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7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0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9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3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8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7585C-FA6A-4E1A-BBD9-666051E06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/>
              <a:t>My First WebPage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BB042-A093-43C8-8C39-6A8EFF5F2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dirty="0"/>
              <a:t>Jeff Barton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2331A"/>
          </a:solidFill>
          <a:ln w="38100" cap="rnd">
            <a:solidFill>
              <a:srgbClr val="E2331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AFCE0-1ECE-4BA4-90F2-4E0974F0F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0" r="2433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13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3147-45ED-4C86-B4DF-1A6F95F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Goals, </a:t>
            </a:r>
            <a:r>
              <a:rPr lang="en-US" dirty="0" err="1"/>
              <a:t>gotta</a:t>
            </a:r>
            <a:r>
              <a:rPr lang="en-US" dirty="0"/>
              <a:t> </a:t>
            </a:r>
            <a:r>
              <a:rPr lang="en-US" dirty="0" err="1"/>
              <a:t>have’em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828F-AA76-457F-8D5D-507BD904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anime / manga </a:t>
            </a:r>
            <a:r>
              <a:rPr lang="en-US" dirty="0" err="1"/>
              <a:t>fansite</a:t>
            </a:r>
            <a:r>
              <a:rPr lang="en-US" dirty="0"/>
              <a:t> where people can input what they read/watched, share those details chat and suggest fav’s probably not seen by others.  </a:t>
            </a:r>
          </a:p>
          <a:p>
            <a:pPr marL="0" indent="0">
              <a:buNone/>
            </a:pPr>
            <a:r>
              <a:rPr lang="en-US" dirty="0"/>
              <a:t>- Specify content that will be entered into the fillable form portion of the site.</a:t>
            </a:r>
          </a:p>
          <a:p>
            <a:pPr marL="0" indent="0">
              <a:buNone/>
            </a:pPr>
            <a:r>
              <a:rPr lang="en-US" dirty="0"/>
              <a:t> -Specify what content can be shared.</a:t>
            </a:r>
          </a:p>
          <a:p>
            <a:pPr marL="0" indent="0">
              <a:buNone/>
            </a:pPr>
            <a:r>
              <a:rPr lang="en-US" dirty="0"/>
              <a:t> -Specify types of interaction between users.</a:t>
            </a:r>
          </a:p>
          <a:p>
            <a:pPr marL="0" indent="0">
              <a:buNone/>
            </a:pPr>
            <a:r>
              <a:rPr lang="en-US" dirty="0"/>
              <a:t> -Specify means of interaction between users (Discord chat).</a:t>
            </a:r>
          </a:p>
          <a:p>
            <a:pPr marL="0" indent="0">
              <a:buNone/>
            </a:pPr>
            <a:r>
              <a:rPr lang="en-US" dirty="0"/>
              <a:t> -Specify rules for interaction and implementing ban if necessary.</a:t>
            </a:r>
          </a:p>
          <a:p>
            <a:pPr marL="0" indent="0">
              <a:buNone/>
            </a:pPr>
            <a:r>
              <a:rPr lang="en-US" dirty="0"/>
              <a:t> -Define method for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5108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3147-45ED-4C86-B4DF-1A6F95F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 anime </a:t>
            </a:r>
            <a:r>
              <a:rPr lang="en-US" dirty="0" err="1"/>
              <a:t>fansite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828F-AA76-457F-8D5D-507BD904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to choose from (almost too much)</a:t>
            </a:r>
          </a:p>
          <a:p>
            <a:r>
              <a:rPr lang="en-US" dirty="0"/>
              <a:t>A convenient way to view / suggest / share</a:t>
            </a:r>
          </a:p>
          <a:p>
            <a:r>
              <a:rPr lang="en-US" dirty="0"/>
              <a:t>Making likeminded friends / fellow otaku’s</a:t>
            </a:r>
          </a:p>
        </p:txBody>
      </p:sp>
    </p:spTree>
    <p:extLst>
      <p:ext uri="{BB962C8B-B14F-4D97-AF65-F5344CB8AC3E}">
        <p14:creationId xmlns:p14="http://schemas.microsoft.com/office/powerpoint/2010/main" val="401886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3147-45ED-4C86-B4DF-1A6F95F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828F-AA76-457F-8D5D-507BD904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of concept</a:t>
            </a:r>
          </a:p>
          <a:p>
            <a:pPr marL="0" indent="0">
              <a:buNone/>
            </a:pPr>
            <a:r>
              <a:rPr lang="en-US" dirty="0"/>
              <a:t>-Able to type into a form saving to a connected database Title, Author, Mangaka, Description, Date published, Date read, Category(with dropdown selection for category)</a:t>
            </a:r>
          </a:p>
          <a:p>
            <a:pPr marL="0" indent="0">
              <a:buNone/>
            </a:pPr>
            <a:r>
              <a:rPr lang="en-US" dirty="0"/>
              <a:t>-Working About Us, Contact Us Page</a:t>
            </a:r>
          </a:p>
          <a:p>
            <a:pPr marL="0" indent="0">
              <a:buNone/>
            </a:pPr>
            <a:r>
              <a:rPr lang="en-US" dirty="0"/>
              <a:t>-Azure deployment</a:t>
            </a:r>
          </a:p>
        </p:txBody>
      </p:sp>
    </p:spTree>
    <p:extLst>
      <p:ext uri="{BB962C8B-B14F-4D97-AF65-F5344CB8AC3E}">
        <p14:creationId xmlns:p14="http://schemas.microsoft.com/office/powerpoint/2010/main" val="356277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3147-45ED-4C86-B4DF-1A6F95F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828F-AA76-457F-8D5D-507BD904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Profiles / user</a:t>
            </a:r>
          </a:p>
          <a:p>
            <a:pPr marL="0" indent="0">
              <a:buNone/>
            </a:pPr>
            <a:r>
              <a:rPr lang="en-US" dirty="0"/>
              <a:t>-Able to create a profile for content saved</a:t>
            </a:r>
          </a:p>
          <a:p>
            <a:pPr marL="0" indent="0">
              <a:buNone/>
            </a:pPr>
            <a:r>
              <a:rPr lang="en-US" dirty="0"/>
              <a:t>-Link to discord chat for overall communication (to include comments/suggestions/salt)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Otakubox</a:t>
            </a:r>
            <a:r>
              <a:rPr lang="en-US" dirty="0"/>
              <a:t> weblink   https://theotakubox.subbly.co?r=135380&amp;s=5193</a:t>
            </a:r>
          </a:p>
        </p:txBody>
      </p:sp>
    </p:spTree>
    <p:extLst>
      <p:ext uri="{BB962C8B-B14F-4D97-AF65-F5344CB8AC3E}">
        <p14:creationId xmlns:p14="http://schemas.microsoft.com/office/powerpoint/2010/main" val="285639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3147-45ED-4C86-B4DF-1A6F95F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828F-AA76-457F-8D5D-507BD904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Aesthetics</a:t>
            </a:r>
          </a:p>
          <a:p>
            <a:pPr marL="0" indent="0">
              <a:buNone/>
            </a:pPr>
            <a:r>
              <a:rPr lang="en-US" dirty="0"/>
              <a:t>-Able to link images for described anime/manga cover art</a:t>
            </a:r>
          </a:p>
          <a:p>
            <a:pPr marL="0" indent="0">
              <a:buNone/>
            </a:pPr>
            <a:r>
              <a:rPr lang="en-US" dirty="0"/>
              <a:t>-Able to save profiles to PC</a:t>
            </a:r>
          </a:p>
          <a:p>
            <a:pPr marL="0" indent="0">
              <a:buNone/>
            </a:pPr>
            <a:r>
              <a:rPr lang="en-US" dirty="0"/>
              <a:t>-Dynamic CSS overhaul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0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3147-45ED-4C86-B4DF-1A6F95F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Wire Frame Workshop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A2A04C3-9931-4B40-9487-C989D7CB7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6012"/>
            <a:ext cx="2471252" cy="3205975"/>
          </a:xfrm>
        </p:spPr>
      </p:pic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978CACF9-4BBA-4C78-A679-854A54216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89" y="1826012"/>
            <a:ext cx="2652955" cy="3441700"/>
          </a:xfrm>
          <a:prstGeom prst="rect">
            <a:avLst/>
          </a:prstGeom>
        </p:spPr>
      </p:pic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DA713BC8-D464-40B8-BCAB-56B989F81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64" y="4225988"/>
            <a:ext cx="2028826" cy="2632012"/>
          </a:xfrm>
          <a:prstGeom prst="rect">
            <a:avLst/>
          </a:prstGeom>
        </p:spPr>
      </p:pic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3FCAC26F-6920-4EC1-A940-DA46A3B82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99" y="4225988"/>
            <a:ext cx="1935924" cy="251148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0B9101DD-C3D2-4325-BD49-A61BE0742B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74" y="4225989"/>
            <a:ext cx="2028825" cy="26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5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3147-45ED-4C86-B4DF-1A6F95F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BE1AAAB-E76C-45BA-9379-FB41CADBD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10" y="2043589"/>
            <a:ext cx="8526780" cy="4023360"/>
          </a:xfrm>
        </p:spPr>
      </p:pic>
    </p:spTree>
    <p:extLst>
      <p:ext uri="{BB962C8B-B14F-4D97-AF65-F5344CB8AC3E}">
        <p14:creationId xmlns:p14="http://schemas.microsoft.com/office/powerpoint/2010/main" val="144781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3147-45ED-4C86-B4DF-1A6F95F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828F-AA76-457F-8D5D-507BD904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&lt;Web-link goes here&gt;</a:t>
            </a:r>
          </a:p>
        </p:txBody>
      </p:sp>
    </p:spTree>
    <p:extLst>
      <p:ext uri="{BB962C8B-B14F-4D97-AF65-F5344CB8AC3E}">
        <p14:creationId xmlns:p14="http://schemas.microsoft.com/office/powerpoint/2010/main" val="23610055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264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Modern Love</vt:lpstr>
      <vt:lpstr>The Hand</vt:lpstr>
      <vt:lpstr>SketchyVTI</vt:lpstr>
      <vt:lpstr>My First WebPage</vt:lpstr>
      <vt:lpstr>Goals, gotta have’em</vt:lpstr>
      <vt:lpstr>Why an anime fansite</vt:lpstr>
      <vt:lpstr>MVP</vt:lpstr>
      <vt:lpstr>Full</vt:lpstr>
      <vt:lpstr>Stretch</vt:lpstr>
      <vt:lpstr>The Wire Frame Workshop</vt:lpstr>
      <vt:lpstr>ER Diagram</vt:lpstr>
      <vt:lpstr>Final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WebPage</dc:title>
  <dc:creator>Jeff Barton</dc:creator>
  <cp:lastModifiedBy>Jeff Barton</cp:lastModifiedBy>
  <cp:revision>11</cp:revision>
  <dcterms:created xsi:type="dcterms:W3CDTF">2020-11-05T13:34:46Z</dcterms:created>
  <dcterms:modified xsi:type="dcterms:W3CDTF">2020-11-05T16:37:07Z</dcterms:modified>
</cp:coreProperties>
</file>