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TextBox 23"/>
          <p:cNvGrpSpPr/>
          <p:nvPr/>
        </p:nvGrpSpPr>
        <p:grpSpPr>
          <a:xfrm>
            <a:off x="1901803" y="3540426"/>
            <a:ext cx="457946" cy="369333"/>
            <a:chOff x="0" y="0"/>
            <a:chExt cx="457945" cy="369332"/>
          </a:xfrm>
        </p:grpSpPr>
        <p:sp>
          <p:nvSpPr>
            <p:cNvPr id="112" name="Rectangle"/>
            <p:cNvSpPr/>
            <p:nvPr/>
          </p:nvSpPr>
          <p:spPr>
            <a:xfrm>
              <a:off x="-1" y="-1"/>
              <a:ext cx="457947" cy="369334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" name="Text"/>
            <p:cNvSpPr/>
            <p:nvPr/>
          </p:nvSpPr>
          <p:spPr>
            <a:xfrm>
              <a:off x="-1" y="-1"/>
              <a:ext cx="457947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 </a:t>
              </a:r>
            </a:p>
          </p:txBody>
        </p:sp>
      </p:grpSp>
      <p:grpSp>
        <p:nvGrpSpPr>
          <p:cNvPr id="117" name="Rectangle 85"/>
          <p:cNvGrpSpPr/>
          <p:nvPr/>
        </p:nvGrpSpPr>
        <p:grpSpPr>
          <a:xfrm>
            <a:off x="4134196" y="5164975"/>
            <a:ext cx="3912525" cy="451719"/>
            <a:chOff x="0" y="0"/>
            <a:chExt cx="3912523" cy="451718"/>
          </a:xfrm>
        </p:grpSpPr>
        <p:sp>
          <p:nvSpPr>
            <p:cNvPr id="115" name="Rectangle"/>
            <p:cNvSpPr/>
            <p:nvPr/>
          </p:nvSpPr>
          <p:spPr>
            <a:xfrm>
              <a:off x="0" y="-1"/>
              <a:ext cx="3912524" cy="451720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" name="Text"/>
            <p:cNvSpPr/>
            <p:nvPr/>
          </p:nvSpPr>
          <p:spPr>
            <a:xfrm>
              <a:off x="0" y="-1"/>
              <a:ext cx="391252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 </a:t>
              </a:r>
            </a:p>
          </p:txBody>
        </p:sp>
      </p:grpSp>
      <p:sp>
        <p:nvSpPr>
          <p:cNvPr id="118" name="Connector: Elbow 87"/>
          <p:cNvSpPr/>
          <p:nvPr/>
        </p:nvSpPr>
        <p:spPr>
          <a:xfrm rot="5400000">
            <a:off x="7979969" y="4082716"/>
            <a:ext cx="1374871" cy="12413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21" name="Rectangle 88"/>
          <p:cNvGrpSpPr/>
          <p:nvPr/>
        </p:nvGrpSpPr>
        <p:grpSpPr>
          <a:xfrm>
            <a:off x="8933712" y="3662586"/>
            <a:ext cx="552075" cy="369333"/>
            <a:chOff x="0" y="0"/>
            <a:chExt cx="552074" cy="369332"/>
          </a:xfrm>
        </p:grpSpPr>
        <p:sp>
          <p:nvSpPr>
            <p:cNvPr id="119" name="Rectangle"/>
            <p:cNvSpPr/>
            <p:nvPr/>
          </p:nvSpPr>
          <p:spPr>
            <a:xfrm>
              <a:off x="-1" y="-1"/>
              <a:ext cx="552076" cy="369334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" name="Text"/>
            <p:cNvSpPr/>
            <p:nvPr/>
          </p:nvSpPr>
          <p:spPr>
            <a:xfrm>
              <a:off x="-1" y="-1"/>
              <a:ext cx="55207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 </a:t>
              </a:r>
            </a:p>
          </p:txBody>
        </p:sp>
      </p:grpSp>
      <p:sp>
        <p:nvSpPr>
          <p:cNvPr id="164" name="Connector: Elbow 90"/>
          <p:cNvSpPr/>
          <p:nvPr/>
        </p:nvSpPr>
        <p:spPr>
          <a:xfrm>
            <a:off x="2272029" y="3958590"/>
            <a:ext cx="1856741" cy="1431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25" name="Rectangle 91"/>
          <p:cNvGrpSpPr/>
          <p:nvPr/>
        </p:nvGrpSpPr>
        <p:grpSpPr>
          <a:xfrm>
            <a:off x="2264899" y="4970362"/>
            <a:ext cx="1858843" cy="646332"/>
            <a:chOff x="0" y="0"/>
            <a:chExt cx="1858841" cy="646331"/>
          </a:xfrm>
        </p:grpSpPr>
        <p:sp>
          <p:nvSpPr>
            <p:cNvPr id="123" name="Rectangle"/>
            <p:cNvSpPr/>
            <p:nvPr/>
          </p:nvSpPr>
          <p:spPr>
            <a:xfrm>
              <a:off x="0" y="0"/>
              <a:ext cx="1858842" cy="646331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" name="Text"/>
            <p:cNvSpPr/>
            <p:nvPr/>
          </p:nvSpPr>
          <p:spPr>
            <a:xfrm>
              <a:off x="0" y="0"/>
              <a:ext cx="185884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 </a:t>
              </a:r>
            </a:p>
          </p:txBody>
        </p:sp>
      </p:grpSp>
      <p:sp>
        <p:nvSpPr>
          <p:cNvPr id="126" name="Rectangle 92"/>
          <p:cNvSpPr/>
          <p:nvPr/>
        </p:nvSpPr>
        <p:spPr>
          <a:xfrm>
            <a:off x="1684712" y="2115979"/>
            <a:ext cx="8473442" cy="2683236"/>
          </a:xfrm>
          <a:prstGeom prst="rect">
            <a:avLst/>
          </a:prstGeom>
          <a:ln w="28575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6349">
                  <a:solidFill>
                    <a:srgbClr val="000000"/>
                  </a:solidFill>
                </a:ln>
              </a:defRPr>
            </a:pPr>
          </a:p>
        </p:txBody>
      </p:sp>
      <p:sp>
        <p:nvSpPr>
          <p:cNvPr id="127" name="TextBox 93"/>
          <p:cNvSpPr/>
          <p:nvPr/>
        </p:nvSpPr>
        <p:spPr>
          <a:xfrm>
            <a:off x="1816219" y="2194119"/>
            <a:ext cx="108555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pPr/>
            <a:r>
              <a:t>Node 1</a:t>
            </a:r>
          </a:p>
        </p:txBody>
      </p:sp>
      <p:grpSp>
        <p:nvGrpSpPr>
          <p:cNvPr id="130" name="Rectangle 94"/>
          <p:cNvGrpSpPr/>
          <p:nvPr/>
        </p:nvGrpSpPr>
        <p:grpSpPr>
          <a:xfrm>
            <a:off x="2471651" y="6170336"/>
            <a:ext cx="1014154" cy="647132"/>
            <a:chOff x="0" y="0"/>
            <a:chExt cx="1014153" cy="647130"/>
          </a:xfrm>
        </p:grpSpPr>
        <p:sp>
          <p:nvSpPr>
            <p:cNvPr id="128" name="Rectangle"/>
            <p:cNvSpPr/>
            <p:nvPr/>
          </p:nvSpPr>
          <p:spPr>
            <a:xfrm>
              <a:off x="-1" y="0"/>
              <a:ext cx="1014155" cy="647131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29" name="Node 2"/>
            <p:cNvSpPr/>
            <p:nvPr/>
          </p:nvSpPr>
          <p:spPr>
            <a:xfrm>
              <a:off x="-1" y="144495"/>
              <a:ext cx="1014155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Node 2</a:t>
              </a:r>
            </a:p>
          </p:txBody>
        </p:sp>
      </p:grpSp>
      <p:grpSp>
        <p:nvGrpSpPr>
          <p:cNvPr id="133" name="Rectangle 95"/>
          <p:cNvGrpSpPr/>
          <p:nvPr/>
        </p:nvGrpSpPr>
        <p:grpSpPr>
          <a:xfrm>
            <a:off x="4153510" y="6170336"/>
            <a:ext cx="1014154" cy="647131"/>
            <a:chOff x="0" y="0"/>
            <a:chExt cx="1014153" cy="647129"/>
          </a:xfrm>
        </p:grpSpPr>
        <p:sp>
          <p:nvSpPr>
            <p:cNvPr id="131" name="Rectangle"/>
            <p:cNvSpPr/>
            <p:nvPr/>
          </p:nvSpPr>
          <p:spPr>
            <a:xfrm>
              <a:off x="-1" y="0"/>
              <a:ext cx="1014155" cy="64713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32" name="Node 3"/>
            <p:cNvSpPr/>
            <p:nvPr/>
          </p:nvSpPr>
          <p:spPr>
            <a:xfrm>
              <a:off x="-1" y="144494"/>
              <a:ext cx="1014155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Node 3</a:t>
              </a:r>
            </a:p>
          </p:txBody>
        </p:sp>
      </p:grpSp>
      <p:grpSp>
        <p:nvGrpSpPr>
          <p:cNvPr id="136" name="Rectangle 96"/>
          <p:cNvGrpSpPr/>
          <p:nvPr/>
        </p:nvGrpSpPr>
        <p:grpSpPr>
          <a:xfrm>
            <a:off x="7059607" y="6170336"/>
            <a:ext cx="1014154" cy="647130"/>
            <a:chOff x="0" y="0"/>
            <a:chExt cx="1014153" cy="647129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1014155" cy="647131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35" name="Node 6"/>
            <p:cNvSpPr/>
            <p:nvPr/>
          </p:nvSpPr>
          <p:spPr>
            <a:xfrm>
              <a:off x="-1" y="144494"/>
              <a:ext cx="1014155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Node 6</a:t>
              </a:r>
            </a:p>
          </p:txBody>
        </p:sp>
      </p:grpSp>
      <p:grpSp>
        <p:nvGrpSpPr>
          <p:cNvPr id="139" name="Rectangle 97"/>
          <p:cNvGrpSpPr/>
          <p:nvPr/>
        </p:nvGrpSpPr>
        <p:grpSpPr>
          <a:xfrm>
            <a:off x="8702672" y="6170336"/>
            <a:ext cx="1014154" cy="647129"/>
            <a:chOff x="0" y="0"/>
            <a:chExt cx="1014153" cy="647127"/>
          </a:xfrm>
        </p:grpSpPr>
        <p:sp>
          <p:nvSpPr>
            <p:cNvPr id="137" name="Rectangle"/>
            <p:cNvSpPr/>
            <p:nvPr/>
          </p:nvSpPr>
          <p:spPr>
            <a:xfrm>
              <a:off x="-1" y="0"/>
              <a:ext cx="1014155" cy="647128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38" name="Node 7"/>
            <p:cNvSpPr/>
            <p:nvPr/>
          </p:nvSpPr>
          <p:spPr>
            <a:xfrm>
              <a:off x="-1" y="144494"/>
              <a:ext cx="1014155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Node 7</a:t>
              </a:r>
            </a:p>
          </p:txBody>
        </p:sp>
      </p:grpSp>
      <p:sp>
        <p:nvSpPr>
          <p:cNvPr id="140" name="TextBox 122"/>
          <p:cNvSpPr/>
          <p:nvPr/>
        </p:nvSpPr>
        <p:spPr>
          <a:xfrm>
            <a:off x="5821676" y="6245628"/>
            <a:ext cx="66224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……</a:t>
            </a:r>
          </a:p>
        </p:txBody>
      </p:sp>
      <p:sp>
        <p:nvSpPr>
          <p:cNvPr id="141" name="Arrow: Up-Down 129"/>
          <p:cNvSpPr/>
          <p:nvPr/>
        </p:nvSpPr>
        <p:spPr>
          <a:xfrm rot="3738393">
            <a:off x="3435753" y="5145090"/>
            <a:ext cx="190675" cy="1262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32"/>
                </a:moveTo>
                <a:lnTo>
                  <a:pt x="10800" y="0"/>
                </a:lnTo>
                <a:lnTo>
                  <a:pt x="21600" y="1632"/>
                </a:lnTo>
                <a:lnTo>
                  <a:pt x="16200" y="1632"/>
                </a:lnTo>
                <a:lnTo>
                  <a:pt x="16200" y="19968"/>
                </a:lnTo>
                <a:lnTo>
                  <a:pt x="21600" y="19968"/>
                </a:lnTo>
                <a:lnTo>
                  <a:pt x="10800" y="21600"/>
                </a:lnTo>
                <a:lnTo>
                  <a:pt x="0" y="19968"/>
                </a:lnTo>
                <a:lnTo>
                  <a:pt x="5400" y="19968"/>
                </a:lnTo>
                <a:lnTo>
                  <a:pt x="5400" y="1632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2" name="Arrow: Up-Down 130"/>
          <p:cNvSpPr/>
          <p:nvPr/>
        </p:nvSpPr>
        <p:spPr>
          <a:xfrm rot="6867900">
            <a:off x="8572065" y="5188351"/>
            <a:ext cx="190675" cy="1262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32"/>
                </a:moveTo>
                <a:lnTo>
                  <a:pt x="10800" y="0"/>
                </a:lnTo>
                <a:lnTo>
                  <a:pt x="21600" y="1632"/>
                </a:lnTo>
                <a:lnTo>
                  <a:pt x="16200" y="1632"/>
                </a:lnTo>
                <a:lnTo>
                  <a:pt x="16200" y="19968"/>
                </a:lnTo>
                <a:lnTo>
                  <a:pt x="21600" y="19968"/>
                </a:lnTo>
                <a:lnTo>
                  <a:pt x="10800" y="21600"/>
                </a:lnTo>
                <a:lnTo>
                  <a:pt x="0" y="19968"/>
                </a:lnTo>
                <a:lnTo>
                  <a:pt x="5400" y="19968"/>
                </a:lnTo>
                <a:lnTo>
                  <a:pt x="5400" y="1632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3" name="Arrow: Up-Down 131"/>
          <p:cNvSpPr/>
          <p:nvPr/>
        </p:nvSpPr>
        <p:spPr>
          <a:xfrm rot="2452795">
            <a:off x="4657276" y="5584554"/>
            <a:ext cx="201460" cy="636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421"/>
                </a:moveTo>
                <a:lnTo>
                  <a:pt x="10800" y="0"/>
                </a:lnTo>
                <a:lnTo>
                  <a:pt x="21600" y="3421"/>
                </a:lnTo>
                <a:lnTo>
                  <a:pt x="16200" y="3421"/>
                </a:lnTo>
                <a:lnTo>
                  <a:pt x="16200" y="18179"/>
                </a:lnTo>
                <a:lnTo>
                  <a:pt x="21600" y="18179"/>
                </a:lnTo>
                <a:lnTo>
                  <a:pt x="10800" y="21600"/>
                </a:lnTo>
                <a:lnTo>
                  <a:pt x="0" y="18179"/>
                </a:lnTo>
                <a:lnTo>
                  <a:pt x="5400" y="18179"/>
                </a:lnTo>
                <a:lnTo>
                  <a:pt x="5400" y="3421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4" name="Arrow: Up-Down 132"/>
          <p:cNvSpPr/>
          <p:nvPr/>
        </p:nvSpPr>
        <p:spPr>
          <a:xfrm rot="7920874">
            <a:off x="7271319" y="5562336"/>
            <a:ext cx="201460" cy="636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421"/>
                </a:moveTo>
                <a:lnTo>
                  <a:pt x="10800" y="0"/>
                </a:lnTo>
                <a:lnTo>
                  <a:pt x="21600" y="3421"/>
                </a:lnTo>
                <a:lnTo>
                  <a:pt x="16200" y="3421"/>
                </a:lnTo>
                <a:lnTo>
                  <a:pt x="16200" y="18179"/>
                </a:lnTo>
                <a:lnTo>
                  <a:pt x="21600" y="18179"/>
                </a:lnTo>
                <a:lnTo>
                  <a:pt x="10800" y="21600"/>
                </a:lnTo>
                <a:lnTo>
                  <a:pt x="0" y="18179"/>
                </a:lnTo>
                <a:lnTo>
                  <a:pt x="5400" y="18179"/>
                </a:lnTo>
                <a:lnTo>
                  <a:pt x="5400" y="3421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48" name="Arrow: Curved Up 133"/>
          <p:cNvGrpSpPr/>
          <p:nvPr/>
        </p:nvGrpSpPr>
        <p:grpSpPr>
          <a:xfrm>
            <a:off x="5470538" y="5636517"/>
            <a:ext cx="1182864" cy="354689"/>
            <a:chOff x="0" y="0"/>
            <a:chExt cx="1182862" cy="354688"/>
          </a:xfrm>
        </p:grpSpPr>
        <p:sp>
          <p:nvSpPr>
            <p:cNvPr id="145" name="Shape"/>
            <p:cNvSpPr/>
            <p:nvPr/>
          </p:nvSpPr>
          <p:spPr>
            <a:xfrm>
              <a:off x="0" y="0"/>
              <a:ext cx="1182864" cy="354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9" fill="norm" stroke="1" extrusionOk="0">
                  <a:moveTo>
                    <a:pt x="20290" y="0"/>
                  </a:moveTo>
                  <a:lnTo>
                    <a:pt x="21600" y="5207"/>
                  </a:lnTo>
                  <a:lnTo>
                    <a:pt x="20790" y="5207"/>
                  </a:lnTo>
                  <a:cubicBezTo>
                    <a:pt x="19604" y="15033"/>
                    <a:pt x="15279" y="21600"/>
                    <a:pt x="10550" y="20757"/>
                  </a:cubicBezTo>
                  <a:lnTo>
                    <a:pt x="10550" y="20757"/>
                  </a:lnTo>
                  <a:cubicBezTo>
                    <a:pt x="14677" y="20020"/>
                    <a:pt x="18136" y="13783"/>
                    <a:pt x="19171" y="5207"/>
                  </a:cubicBezTo>
                  <a:lnTo>
                    <a:pt x="18362" y="5207"/>
                  </a:lnTo>
                  <a:close/>
                  <a:moveTo>
                    <a:pt x="9740" y="20829"/>
                  </a:moveTo>
                  <a:cubicBezTo>
                    <a:pt x="4361" y="20829"/>
                    <a:pt x="0" y="11503"/>
                    <a:pt x="0" y="0"/>
                  </a:cubicBezTo>
                  <a:lnTo>
                    <a:pt x="1619" y="0"/>
                  </a:lnTo>
                  <a:cubicBezTo>
                    <a:pt x="1619" y="11503"/>
                    <a:pt x="5980" y="20829"/>
                    <a:pt x="11359" y="2082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46" name="Shape"/>
            <p:cNvSpPr/>
            <p:nvPr/>
          </p:nvSpPr>
          <p:spPr>
            <a:xfrm>
              <a:off x="0" y="0"/>
              <a:ext cx="622069" cy="354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21" y="21600"/>
                  </a:moveTo>
                  <a:cubicBezTo>
                    <a:pt x="8292" y="21600"/>
                    <a:pt x="0" y="11929"/>
                    <a:pt x="0" y="0"/>
                  </a:cubicBezTo>
                  <a:lnTo>
                    <a:pt x="3079" y="0"/>
                  </a:lnTo>
                  <a:cubicBezTo>
                    <a:pt x="3079" y="11929"/>
                    <a:pt x="11371" y="21600"/>
                    <a:pt x="21600" y="2160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47" name="Line"/>
            <p:cNvSpPr/>
            <p:nvPr/>
          </p:nvSpPr>
          <p:spPr>
            <a:xfrm>
              <a:off x="0" y="0"/>
              <a:ext cx="1182864" cy="354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50" y="21525"/>
                  </a:moveTo>
                  <a:lnTo>
                    <a:pt x="10550" y="21525"/>
                  </a:lnTo>
                  <a:cubicBezTo>
                    <a:pt x="14677" y="20762"/>
                    <a:pt x="18136" y="14293"/>
                    <a:pt x="19171" y="5400"/>
                  </a:cubicBezTo>
                  <a:lnTo>
                    <a:pt x="18362" y="5400"/>
                  </a:lnTo>
                  <a:lnTo>
                    <a:pt x="20290" y="0"/>
                  </a:lnTo>
                  <a:lnTo>
                    <a:pt x="21600" y="5400"/>
                  </a:lnTo>
                  <a:lnTo>
                    <a:pt x="20790" y="5400"/>
                  </a:lnTo>
                  <a:cubicBezTo>
                    <a:pt x="19680" y="14937"/>
                    <a:pt x="15801" y="21600"/>
                    <a:pt x="11359" y="21600"/>
                  </a:cubicBezTo>
                  <a:lnTo>
                    <a:pt x="9740" y="21600"/>
                  </a:lnTo>
                  <a:cubicBezTo>
                    <a:pt x="4361" y="21600"/>
                    <a:pt x="0" y="11929"/>
                    <a:pt x="0" y="0"/>
                  </a:cubicBezTo>
                  <a:lnTo>
                    <a:pt x="1619" y="0"/>
                  </a:lnTo>
                  <a:cubicBezTo>
                    <a:pt x="1619" y="11929"/>
                    <a:pt x="5980" y="21600"/>
                    <a:pt x="11359" y="21600"/>
                  </a:cubicBezTo>
                </a:path>
              </a:pathLst>
            </a:custGeom>
            <a:noFill/>
            <a:ln w="12700" cap="flat">
              <a:solidFill>
                <a:srgbClr val="BA8C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149" name="SGD"/>
          <p:cNvSpPr/>
          <p:nvPr/>
        </p:nvSpPr>
        <p:spPr>
          <a:xfrm>
            <a:off x="5605276" y="2389237"/>
            <a:ext cx="50887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SGD</a:t>
            </a:r>
          </a:p>
        </p:txBody>
      </p:sp>
      <p:sp>
        <p:nvSpPr>
          <p:cNvPr id="150" name="Adam"/>
          <p:cNvSpPr/>
          <p:nvPr/>
        </p:nvSpPr>
        <p:spPr>
          <a:xfrm>
            <a:off x="5521616" y="3083172"/>
            <a:ext cx="67619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Adam</a:t>
            </a:r>
          </a:p>
        </p:txBody>
      </p:sp>
      <p:sp>
        <p:nvSpPr>
          <p:cNvPr id="151" name="AdaGrad"/>
          <p:cNvSpPr/>
          <p:nvPr/>
        </p:nvSpPr>
        <p:spPr>
          <a:xfrm>
            <a:off x="5371039" y="3668182"/>
            <a:ext cx="97735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AdaGrad</a:t>
            </a:r>
          </a:p>
        </p:txBody>
      </p:sp>
      <p:sp>
        <p:nvSpPr>
          <p:cNvPr id="152" name="Hessian-Free"/>
          <p:cNvSpPr/>
          <p:nvPr/>
        </p:nvSpPr>
        <p:spPr>
          <a:xfrm>
            <a:off x="5151815" y="4253192"/>
            <a:ext cx="14158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Hessian-Free</a:t>
            </a:r>
          </a:p>
        </p:txBody>
      </p:sp>
      <p:sp>
        <p:nvSpPr>
          <p:cNvPr id="165" name="Connection Line"/>
          <p:cNvSpPr/>
          <p:nvPr/>
        </p:nvSpPr>
        <p:spPr>
          <a:xfrm>
            <a:off x="2274388" y="2594603"/>
            <a:ext cx="3330884" cy="1368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5403" y="9770"/>
                  <a:pt x="12603" y="257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6" name="Connection Line"/>
          <p:cNvSpPr/>
          <p:nvPr/>
        </p:nvSpPr>
        <p:spPr>
          <a:xfrm>
            <a:off x="2257373" y="3271495"/>
            <a:ext cx="3264243" cy="706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007" y="8710"/>
                  <a:pt x="14207" y="151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7" name="Connection Line"/>
          <p:cNvSpPr/>
          <p:nvPr/>
        </p:nvSpPr>
        <p:spPr>
          <a:xfrm>
            <a:off x="2269665" y="3864062"/>
            <a:ext cx="3101375" cy="1066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8" name="Connection Line"/>
          <p:cNvSpPr/>
          <p:nvPr/>
        </p:nvSpPr>
        <p:spPr>
          <a:xfrm>
            <a:off x="2298972" y="3952624"/>
            <a:ext cx="2852843" cy="4962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6889" y="13857"/>
                  <a:pt x="14089" y="21057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7" name="or"/>
          <p:cNvSpPr/>
          <p:nvPr/>
        </p:nvSpPr>
        <p:spPr>
          <a:xfrm>
            <a:off x="5725386" y="3404909"/>
            <a:ext cx="26865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2600"/>
                </a:solidFill>
              </a:defRPr>
            </a:lvl1pPr>
          </a:lstStyle>
          <a:p>
            <a:pPr/>
            <a:r>
              <a:t>or</a:t>
            </a:r>
          </a:p>
        </p:txBody>
      </p:sp>
      <p:sp>
        <p:nvSpPr>
          <p:cNvPr id="158" name="or"/>
          <p:cNvSpPr/>
          <p:nvPr/>
        </p:nvSpPr>
        <p:spPr>
          <a:xfrm>
            <a:off x="5725386" y="2767955"/>
            <a:ext cx="26865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2600"/>
                </a:solidFill>
              </a:defRPr>
            </a:lvl1pPr>
          </a:lstStyle>
          <a:p>
            <a:pPr/>
            <a:r>
              <a:t>or</a:t>
            </a:r>
          </a:p>
        </p:txBody>
      </p:sp>
      <p:sp>
        <p:nvSpPr>
          <p:cNvPr id="159" name="or"/>
          <p:cNvSpPr/>
          <p:nvPr/>
        </p:nvSpPr>
        <p:spPr>
          <a:xfrm>
            <a:off x="5725386" y="4041864"/>
            <a:ext cx="26865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2600"/>
                </a:solidFill>
              </a:defRPr>
            </a:lvl1pPr>
          </a:lstStyle>
          <a:p>
            <a:pPr/>
            <a:r>
              <a:t>or</a:t>
            </a:r>
          </a:p>
        </p:txBody>
      </p:sp>
      <p:sp>
        <p:nvSpPr>
          <p:cNvPr id="169" name="Connection Line"/>
          <p:cNvSpPr/>
          <p:nvPr/>
        </p:nvSpPr>
        <p:spPr>
          <a:xfrm>
            <a:off x="6114154" y="2557465"/>
            <a:ext cx="2889335" cy="1105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56" fill="norm" stroke="1" extrusionOk="0">
                <a:moveTo>
                  <a:pt x="0" y="7"/>
                </a:moveTo>
                <a:cubicBezTo>
                  <a:pt x="7840" y="-244"/>
                  <a:pt x="15040" y="6872"/>
                  <a:pt x="21600" y="21356"/>
                </a:cubicBezTo>
              </a:path>
            </a:pathLst>
          </a:custGeom>
          <a:ln w="127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0" name="Connection Line"/>
          <p:cNvSpPr/>
          <p:nvPr/>
        </p:nvSpPr>
        <p:spPr>
          <a:xfrm>
            <a:off x="6197814" y="3261102"/>
            <a:ext cx="2735899" cy="484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402" y="644"/>
                  <a:pt x="14602" y="7844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1" name="Connection Line"/>
          <p:cNvSpPr/>
          <p:nvPr/>
        </p:nvSpPr>
        <p:spPr>
          <a:xfrm>
            <a:off x="6348390" y="3847252"/>
            <a:ext cx="2585323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2" name="Connection Line"/>
          <p:cNvSpPr/>
          <p:nvPr/>
        </p:nvSpPr>
        <p:spPr>
          <a:xfrm>
            <a:off x="6567614" y="4003188"/>
            <a:ext cx="2366099" cy="446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9020" y="21268"/>
                  <a:pt x="16220" y="14068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