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6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B9574-B5D4-475F-82EF-51C0BC460153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EE4D-F8D1-4CCD-93F0-D86B61AC3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042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B9574-B5D4-475F-82EF-51C0BC460153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EE4D-F8D1-4CCD-93F0-D86B61AC3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32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B9574-B5D4-475F-82EF-51C0BC460153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EE4D-F8D1-4CCD-93F0-D86B61AC3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23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B9574-B5D4-475F-82EF-51C0BC460153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EE4D-F8D1-4CCD-93F0-D86B61AC3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364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B9574-B5D4-475F-82EF-51C0BC460153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EE4D-F8D1-4CCD-93F0-D86B61AC3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918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B9574-B5D4-475F-82EF-51C0BC460153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EE4D-F8D1-4CCD-93F0-D86B61AC3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376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B9574-B5D4-475F-82EF-51C0BC460153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EE4D-F8D1-4CCD-93F0-D86B61AC3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9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B9574-B5D4-475F-82EF-51C0BC460153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EE4D-F8D1-4CCD-93F0-D86B61AC3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54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B9574-B5D4-475F-82EF-51C0BC460153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EE4D-F8D1-4CCD-93F0-D86B61AC3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2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B9574-B5D4-475F-82EF-51C0BC460153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EE4D-F8D1-4CCD-93F0-D86B61AC3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46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B9574-B5D4-475F-82EF-51C0BC460153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EE4D-F8D1-4CCD-93F0-D86B61AC3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965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B9574-B5D4-475F-82EF-51C0BC460153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4EE4D-F8D1-4CCD-93F0-D86B61AC3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033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>
            <a:cxnSpLocks/>
          </p:cNvCxnSpPr>
          <p:nvPr/>
        </p:nvCxnSpPr>
        <p:spPr>
          <a:xfrm flipV="1">
            <a:off x="2471651" y="799408"/>
            <a:ext cx="1745673" cy="16902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cxnSpLocks/>
          </p:cNvCxnSpPr>
          <p:nvPr/>
        </p:nvCxnSpPr>
        <p:spPr>
          <a:xfrm flipV="1">
            <a:off x="2471651" y="1644535"/>
            <a:ext cx="1787236" cy="8451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208681" y="2257598"/>
            <a:ext cx="861774" cy="46412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4400" dirty="0"/>
              <a:t>…</a:t>
            </a: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>
            <a:off x="2471651" y="2489662"/>
            <a:ext cx="1787236" cy="942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2471651" y="2489661"/>
            <a:ext cx="1787236" cy="18426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025475" y="2271760"/>
                <a:ext cx="45794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5475" y="2271760"/>
                <a:ext cx="457946" cy="369332"/>
              </a:xfrm>
              <a:prstGeom prst="rect">
                <a:avLst/>
              </a:prstGeom>
              <a:blipFill>
                <a:blip r:embed="rId2"/>
                <a:stretch>
                  <a:fillRect l="-8000" t="-1667" r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cxnSpLocks/>
          </p:cNvCxnSpPr>
          <p:nvPr/>
        </p:nvCxnSpPr>
        <p:spPr>
          <a:xfrm>
            <a:off x="4217324" y="799408"/>
            <a:ext cx="6539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4871258" y="799408"/>
            <a:ext cx="6539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cxnSpLocks/>
          </p:cNvCxnSpPr>
          <p:nvPr/>
        </p:nvCxnSpPr>
        <p:spPr>
          <a:xfrm>
            <a:off x="5525192" y="799408"/>
            <a:ext cx="6539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cxnSpLocks/>
          </p:cNvCxnSpPr>
          <p:nvPr/>
        </p:nvCxnSpPr>
        <p:spPr>
          <a:xfrm>
            <a:off x="6179126" y="799408"/>
            <a:ext cx="6539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</p:cNvCxnSpPr>
          <p:nvPr/>
        </p:nvCxnSpPr>
        <p:spPr>
          <a:xfrm>
            <a:off x="6833060" y="799408"/>
            <a:ext cx="6539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</p:cNvCxnSpPr>
          <p:nvPr/>
        </p:nvCxnSpPr>
        <p:spPr>
          <a:xfrm>
            <a:off x="4236719" y="1644535"/>
            <a:ext cx="6539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cxnSpLocks/>
          </p:cNvCxnSpPr>
          <p:nvPr/>
        </p:nvCxnSpPr>
        <p:spPr>
          <a:xfrm>
            <a:off x="4890653" y="1644535"/>
            <a:ext cx="6539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5544587" y="1644535"/>
            <a:ext cx="6539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6198521" y="1644535"/>
            <a:ext cx="6539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</p:cNvCxnSpPr>
          <p:nvPr/>
        </p:nvCxnSpPr>
        <p:spPr>
          <a:xfrm>
            <a:off x="6852455" y="1644535"/>
            <a:ext cx="6539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4242261" y="3410989"/>
            <a:ext cx="6539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</p:cNvCxnSpPr>
          <p:nvPr/>
        </p:nvCxnSpPr>
        <p:spPr>
          <a:xfrm>
            <a:off x="4896195" y="3410989"/>
            <a:ext cx="6539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cxnSpLocks/>
          </p:cNvCxnSpPr>
          <p:nvPr/>
        </p:nvCxnSpPr>
        <p:spPr>
          <a:xfrm>
            <a:off x="5550129" y="3410989"/>
            <a:ext cx="6539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cxnSpLocks/>
          </p:cNvCxnSpPr>
          <p:nvPr/>
        </p:nvCxnSpPr>
        <p:spPr>
          <a:xfrm>
            <a:off x="6204063" y="3410989"/>
            <a:ext cx="6539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cxnSpLocks/>
          </p:cNvCxnSpPr>
          <p:nvPr/>
        </p:nvCxnSpPr>
        <p:spPr>
          <a:xfrm>
            <a:off x="6857997" y="3410989"/>
            <a:ext cx="6539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cxnSpLocks/>
          </p:cNvCxnSpPr>
          <p:nvPr/>
        </p:nvCxnSpPr>
        <p:spPr>
          <a:xfrm>
            <a:off x="4264428" y="4332317"/>
            <a:ext cx="6539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cxnSpLocks/>
          </p:cNvCxnSpPr>
          <p:nvPr/>
        </p:nvCxnSpPr>
        <p:spPr>
          <a:xfrm>
            <a:off x="4918362" y="4332317"/>
            <a:ext cx="6539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cxnSpLocks/>
          </p:cNvCxnSpPr>
          <p:nvPr/>
        </p:nvCxnSpPr>
        <p:spPr>
          <a:xfrm>
            <a:off x="5572296" y="4332317"/>
            <a:ext cx="6539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cxnSpLocks/>
          </p:cNvCxnSpPr>
          <p:nvPr/>
        </p:nvCxnSpPr>
        <p:spPr>
          <a:xfrm>
            <a:off x="6226230" y="4332317"/>
            <a:ext cx="6539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cxnSpLocks/>
          </p:cNvCxnSpPr>
          <p:nvPr/>
        </p:nvCxnSpPr>
        <p:spPr>
          <a:xfrm>
            <a:off x="6880164" y="4332317"/>
            <a:ext cx="6539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4185658" y="834183"/>
                <a:ext cx="805477" cy="276999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0" dirty="0"/>
                  <a:t>thread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5658" y="834183"/>
                <a:ext cx="805477" cy="276999"/>
              </a:xfrm>
              <a:prstGeom prst="rect">
                <a:avLst/>
              </a:prstGeom>
              <a:blipFill>
                <a:blip r:embed="rId3"/>
                <a:stretch>
                  <a:fillRect l="-17164" t="-25532" r="-9701" b="-46809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4215344" y="1696535"/>
                <a:ext cx="805477" cy="276999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0" dirty="0"/>
                  <a:t>thread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5344" y="1696535"/>
                <a:ext cx="805477" cy="276999"/>
              </a:xfrm>
              <a:prstGeom prst="rect">
                <a:avLst/>
              </a:prstGeom>
              <a:blipFill>
                <a:blip r:embed="rId4"/>
                <a:stretch>
                  <a:fillRect l="-16296" t="-25000" r="-9630" b="-4583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4215343" y="3462988"/>
                <a:ext cx="933717" cy="276999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0" dirty="0"/>
                  <a:t>thread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63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5343" y="3462988"/>
                <a:ext cx="933717" cy="276999"/>
              </a:xfrm>
              <a:prstGeom prst="rect">
                <a:avLst/>
              </a:prstGeom>
              <a:blipFill>
                <a:blip r:embed="rId5"/>
                <a:stretch>
                  <a:fillRect l="-14103" t="-25000" r="-8333" b="-4583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4236719" y="4377482"/>
                <a:ext cx="933717" cy="276999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0" dirty="0"/>
                  <a:t>thread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64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6719" y="4377482"/>
                <a:ext cx="933717" cy="276999"/>
              </a:xfrm>
              <a:prstGeom prst="rect">
                <a:avLst/>
              </a:prstGeom>
              <a:blipFill>
                <a:blip r:embed="rId6"/>
                <a:stretch>
                  <a:fillRect l="-14194" t="-25000" r="-8387" b="-4583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3950049" y="482484"/>
                <a:ext cx="414921" cy="28187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049" y="482484"/>
                <a:ext cx="414921" cy="281872"/>
              </a:xfrm>
              <a:prstGeom prst="rect">
                <a:avLst/>
              </a:prstGeom>
              <a:blipFill>
                <a:blip r:embed="rId7"/>
                <a:stretch>
                  <a:fillRect l="-5714" r="-2857" b="-16667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4544291" y="430076"/>
                <a:ext cx="599587" cy="3747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4291" y="430076"/>
                <a:ext cx="599587" cy="374783"/>
              </a:xfrm>
              <a:prstGeom prst="rect">
                <a:avLst/>
              </a:prstGeom>
              <a:blipFill>
                <a:blip r:embed="rId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7020948" y="430076"/>
                <a:ext cx="609334" cy="3820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948" y="430076"/>
                <a:ext cx="609334" cy="382028"/>
              </a:xfrm>
              <a:prstGeom prst="rect">
                <a:avLst/>
              </a:prstGeom>
              <a:blipFill>
                <a:blip r:embed="rId9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3950049" y="1289511"/>
                <a:ext cx="420243" cy="28245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049" y="1289511"/>
                <a:ext cx="420243" cy="282450"/>
              </a:xfrm>
              <a:prstGeom prst="rect">
                <a:avLst/>
              </a:prstGeom>
              <a:blipFill>
                <a:blip r:embed="rId10"/>
                <a:stretch>
                  <a:fillRect l="-5634" r="-2817" b="-1458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4544291" y="1237103"/>
                <a:ext cx="604909" cy="3747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4291" y="1237103"/>
                <a:ext cx="604909" cy="374783"/>
              </a:xfrm>
              <a:prstGeom prst="rect">
                <a:avLst/>
              </a:prstGeom>
              <a:blipFill>
                <a:blip r:embed="rId11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7020948" y="1237103"/>
                <a:ext cx="614655" cy="3820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948" y="1237103"/>
                <a:ext cx="614655" cy="38202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3950049" y="3068066"/>
                <a:ext cx="553292" cy="305148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63,1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049" y="3068066"/>
                <a:ext cx="553292" cy="305148"/>
              </a:xfrm>
              <a:prstGeom prst="rect">
                <a:avLst/>
              </a:prstGeom>
              <a:blipFill>
                <a:blip r:embed="rId13"/>
                <a:stretch>
                  <a:fillRect l="-4301" r="-2151" b="-961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/>
              <p:cNvSpPr/>
              <p:nvPr/>
            </p:nvSpPr>
            <p:spPr>
              <a:xfrm>
                <a:off x="4544291" y="3015658"/>
                <a:ext cx="737959" cy="3974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63,2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Rectangle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4291" y="3015658"/>
                <a:ext cx="737959" cy="39748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/>
              <p:cNvSpPr/>
              <p:nvPr/>
            </p:nvSpPr>
            <p:spPr>
              <a:xfrm>
                <a:off x="7020948" y="3015658"/>
                <a:ext cx="747704" cy="4032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63,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948" y="3015658"/>
                <a:ext cx="747704" cy="40325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4011245" y="4002740"/>
                <a:ext cx="553292" cy="305148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64,1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1245" y="4002740"/>
                <a:ext cx="553292" cy="305148"/>
              </a:xfrm>
              <a:prstGeom prst="rect">
                <a:avLst/>
              </a:prstGeom>
              <a:blipFill>
                <a:blip r:embed="rId16"/>
                <a:stretch>
                  <a:fillRect l="-4301" r="-3226" b="-7692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/>
              <p:cNvSpPr/>
              <p:nvPr/>
            </p:nvSpPr>
            <p:spPr>
              <a:xfrm>
                <a:off x="4522359" y="3961416"/>
                <a:ext cx="737959" cy="3974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64,2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Rectangle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2359" y="3961416"/>
                <a:ext cx="737959" cy="39748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/>
              <p:cNvSpPr/>
              <p:nvPr/>
            </p:nvSpPr>
            <p:spPr>
              <a:xfrm>
                <a:off x="6998197" y="3948146"/>
                <a:ext cx="747704" cy="4032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64,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Rectangle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197" y="3948146"/>
                <a:ext cx="747704" cy="40325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Rectangle 82"/>
          <p:cNvSpPr/>
          <p:nvPr/>
        </p:nvSpPr>
        <p:spPr>
          <a:xfrm>
            <a:off x="5170436" y="2289606"/>
            <a:ext cx="1784546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Minibatch SGD</a:t>
            </a:r>
          </a:p>
        </p:txBody>
      </p:sp>
      <p:sp>
        <p:nvSpPr>
          <p:cNvPr id="84" name="Right Brace 83"/>
          <p:cNvSpPr/>
          <p:nvPr/>
        </p:nvSpPr>
        <p:spPr>
          <a:xfrm>
            <a:off x="7674879" y="812104"/>
            <a:ext cx="682085" cy="3520213"/>
          </a:xfrm>
          <a:prstGeom prst="rightBrace">
            <a:avLst>
              <a:gd name="adj1" fmla="val 8333"/>
              <a:gd name="adj2" fmla="val 4985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8431340" y="1873624"/>
                <a:ext cx="1663982" cy="10870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64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64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1340" y="1873624"/>
                <a:ext cx="1663982" cy="1087092"/>
              </a:xfrm>
              <a:prstGeom prst="rect">
                <a:avLst/>
              </a:prstGeom>
              <a:blipFill>
                <a:blip r:embed="rId19"/>
                <a:stretch>
                  <a:fillRect b="-11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/>
              <p:cNvSpPr/>
              <p:nvPr/>
            </p:nvSpPr>
            <p:spPr>
              <a:xfrm>
                <a:off x="4134196" y="5164976"/>
                <a:ext cx="3912524" cy="45171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Node 0 : Host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86" name="Rectangle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196" y="5164976"/>
                <a:ext cx="3912524" cy="451718"/>
              </a:xfrm>
              <a:prstGeom prst="rect">
                <a:avLst/>
              </a:prstGeom>
              <a:blipFill>
                <a:blip r:embed="rId20"/>
                <a:stretch>
                  <a:fillRect b="-1052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Connector: Elbow 87"/>
          <p:cNvCxnSpPr>
            <a:endCxn id="86" idx="3"/>
          </p:cNvCxnSpPr>
          <p:nvPr/>
        </p:nvCxnSpPr>
        <p:spPr>
          <a:xfrm rot="5400000">
            <a:off x="7506020" y="3608767"/>
            <a:ext cx="2322769" cy="124136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/>
              <p:cNvSpPr/>
              <p:nvPr/>
            </p:nvSpPr>
            <p:spPr>
              <a:xfrm>
                <a:off x="9263331" y="3938556"/>
                <a:ext cx="5520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" name="Rectangle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3331" y="3938556"/>
                <a:ext cx="55207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Connector: Elbow 90"/>
          <p:cNvCxnSpPr>
            <a:cxnSpLocks/>
            <a:stCxn id="86" idx="1"/>
            <a:endCxn id="24" idx="2"/>
          </p:cNvCxnSpPr>
          <p:nvPr/>
        </p:nvCxnSpPr>
        <p:spPr>
          <a:xfrm rot="10800000">
            <a:off x="2254448" y="2641093"/>
            <a:ext cx="1879748" cy="274974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1"/>
              <p:cNvSpPr/>
              <p:nvPr/>
            </p:nvSpPr>
            <p:spPr>
              <a:xfrm>
                <a:off x="2264900" y="4970363"/>
                <a:ext cx="1858842" cy="646331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2" name="Rectangle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4900" y="4970363"/>
                <a:ext cx="1858842" cy="64633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Rectangle 92"/>
          <p:cNvSpPr/>
          <p:nvPr/>
        </p:nvSpPr>
        <p:spPr>
          <a:xfrm>
            <a:off x="1684713" y="171797"/>
            <a:ext cx="8473440" cy="462741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6350">
                <a:solidFill>
                  <a:schemeClr val="tx1"/>
                </a:solidFill>
              </a:ln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733772" y="297818"/>
            <a:ext cx="1085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Node 1</a:t>
            </a:r>
          </a:p>
        </p:txBody>
      </p:sp>
      <p:sp>
        <p:nvSpPr>
          <p:cNvPr id="95" name="Rectangle 94"/>
          <p:cNvSpPr/>
          <p:nvPr/>
        </p:nvSpPr>
        <p:spPr>
          <a:xfrm>
            <a:off x="2471651" y="6170337"/>
            <a:ext cx="1014153" cy="647131"/>
          </a:xfrm>
          <a:prstGeom prst="rect">
            <a:avLst/>
          </a:prstGeom>
          <a:ln w="38100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Node 2</a:t>
            </a:r>
          </a:p>
        </p:txBody>
      </p:sp>
      <p:sp>
        <p:nvSpPr>
          <p:cNvPr id="96" name="Rectangle 95"/>
          <p:cNvSpPr/>
          <p:nvPr/>
        </p:nvSpPr>
        <p:spPr>
          <a:xfrm>
            <a:off x="4153511" y="6170337"/>
            <a:ext cx="1014153" cy="647130"/>
          </a:xfrm>
          <a:prstGeom prst="rect">
            <a:avLst/>
          </a:prstGeom>
          <a:ln w="38100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Node 3</a:t>
            </a:r>
          </a:p>
        </p:txBody>
      </p:sp>
      <p:sp>
        <p:nvSpPr>
          <p:cNvPr id="97" name="Rectangle 96"/>
          <p:cNvSpPr/>
          <p:nvPr/>
        </p:nvSpPr>
        <p:spPr>
          <a:xfrm>
            <a:off x="7059607" y="6170337"/>
            <a:ext cx="1014153" cy="647129"/>
          </a:xfrm>
          <a:prstGeom prst="rect">
            <a:avLst/>
          </a:prstGeom>
          <a:ln w="38100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Node 6</a:t>
            </a:r>
          </a:p>
        </p:txBody>
      </p:sp>
      <p:sp>
        <p:nvSpPr>
          <p:cNvPr id="98" name="Rectangle 97"/>
          <p:cNvSpPr/>
          <p:nvPr/>
        </p:nvSpPr>
        <p:spPr>
          <a:xfrm>
            <a:off x="8702673" y="6170337"/>
            <a:ext cx="1014153" cy="647128"/>
          </a:xfrm>
          <a:prstGeom prst="rect">
            <a:avLst/>
          </a:prstGeom>
          <a:ln w="38100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Node 7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821676" y="6245629"/>
            <a:ext cx="662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……</a:t>
            </a:r>
          </a:p>
        </p:txBody>
      </p:sp>
      <p:sp>
        <p:nvSpPr>
          <p:cNvPr id="130" name="Arrow: Up-Down 129"/>
          <p:cNvSpPr/>
          <p:nvPr/>
        </p:nvSpPr>
        <p:spPr>
          <a:xfrm rot="3738393">
            <a:off x="3435754" y="5145091"/>
            <a:ext cx="190674" cy="126218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Arrow: Up-Down 130"/>
          <p:cNvSpPr/>
          <p:nvPr/>
        </p:nvSpPr>
        <p:spPr>
          <a:xfrm rot="6867900">
            <a:off x="8572066" y="5188352"/>
            <a:ext cx="190674" cy="126218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Arrow: Up-Down 131"/>
          <p:cNvSpPr/>
          <p:nvPr/>
        </p:nvSpPr>
        <p:spPr>
          <a:xfrm rot="2452795">
            <a:off x="4657277" y="5584555"/>
            <a:ext cx="201459" cy="63604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Arrow: Up-Down 132"/>
          <p:cNvSpPr/>
          <p:nvPr/>
        </p:nvSpPr>
        <p:spPr>
          <a:xfrm rot="7920874">
            <a:off x="7271320" y="5562336"/>
            <a:ext cx="201459" cy="63604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Arrow: Curved Up 133"/>
          <p:cNvSpPr/>
          <p:nvPr/>
        </p:nvSpPr>
        <p:spPr>
          <a:xfrm>
            <a:off x="5470538" y="5636517"/>
            <a:ext cx="1199801" cy="354676"/>
          </a:xfrm>
          <a:prstGeom prst="curved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20720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cintosh HD:Users:liuchang:Desktop:Screen Shot 2017-04-07 at 12.55.38 AM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" t="10855" r="48879" b="22049"/>
          <a:stretch/>
        </p:blipFill>
        <p:spPr bwMode="auto">
          <a:xfrm>
            <a:off x="2514600" y="879764"/>
            <a:ext cx="5881255" cy="4287981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115291" y="5749636"/>
                <a:ext cx="101507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Downpour SGD. Model replicas asynchronously fetch parameters </a:t>
                </a:r>
                <a:r>
                  <a:rPr lang="en-US" i="1" dirty="0"/>
                  <a:t>w</a:t>
                </a:r>
                <a:r>
                  <a:rPr lang="en-US" dirty="0"/>
                  <a:t> and push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to the parameter server. </a:t>
                </a: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291" y="5749636"/>
                <a:ext cx="10150792" cy="369332"/>
              </a:xfrm>
              <a:prstGeom prst="rect">
                <a:avLst/>
              </a:prstGeom>
              <a:blipFill>
                <a:blip r:embed="rId3"/>
                <a:stretch>
                  <a:fillRect l="-54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9034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77</Words>
  <Application>Microsoft Office PowerPoint</Application>
  <PresentationFormat>Widescreen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Liu, Greyson</dc:creator>
  <cp:lastModifiedBy>Liu, Greyson</cp:lastModifiedBy>
  <cp:revision>10</cp:revision>
  <dcterms:created xsi:type="dcterms:W3CDTF">2017-04-15T20:08:30Z</dcterms:created>
  <dcterms:modified xsi:type="dcterms:W3CDTF">2017-04-15T21:16:11Z</dcterms:modified>
</cp:coreProperties>
</file>