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4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3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9574-B5D4-475F-82EF-51C0BC46015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EE4D-F8D1-4CCD-93F0-D86B61AC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2471651" y="799408"/>
            <a:ext cx="1745673" cy="1690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471651" y="1644535"/>
            <a:ext cx="1787236" cy="845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8681" y="2257598"/>
            <a:ext cx="861774" cy="464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71651" y="2489662"/>
            <a:ext cx="1787236" cy="94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471651" y="2489661"/>
            <a:ext cx="1787236" cy="1842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025475" y="2271760"/>
                <a:ext cx="457946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75" y="2271760"/>
                <a:ext cx="457946" cy="381258"/>
              </a:xfrm>
              <a:prstGeom prst="rect">
                <a:avLst/>
              </a:prstGeom>
              <a:blipFill>
                <a:blip r:embed="rId2"/>
                <a:stretch>
                  <a:fillRect l="-5333" t="-4839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217324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71258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525192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179126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833060" y="799408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236719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4890653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544587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198521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6852455" y="1644535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242261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896195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5550129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6204063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6857997" y="3410989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264428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4918362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572296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226230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6880164" y="4332317"/>
            <a:ext cx="653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85658" y="834183"/>
                <a:ext cx="80547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58" y="834183"/>
                <a:ext cx="805477" cy="276999"/>
              </a:xfrm>
              <a:prstGeom prst="rect">
                <a:avLst/>
              </a:prstGeom>
              <a:blipFill>
                <a:blip r:embed="rId3"/>
                <a:stretch>
                  <a:fillRect l="-17164" t="-25532" r="-9701" b="-4680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215344" y="1696535"/>
                <a:ext cx="80547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44" y="1696535"/>
                <a:ext cx="805477" cy="276999"/>
              </a:xfrm>
              <a:prstGeom prst="rect">
                <a:avLst/>
              </a:prstGeom>
              <a:blipFill>
                <a:blip r:embed="rId4"/>
                <a:stretch>
                  <a:fillRect l="-16296" t="-25000" r="-9630" b="-458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15343" y="3462988"/>
                <a:ext cx="93371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63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43" y="3462988"/>
                <a:ext cx="933717" cy="276999"/>
              </a:xfrm>
              <a:prstGeom prst="rect">
                <a:avLst/>
              </a:prstGeom>
              <a:blipFill>
                <a:blip r:embed="rId5"/>
                <a:stretch>
                  <a:fillRect l="-14103" t="-25000" r="-8333" b="-458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719" y="4377482"/>
                <a:ext cx="933717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thread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64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19" y="4377482"/>
                <a:ext cx="933717" cy="276999"/>
              </a:xfrm>
              <a:prstGeom prst="rect">
                <a:avLst/>
              </a:prstGeom>
              <a:blipFill>
                <a:blip r:embed="rId6"/>
                <a:stretch>
                  <a:fillRect l="-14194" t="-25000" r="-8387" b="-458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3950049" y="482484"/>
                <a:ext cx="414921" cy="3368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49" y="482484"/>
                <a:ext cx="414921" cy="336823"/>
              </a:xfrm>
              <a:prstGeom prst="rect">
                <a:avLst/>
              </a:prstGeom>
              <a:blipFill>
                <a:blip r:embed="rId7"/>
                <a:stretch>
                  <a:fillRect l="-5714" t="-1754" r="-2857" b="-1578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4544291" y="430076"/>
                <a:ext cx="599587" cy="429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1" y="430076"/>
                <a:ext cx="599587" cy="429413"/>
              </a:xfrm>
              <a:prstGeom prst="rect">
                <a:avLst/>
              </a:prstGeom>
              <a:blipFill>
                <a:blip r:embed="rId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7020948" y="430076"/>
                <a:ext cx="609334" cy="433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8" y="430076"/>
                <a:ext cx="609334" cy="433773"/>
              </a:xfrm>
              <a:prstGeom prst="rect">
                <a:avLst/>
              </a:prstGeom>
              <a:blipFill>
                <a:blip r:embed="rId9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3950049" y="1289511"/>
                <a:ext cx="420243" cy="33708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49" y="1289511"/>
                <a:ext cx="420243" cy="337080"/>
              </a:xfrm>
              <a:prstGeom prst="rect">
                <a:avLst/>
              </a:prstGeom>
              <a:blipFill>
                <a:blip r:embed="rId10"/>
                <a:stretch>
                  <a:fillRect l="-5634" t="-1754" r="-2817" b="-1403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4544291" y="1237103"/>
                <a:ext cx="604909" cy="429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1" y="1237103"/>
                <a:ext cx="604909" cy="429413"/>
              </a:xfrm>
              <a:prstGeom prst="rect">
                <a:avLst/>
              </a:prstGeom>
              <a:blipFill>
                <a:blip r:embed="rId11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7020948" y="1237103"/>
                <a:ext cx="614655" cy="433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8" y="1237103"/>
                <a:ext cx="614655" cy="433773"/>
              </a:xfrm>
              <a:prstGeom prst="rect">
                <a:avLst/>
              </a:prstGeom>
              <a:blipFill>
                <a:blip r:embed="rId12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3950049" y="3068066"/>
                <a:ext cx="553292" cy="35977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49" y="3068066"/>
                <a:ext cx="553292" cy="359778"/>
              </a:xfrm>
              <a:prstGeom prst="rect">
                <a:avLst/>
              </a:prstGeom>
              <a:blipFill>
                <a:blip r:embed="rId13"/>
                <a:stretch>
                  <a:fillRect l="-4301" r="-2151" b="-819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4544291" y="3015658"/>
                <a:ext cx="737959" cy="452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1" y="3015658"/>
                <a:ext cx="737959" cy="4521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7020948" y="3015658"/>
                <a:ext cx="747704" cy="454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8" y="3015658"/>
                <a:ext cx="747704" cy="4549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4011245" y="4002740"/>
                <a:ext cx="553292" cy="35977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245" y="4002740"/>
                <a:ext cx="553292" cy="359778"/>
              </a:xfrm>
              <a:prstGeom prst="rect">
                <a:avLst/>
              </a:prstGeom>
              <a:blipFill>
                <a:blip r:embed="rId16"/>
                <a:stretch>
                  <a:fillRect l="-4301" t="-1639" r="-3226" b="-655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4522359" y="3961416"/>
                <a:ext cx="737959" cy="452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59" y="3961416"/>
                <a:ext cx="737959" cy="4521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6998197" y="3948146"/>
                <a:ext cx="747704" cy="454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197" y="3948146"/>
                <a:ext cx="747704" cy="4549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5170436" y="2289606"/>
            <a:ext cx="178454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Minibatch SGD</a:t>
            </a:r>
          </a:p>
        </p:txBody>
      </p:sp>
      <p:sp>
        <p:nvSpPr>
          <p:cNvPr id="84" name="Right Brace 83"/>
          <p:cNvSpPr/>
          <p:nvPr/>
        </p:nvSpPr>
        <p:spPr>
          <a:xfrm>
            <a:off x="7674879" y="812104"/>
            <a:ext cx="682085" cy="3520213"/>
          </a:xfrm>
          <a:prstGeom prst="rightBrace">
            <a:avLst>
              <a:gd name="adj1" fmla="val 8333"/>
              <a:gd name="adj2" fmla="val 498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134196" y="5164976"/>
                <a:ext cx="3912524" cy="4517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Node 0 : Host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96" y="5164976"/>
                <a:ext cx="3912524" cy="451718"/>
              </a:xfrm>
              <a:prstGeom prst="rect">
                <a:avLst/>
              </a:prstGeom>
              <a:blipFill>
                <a:blip r:embed="rId20"/>
                <a:stretch>
                  <a:fillRect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or: Elbow 87"/>
          <p:cNvCxnSpPr>
            <a:endCxn id="86" idx="3"/>
          </p:cNvCxnSpPr>
          <p:nvPr/>
        </p:nvCxnSpPr>
        <p:spPr>
          <a:xfrm rot="5400000">
            <a:off x="7506020" y="3608767"/>
            <a:ext cx="2322769" cy="12413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9263331" y="3938556"/>
                <a:ext cx="5520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331" y="3938556"/>
                <a:ext cx="5520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or: Elbow 90"/>
          <p:cNvCxnSpPr>
            <a:cxnSpLocks/>
            <a:stCxn id="86" idx="1"/>
            <a:endCxn id="24" idx="2"/>
          </p:cNvCxnSpPr>
          <p:nvPr/>
        </p:nvCxnSpPr>
        <p:spPr>
          <a:xfrm rot="10800000">
            <a:off x="2254448" y="2653019"/>
            <a:ext cx="1879748" cy="2737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5042306" y="4817800"/>
                <a:ext cx="1858842" cy="66999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306" y="4817800"/>
                <a:ext cx="1858842" cy="66999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1684713" y="171797"/>
            <a:ext cx="8814202" cy="462741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33772" y="297818"/>
            <a:ext cx="108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Node 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71651" y="6170337"/>
            <a:ext cx="1014153" cy="647131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153511" y="6170337"/>
            <a:ext cx="1014153" cy="64713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059607" y="6170337"/>
            <a:ext cx="1014153" cy="647129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702673" y="6170337"/>
            <a:ext cx="1014153" cy="647128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21676" y="6245629"/>
            <a:ext cx="66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  <p:sp>
        <p:nvSpPr>
          <p:cNvPr id="130" name="Arrow: Up-Down 129"/>
          <p:cNvSpPr/>
          <p:nvPr/>
        </p:nvSpPr>
        <p:spPr>
          <a:xfrm rot="3738393">
            <a:off x="3435754" y="5145091"/>
            <a:ext cx="190674" cy="12621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row: Up-Down 130"/>
          <p:cNvSpPr/>
          <p:nvPr/>
        </p:nvSpPr>
        <p:spPr>
          <a:xfrm rot="6867900">
            <a:off x="8572066" y="5188352"/>
            <a:ext cx="190674" cy="12621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Up-Down 131"/>
          <p:cNvSpPr/>
          <p:nvPr/>
        </p:nvSpPr>
        <p:spPr>
          <a:xfrm rot="2452795">
            <a:off x="4657277" y="5584555"/>
            <a:ext cx="201459" cy="636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Up-Down 132"/>
          <p:cNvSpPr/>
          <p:nvPr/>
        </p:nvSpPr>
        <p:spPr>
          <a:xfrm rot="7920874">
            <a:off x="7271320" y="5562336"/>
            <a:ext cx="201459" cy="636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row: Curved Up 133"/>
          <p:cNvSpPr/>
          <p:nvPr/>
        </p:nvSpPr>
        <p:spPr>
          <a:xfrm>
            <a:off x="5470538" y="5636517"/>
            <a:ext cx="1199801" cy="354676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8431339" y="1873624"/>
                <a:ext cx="2067576" cy="1064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339" y="1873624"/>
                <a:ext cx="2067576" cy="1064715"/>
              </a:xfrm>
              <a:prstGeom prst="rect">
                <a:avLst/>
              </a:prstGeom>
              <a:blipFill>
                <a:blip r:embed="rId23"/>
                <a:stretch>
                  <a:fillRect b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4"/>
          <a:srcRect t="20330"/>
          <a:stretch/>
        </p:blipFill>
        <p:spPr>
          <a:xfrm>
            <a:off x="1828510" y="772952"/>
            <a:ext cx="910506" cy="10319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35502" y="3806312"/>
                <a:ext cx="512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502" y="3806312"/>
                <a:ext cx="51283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198645" y="929875"/>
            <a:ext cx="2224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Assuming 64 threads, each with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sequential minibatch updates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liuchang:Desktop:Screen Shot 2017-04-07 at 12.55.38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" t="10855" r="48879" b="22049"/>
          <a:stretch/>
        </p:blipFill>
        <p:spPr bwMode="auto">
          <a:xfrm>
            <a:off x="2514600" y="879764"/>
            <a:ext cx="5881255" cy="4287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5291" y="5749636"/>
                <a:ext cx="10150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Downpour SGD. Model replicas asynchronously fetch parameters </a:t>
                </a:r>
                <a:r>
                  <a:rPr lang="en-US" i="1" dirty="0"/>
                  <a:t>w</a:t>
                </a:r>
                <a:r>
                  <a:rPr lang="en-US" dirty="0"/>
                  <a:t> and push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to the parameter server.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91" y="5749636"/>
                <a:ext cx="10150792" cy="369332"/>
              </a:xfrm>
              <a:prstGeom prst="rect">
                <a:avLst/>
              </a:prstGeom>
              <a:blipFill>
                <a:blip r:embed="rId3"/>
                <a:stretch>
                  <a:fillRect l="-5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03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85750"/>
            <a:ext cx="94583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7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57175"/>
            <a:ext cx="95440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Greyson</dc:creator>
  <cp:lastModifiedBy>Greyson Liu</cp:lastModifiedBy>
  <cp:revision>13</cp:revision>
  <dcterms:created xsi:type="dcterms:W3CDTF">2017-04-15T20:08:30Z</dcterms:created>
  <dcterms:modified xsi:type="dcterms:W3CDTF">2017-05-01T23:33:22Z</dcterms:modified>
</cp:coreProperties>
</file>