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E671C-901F-4A98-8467-B9F645E17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1A4F5E-5662-4D21-9DD3-27570FE8E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C6E9F-3182-4FA6-9829-58D52E37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3CEF-7A29-4934-ACC0-5CA0DC6B975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77131-F5F5-484A-B258-27BFFE86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C9DF4-B619-450E-802A-64C0C0A3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C012-0378-44A6-A614-E05FBB0BB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3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03AB0-F37F-459C-A5DD-96ED5F0D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6E73FE-8604-4892-8724-612A19062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34176-3A5D-4DAC-9FA6-3C0D2A8D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3CEF-7A29-4934-ACC0-5CA0DC6B975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A6019-4BCE-46A3-A53C-647E9A46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4228D-51E8-40FC-8FDD-42606FDE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C012-0378-44A6-A614-E05FBB0BB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8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596AAE-CC9C-441F-9C74-E99003E2D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3D20DF-6452-4E9A-B719-26A559514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D095C-E9C1-41A8-A49D-845FD126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3CEF-7A29-4934-ACC0-5CA0DC6B975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8D393-7135-4B72-97CE-05B6D66D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F959B-ACD4-4612-82D3-8F9799AE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C012-0378-44A6-A614-E05FBB0BB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9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E0CF4-5469-4E0B-8BD3-08558F6F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F3765-FFAB-4644-A0E7-AC1C23D6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DFE4D-550E-4C29-9F8A-EEE37955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3CEF-7A29-4934-ACC0-5CA0DC6B975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6C5DD-B033-4A5F-9041-0C460DFB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94960-89A2-4CB7-A8C6-76FE00A3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C012-0378-44A6-A614-E05FBB0BB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90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6BC69-09EB-4E34-89C4-74AC7631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A9B32-6364-48DC-A6D1-3B88E8EB9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5B964-99C5-4B71-B820-F4810F31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3CEF-7A29-4934-ACC0-5CA0DC6B975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D0747-646B-4385-9C39-C3EB4DA2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5E0D0-D287-4147-B6DD-5CE9CE37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C012-0378-44A6-A614-E05FBB0BB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1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B2CA8-0D5D-42C6-988E-1B7957F0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6900C-7337-45E0-9E93-4655A65BF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000B5-1E99-4589-A616-C7E897BA1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68D60-A654-48D2-BC8E-BC6E26C4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3CEF-7A29-4934-ACC0-5CA0DC6B975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5931A-4355-4A4F-9A91-18A03052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DEA73-949F-4B72-8264-3158F6A5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C012-0378-44A6-A614-E05FBB0BB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1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38740-6F91-4F59-9BCB-7EC142AD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EDC78-CD2F-4A1E-A5FD-5A0A5D434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E81B0-2B84-4601-AE49-2FB5DEA7D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37D16-F841-4B34-9BBD-6C32DE5E3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BB44FD-D776-48CF-8EB7-0C9498C07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10277D-65C3-4457-99EA-E1656D88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3CEF-7A29-4934-ACC0-5CA0DC6B975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F92BAE-3A52-4414-810F-D38FC36C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412021-C8B0-46DE-A425-46B5F5FA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C012-0378-44A6-A614-E05FBB0BB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1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8154-4820-4F62-ABB9-8C74E005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B92347-D128-4E60-B873-F28DB943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3CEF-7A29-4934-ACC0-5CA0DC6B975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32968D-0BDD-47F7-8F6D-5F23C40C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645A8C-C841-47C3-9961-4DE079E8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C012-0378-44A6-A614-E05FBB0BB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2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7FA26D-678D-4BE1-9AB9-82A82865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3CEF-7A29-4934-ACC0-5CA0DC6B975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F81F2-C1CA-428F-86D6-F0ED1D44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AFA8B1-4656-4AB5-B295-C0C59613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C012-0378-44A6-A614-E05FBB0BB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7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DDFF-8C30-4E48-B955-25EDC26A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0CB3B-9994-4A7C-A1A4-574E98D3C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E6471A-544A-4297-9939-C363A243F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3C251-5564-4F4C-8342-797F5279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3CEF-7A29-4934-ACC0-5CA0DC6B975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9AD24-1844-4E12-BD66-D9DCE10E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608B8-A2FC-4795-8F5E-2EF3F2A5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C012-0378-44A6-A614-E05FBB0BB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0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0FC4B-235F-49A3-A74F-DF2DDE3B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E87AAE-21BA-4009-80DE-314AA1D91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D20FF6-390D-4A15-BB6E-6BE48628C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0A60E5-4E90-4611-B7E5-C08720C9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3CEF-7A29-4934-ACC0-5CA0DC6B975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2FEC8-69E0-4AE6-A761-D4C7F0EC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96018-5805-4811-B488-DD82A801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C012-0378-44A6-A614-E05FBB0BB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4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A32918-8CA3-43D0-B5A8-472CD952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74835C-256D-452E-8AA6-587DF225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149A-49B3-4186-B9E6-84C4E8E65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D3CEF-7A29-4934-ACC0-5CA0DC6B975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E56F8-CE55-49EB-BDA6-778DB215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4F883-74FA-4567-94F1-A8B7E8FB1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C012-0378-44A6-A614-E05FBB0BB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7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hellshock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9FD47-0F4C-49A1-911D-7D4284EEB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게임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7E2071-7CCA-418E-9BB8-0B19333EA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Egg shellshock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game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704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게임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</dc:title>
  <dc:creator>TaekHee Lee</dc:creator>
  <cp:lastModifiedBy>TaekHee Lee</cp:lastModifiedBy>
  <cp:revision>1</cp:revision>
  <dcterms:created xsi:type="dcterms:W3CDTF">2019-06-09T02:55:52Z</dcterms:created>
  <dcterms:modified xsi:type="dcterms:W3CDTF">2019-06-09T02:59:51Z</dcterms:modified>
</cp:coreProperties>
</file>