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ime_grid.png" id="0" name="Picture 1"/>
          <p:cNvPicPr>
            <a:picLocks noGrp="1" noChangeAspect="1"/>
          </p:cNvPicPr>
          <p:nvPr/>
        </p:nvPicPr>
        <p:blipFill>
          <a:blip r:embed="rId2"/>
          <a:stretch>
            <a:fillRect/>
          </a:stretch>
        </p:blipFill>
        <p:spPr bwMode="auto">
          <a:xfrm>
            <a:off x="457200" y="1765300"/>
            <a:ext cx="8229600" cy="2247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Example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buNone/>
                      </a:pPr>
                      <a:r>
                        <a:rPr>
                          <a:latin typeface="Courier"/>
                        </a:rPr>
                        <a:t>USUBJID</a:t>
                      </a:r>
                    </a:p>
                  </a:txBody>
                  <a:tcPr/>
                </a:tc>
                <a:tc>
                  <a:txBody>
                    <a:bodyPr/>
                    <a:lstStyle/>
                    <a:p>
                      <a:pPr lvl="0" indent="0" marL="0">
                        <a:buNone/>
                      </a:pPr>
                      <a:r>
                        <a:rPr>
                          <a:latin typeface="Courier"/>
                        </a:rPr>
                        <a:t>EVID</a:t>
                      </a:r>
                    </a:p>
                  </a:txBody>
                  <a:tcPr/>
                </a:tc>
                <a:tc>
                  <a:txBody>
                    <a:bodyPr/>
                    <a:lstStyle/>
                    <a:p>
                      <a:pPr lvl="0" indent="0" marL="0">
                        <a:buNone/>
                      </a:pPr>
                      <a:r>
                        <a:rPr>
                          <a:latin typeface="Courier"/>
                        </a:rPr>
                        <a:t>NFRLT</a:t>
                      </a:r>
                    </a:p>
                  </a:txBody>
                  <a:tcPr/>
                </a:tc>
                <a:tc>
                  <a:txBody>
                    <a:bodyPr/>
                    <a:lstStyle/>
                    <a:p>
                      <a:pPr lvl="0" indent="0" marL="0">
                        <a:buNone/>
                      </a:pPr>
                      <a:r>
                        <a:rPr>
                          <a:latin typeface="Courier"/>
                        </a:rPr>
                        <a:t>AFRLT</a:t>
                      </a:r>
                    </a:p>
                  </a:txBody>
                  <a:tcPr/>
                </a:tc>
                <a:tc>
                  <a:txBody>
                    <a:bodyPr/>
                    <a:lstStyle/>
                    <a:p>
                      <a:pPr lvl="0" indent="0" marL="0">
                        <a:buNone/>
                      </a:pPr>
                      <a:r>
                        <a:rPr>
                          <a:latin typeface="Courier"/>
                        </a:rPr>
                        <a:t>NPRLT</a:t>
                      </a:r>
                    </a:p>
                  </a:txBody>
                  <a:tcPr/>
                </a:tc>
                <a:tc>
                  <a:txBody>
                    <a:bodyPr/>
                    <a:lstStyle/>
                    <a:p>
                      <a:pPr lvl="0" indent="0" marL="0">
                        <a:buNone/>
                      </a:pPr>
                      <a:r>
                        <a:rPr>
                          <a:latin typeface="Courier"/>
                        </a:rPr>
                        <a:t>ARRLT</a:t>
                      </a:r>
                    </a:p>
                  </a:txBody>
                  <a:tcPr/>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-0.05</a:t>
                      </a:r>
                    </a:p>
                  </a:txBody>
                </a:tc>
                <a:tc>
                  <a:txBody>
                    <a:bodyPr/>
                    <a:lstStyle/>
                    <a:p>
                      <a:pPr lvl="0" indent="0" marL="0">
                        <a:buNone/>
                      </a:pPr>
                      <a:r>
                        <a:rPr/>
                        <a:t>0</a:t>
                      </a:r>
                    </a:p>
                  </a:txBody>
                </a:tc>
                <a:tc>
                  <a:txBody>
                    <a:bodyPr/>
                    <a:lstStyle/>
                    <a:p>
                      <a:pPr lvl="0" indent="0" marL="0">
                        <a:buNone/>
                      </a:pPr>
                      <a:r>
                        <a:rPr/>
                        <a:t>-0.05</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0.5</a:t>
                      </a:r>
                    </a:p>
                  </a:txBody>
                </a:tc>
                <a:tc>
                  <a:txBody>
                    <a:bodyPr/>
                    <a:lstStyle/>
                    <a:p>
                      <a:pPr lvl="0" indent="0" marL="0">
                        <a:buNone/>
                      </a:pPr>
                      <a:r>
                        <a:rPr/>
                        <a:t>0.465</a:t>
                      </a:r>
                    </a:p>
                  </a:txBody>
                </a:tc>
                <a:tc>
                  <a:txBody>
                    <a:bodyPr/>
                    <a:lstStyle/>
                    <a:p>
                      <a:pPr lvl="0" indent="0" marL="0">
                        <a:buNone/>
                      </a:pPr>
                      <a:r>
                        <a:rPr/>
                        <a:t>0.5</a:t>
                      </a:r>
                    </a:p>
                  </a:txBody>
                </a:tc>
                <a:tc>
                  <a:txBody>
                    <a:bodyPr/>
                    <a:lstStyle/>
                    <a:p>
                      <a:pPr lvl="0" indent="0" marL="0">
                        <a:buNone/>
                      </a:pPr>
                      <a:r>
                        <a:rPr/>
                        <a:t>0.465</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3</a:t>
                      </a:r>
                    </a:p>
                  </a:txBody>
                </a:tc>
                <a:tc>
                  <a:txBody>
                    <a:bodyPr/>
                    <a:lstStyle/>
                    <a:p>
                      <a:pPr lvl="0" indent="0" marL="0">
                        <a:buNone/>
                      </a:pPr>
                      <a:r>
                        <a:rPr/>
                        <a:t>2.89</a:t>
                      </a:r>
                    </a:p>
                  </a:txBody>
                </a:tc>
                <a:tc>
                  <a:txBody>
                    <a:bodyPr/>
                    <a:lstStyle/>
                    <a:p>
                      <a:pPr lvl="0" indent="0" marL="0">
                        <a:buNone/>
                      </a:pPr>
                      <a:r>
                        <a:rPr/>
                        <a:t>3</a:t>
                      </a:r>
                    </a:p>
                  </a:txBody>
                </a:tc>
                <a:tc>
                  <a:txBody>
                    <a:bodyPr/>
                    <a:lstStyle/>
                    <a:p>
                      <a:pPr lvl="0" indent="0" marL="0">
                        <a:buNone/>
                      </a:pPr>
                      <a:r>
                        <a:rPr/>
                        <a:t>2.89</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24</a:t>
                      </a:r>
                    </a:p>
                  </a:txBody>
                </a:tc>
                <a:tc>
                  <a:txBody>
                    <a:bodyPr/>
                    <a:lstStyle/>
                    <a:p>
                      <a:pPr lvl="0" indent="0" marL="0">
                        <a:buNone/>
                      </a:pPr>
                      <a:r>
                        <a:rPr/>
                        <a:t>24.05</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25</a:t>
                      </a:r>
                    </a:p>
                  </a:txBody>
                </a:tc>
                <a:tc>
                  <a:txBody>
                    <a:bodyPr/>
                    <a:lstStyle/>
                    <a:p>
                      <a:pPr lvl="0" indent="0" marL="0">
                        <a:buNone/>
                      </a:pPr>
                      <a:r>
                        <a:rPr/>
                        <a:t>25.15</a:t>
                      </a:r>
                    </a:p>
                  </a:txBody>
                </a:tc>
                <a:tc>
                  <a:txBody>
                    <a:bodyPr/>
                    <a:lstStyle/>
                    <a:p>
                      <a:pPr lvl="0" indent="0" marL="0">
                        <a:buNone/>
                      </a:pPr>
                      <a:r>
                        <a:rPr/>
                        <a:t>1</a:t>
                      </a:r>
                    </a:p>
                  </a:txBody>
                </a:tc>
                <a:tc>
                  <a:txBody>
                    <a:bodyPr/>
                    <a:lstStyle/>
                    <a:p>
                      <a:pPr lvl="0" indent="0" marL="0">
                        <a:buNone/>
                      </a:pPr>
                      <a:r>
                        <a:rPr/>
                        <a:t>1.15</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is forthcoming.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a:t>
            </a:r>
            <a:br/>
            <a:r>
              <a:rPr>
                <a:solidFill>
                  <a:srgbClr val="003B4F"/>
                </a:solidFill>
                <a:latin typeface="Courier"/>
              </a:rPr>
              <a:t>      TRT01A, TRT01P, DOMAIN, EXSEQ, </a:t>
            </a:r>
            <a:r>
              <a:rPr>
                <a:solidFill>
                  <a:srgbClr val="5E5E5E"/>
                </a:solidFill>
                <a:latin typeface="Courier"/>
              </a:rPr>
              <a:t>!!!</a:t>
            </a:r>
            <a:r>
              <a:rPr>
                <a:solidFill>
                  <a:srgbClr val="003B4F"/>
                </a:solidFill>
                <a:latin typeface="Courier"/>
              </a:rPr>
              <a:t>adsl_vars</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 </a:t>
            </a:r>
            <a:r>
              <a:rPr>
                <a:solidFill>
                  <a:srgbClr val="657422"/>
                </a:solidFill>
                <a:latin typeface="Courier"/>
              </a:rPr>
              <a:t>EXDOSE_prev =</a:t>
            </a:r>
            <a:r>
              <a:rPr>
                <a:solidFill>
                  <a:srgbClr val="003B4F"/>
                </a:solidFill>
                <a:latin typeface="Courier"/>
              </a:rPr>
              <a:t> EXDOSE,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2023-12-15T19:40:58Z</dcterms:created>
  <dcterms:modified xsi:type="dcterms:W3CDTF">2023-12-15T19:40:58Z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