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was released on October 6, 2023.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ex_vars &lt;-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 TRT01A, TRT01P, DOMAIN, EXSEQ,</a:t>
            </a:r>
            <a:br/>
            <a:r>
              <a:rPr>
                <a:solidFill>
                  <a:srgbClr val="003B4F"/>
                </a:solidFill>
                <a:latin typeface="Courier"/>
              </a:rPr>
              <a:t>  </a:t>
            </a:r>
            <a:r>
              <a:rPr>
                <a:solidFill>
                  <a:srgbClr val="5E5E5E"/>
                </a:solidFill>
                <a:latin typeface="Courier"/>
              </a:rPr>
              <a:t>!!!</a:t>
            </a:r>
            <a:r>
              <a:rPr>
                <a:solidFill>
                  <a:srgbClr val="003B4F"/>
                </a:solidFill>
                <a:latin typeface="Courier"/>
              </a:rPr>
              <a:t>adsl_vars</a:t>
            </a:r>
            <a:br/>
            <a:r>
              <a:rPr>
                <a:solidFill>
                  <a:srgbClr val="003B4F"/>
                </a:solidFill>
                <a:latin typeface="Courier"/>
              </a:rPr>
              <a:t>)</a:t>
            </a:r>
            <a:br/>
            <a:b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ex_vars</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a:t>
            </a:r>
            <a:br/>
            <a:r>
              <a:rPr>
                <a:solidFill>
                  <a:srgbClr val="003B4F"/>
                </a:solidFill>
                <a:latin typeface="Courier"/>
              </a:rPr>
              <a:t>      </a:t>
            </a:r>
            <a:r>
              <a:rPr>
                <a:solidFill>
                  <a:srgbClr val="657422"/>
                </a:solidFill>
                <a:latin typeface="Courier"/>
              </a:rPr>
              <a:t>EXDOSE_prev =</a:t>
            </a:r>
            <a:r>
              <a:rPr>
                <a:solidFill>
                  <a:srgbClr val="003B4F"/>
                </a:solidFill>
                <a:latin typeface="Courier"/>
              </a:rPr>
              <a:t> EXDOSE,</a:t>
            </a:r>
            <a:br/>
            <a:r>
              <a:rPr>
                <a:solidFill>
                  <a:srgbClr val="003B4F"/>
                </a:solidFill>
                <a:latin typeface="Courier"/>
              </a:rPr>
              <a:t>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2024-01-24T20:51:59Z</dcterms:created>
  <dcterms:modified xsi:type="dcterms:W3CDTF">2024-01-24T20:51:59Z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