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6412" autoAdjust="0"/>
  </p:normalViewPr>
  <p:slideViewPr>
    <p:cSldViewPr>
      <p:cViewPr varScale="1">
        <p:scale>
          <a:sx n="71" d="100"/>
          <a:sy n="71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June 9</a:t>
            </a:r>
            <a:r>
              <a:rPr lang="en-US" baseline="30000"/>
              <a:t>th</a:t>
            </a:r>
            <a:r>
              <a:rPr lang="en-US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556</Words>
  <Application>Microsoft Macintosh PowerPoint</Application>
  <PresentationFormat>On-screen Show (4:3)</PresentationFormat>
  <Paragraphs>323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Devang Gandhi</cp:lastModifiedBy>
  <cp:revision>1735</cp:revision>
  <cp:lastPrinted>2016-01-30T16:23:56Z</cp:lastPrinted>
  <dcterms:created xsi:type="dcterms:W3CDTF">2015-01-20T17:19:00Z</dcterms:created>
  <dcterms:modified xsi:type="dcterms:W3CDTF">2018-06-08T03:53:35Z</dcterms:modified>
</cp:coreProperties>
</file>