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</p:sldMasterIdLst>
  <p:notesMasterIdLst>
    <p:notesMasterId r:id="rId9"/>
  </p:notesMasterIdLst>
  <p:handoutMasterIdLst>
    <p:handoutMasterId r:id="rId10"/>
  </p:handoutMasterIdLst>
  <p:sldIdLst>
    <p:sldId id="311" r:id="rId2"/>
    <p:sldId id="508" r:id="rId3"/>
    <p:sldId id="534" r:id="rId4"/>
    <p:sldId id="507" r:id="rId5"/>
    <p:sldId id="535" r:id="rId6"/>
    <p:sldId id="537" r:id="rId7"/>
    <p:sldId id="531" r:id="rId8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1A36"/>
    <a:srgbClr val="C0504D"/>
    <a:srgbClr val="FF8200"/>
    <a:srgbClr val="BF5700"/>
    <a:srgbClr val="1E4B87"/>
    <a:srgbClr val="262626"/>
    <a:srgbClr val="1B306B"/>
    <a:srgbClr val="FFCC00"/>
    <a:srgbClr val="F8F8F8"/>
    <a:srgbClr val="EEEC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74" autoAdjust="0"/>
    <p:restoredTop sz="86420" autoAdjust="0"/>
  </p:normalViewPr>
  <p:slideViewPr>
    <p:cSldViewPr>
      <p:cViewPr varScale="1">
        <p:scale>
          <a:sx n="71" d="100"/>
          <a:sy n="71" d="100"/>
        </p:scale>
        <p:origin x="696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296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r">
              <a:defRPr sz="1300"/>
            </a:lvl1pPr>
          </a:lstStyle>
          <a:p>
            <a:fld id="{51A969EA-8566-418D-AC96-BC5F6E9FAB6C}" type="datetimeFigureOut">
              <a:rPr lang="en-US" smtClean="0"/>
              <a:t>10/9/18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r">
              <a:defRPr sz="1300"/>
            </a:lvl1pPr>
          </a:lstStyle>
          <a:p>
            <a:fld id="{EE82846E-1614-4B37-A9C4-3E0C2AE35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736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r">
              <a:defRPr sz="1300"/>
            </a:lvl1pPr>
          </a:lstStyle>
          <a:p>
            <a:fld id="{33B07B4B-74D8-4C42-A719-1F93879497F8}" type="datetimeFigureOut">
              <a:rPr lang="en-US" smtClean="0"/>
              <a:t>10/9/18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747" tIns="47873" rIns="95747" bIns="47873" numCol="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5747" tIns="47873" rIns="95747" bIns="47873" numCol="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r">
              <a:defRPr sz="1300"/>
            </a:lvl1pPr>
          </a:lstStyle>
          <a:p>
            <a:fld id="{F4EE911A-504C-45E1-9DD1-A7318D673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46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9665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080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3505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2976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2951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It’s important to keep in mind why you joined this class. Let’s talk about your goals.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056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64595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2018 The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Data Boot Camp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 numCol="1"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 numCol="1"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423863" y="3962400"/>
            <a:ext cx="2243137" cy="381000"/>
          </a:xfrm>
        </p:spPr>
        <p:txBody>
          <a:bodyPr numCol="1"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Data Bootcamp | 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12" hasCustomPrompt="1"/>
          </p:nvPr>
        </p:nvSpPr>
        <p:spPr>
          <a:xfrm>
            <a:off x="2667000" y="3962400"/>
            <a:ext cx="2700337" cy="381000"/>
          </a:xfrm>
        </p:spPr>
        <p:txBody>
          <a:bodyPr numCol="1"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 Day, Year</a:t>
            </a:r>
          </a:p>
        </p:txBody>
      </p:sp>
    </p:spTree>
    <p:extLst>
      <p:ext uri="{BB962C8B-B14F-4D97-AF65-F5344CB8AC3E}">
        <p14:creationId xmlns:p14="http://schemas.microsoft.com/office/powerpoint/2010/main" val="1224983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/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numCol="1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2018 The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Data Boot Camp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 numCol="1"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10939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 userDrawn="1"/>
        </p:nvSpPr>
        <p:spPr>
          <a:xfrm>
            <a:off x="0" y="6418964"/>
            <a:ext cx="9155741" cy="457748"/>
          </a:xfrm>
          <a:prstGeom prst="flowChartProcess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 numCol="1"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2018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Data Boot Camp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728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 userDrawn="1"/>
        </p:nvSpPr>
        <p:spPr>
          <a:xfrm>
            <a:off x="0" y="6418964"/>
            <a:ext cx="9155741" cy="457748"/>
          </a:xfrm>
          <a:prstGeom prst="flowChartProcess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 numCol="1"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2018 The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Data Boot Camp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 userDrawn="1"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4800" y="688975"/>
            <a:ext cx="8610600" cy="548322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014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10/9/18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816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70" r:id="rId4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991" y="2885043"/>
            <a:ext cx="8229600" cy="871860"/>
          </a:xfrm>
        </p:spPr>
        <p:txBody>
          <a:bodyPr/>
          <a:lstStyle/>
          <a:p>
            <a:r>
              <a:rPr lang="en-US" dirty="0"/>
              <a:t>The Final Push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96991" y="2589438"/>
            <a:ext cx="2700337" cy="381000"/>
          </a:xfrm>
        </p:spPr>
        <p:txBody>
          <a:bodyPr/>
          <a:lstStyle/>
          <a:p>
            <a:r>
              <a:rPr lang="en-US" dirty="0"/>
              <a:t>Almost There...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26892" y="3962400"/>
            <a:ext cx="2670436" cy="453389"/>
          </a:xfrm>
          <a:prstGeom prst="rect">
            <a:avLst/>
          </a:prstGeom>
        </p:spPr>
        <p:txBody>
          <a:bodyPr vert="horz" lIns="68580" tIns="34290" rIns="68580" bIns="34290" numCol="1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Data Bootcamp |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6" name="Text Placeholder 19"/>
          <p:cNvSpPr txBox="1">
            <a:spLocks/>
          </p:cNvSpPr>
          <p:nvPr/>
        </p:nvSpPr>
        <p:spPr>
          <a:xfrm>
            <a:off x="3068752" y="4034789"/>
            <a:ext cx="2951047" cy="381000"/>
          </a:xfrm>
          <a:prstGeom prst="rect">
            <a:avLst/>
          </a:prstGeom>
        </p:spPr>
        <p:txBody>
          <a:bodyPr numCol="1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Nov. 13th</a:t>
            </a:r>
          </a:p>
        </p:txBody>
      </p:sp>
    </p:spTree>
    <p:extLst>
      <p:ext uri="{BB962C8B-B14F-4D97-AF65-F5344CB8AC3E}">
        <p14:creationId xmlns:p14="http://schemas.microsoft.com/office/powerpoint/2010/main" val="4081548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7620000" cy="653854"/>
          </a:xfrm>
        </p:spPr>
        <p:txBody>
          <a:bodyPr>
            <a:normAutofit/>
          </a:bodyPr>
          <a:lstStyle/>
          <a:p>
            <a:r>
              <a:rPr lang="en-US" dirty="0"/>
              <a:t>Final Project!!!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89CD9B-8451-A949-B0DA-C873C8108898}"/>
              </a:ext>
            </a:extLst>
          </p:cNvPr>
          <p:cNvSpPr txBox="1"/>
          <p:nvPr/>
        </p:nvSpPr>
        <p:spPr>
          <a:xfrm>
            <a:off x="914400" y="2743200"/>
            <a:ext cx="7315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400" b="1" dirty="0"/>
              <a:t>Requirements…</a:t>
            </a:r>
          </a:p>
        </p:txBody>
      </p:sp>
    </p:spTree>
    <p:extLst>
      <p:ext uri="{BB962C8B-B14F-4D97-AF65-F5344CB8AC3E}">
        <p14:creationId xmlns:p14="http://schemas.microsoft.com/office/powerpoint/2010/main" val="121682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7620000" cy="653854"/>
          </a:xfrm>
        </p:spPr>
        <p:txBody>
          <a:bodyPr>
            <a:normAutofit/>
          </a:bodyPr>
          <a:lstStyle/>
          <a:p>
            <a:r>
              <a:rPr lang="en-US" dirty="0"/>
              <a:t>Final Project!!!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89CD9B-8451-A949-B0DA-C873C8108898}"/>
              </a:ext>
            </a:extLst>
          </p:cNvPr>
          <p:cNvSpPr txBox="1"/>
          <p:nvPr/>
        </p:nvSpPr>
        <p:spPr>
          <a:xfrm>
            <a:off x="914400" y="4724400"/>
            <a:ext cx="7315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/>
              <a:t>DO WHAT YOUR HEART COMMANDS!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5127A35-F408-BB48-8BFA-57C152248A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826967"/>
            <a:ext cx="36576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6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7620000" cy="653854"/>
          </a:xfrm>
        </p:spPr>
        <p:txBody>
          <a:bodyPr>
            <a:normAutofit/>
          </a:bodyPr>
          <a:lstStyle/>
          <a:p>
            <a:r>
              <a:rPr lang="en-US" dirty="0"/>
              <a:t>Suggested Final Project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89CD9B-8451-A949-B0DA-C873C8108898}"/>
              </a:ext>
            </a:extLst>
          </p:cNvPr>
          <p:cNvSpPr txBox="1"/>
          <p:nvPr/>
        </p:nvSpPr>
        <p:spPr>
          <a:xfrm>
            <a:off x="323602" y="762000"/>
            <a:ext cx="8667997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De-Mystifying ML</a:t>
            </a:r>
          </a:p>
          <a:p>
            <a:endParaRPr lang="en-US" sz="1400" b="1" dirty="0"/>
          </a:p>
          <a:p>
            <a:pPr marL="457200" indent="-457200">
              <a:buFont typeface="+mj-lt"/>
              <a:buAutoNum type="arabicPeriod"/>
            </a:pPr>
            <a:r>
              <a:rPr lang="en-US" sz="1400" dirty="0"/>
              <a:t>Find a Problem worth Solving, Analyzing, or Visualizing</a:t>
            </a:r>
          </a:p>
          <a:p>
            <a:pPr marL="457200" indent="-457200">
              <a:buFont typeface="+mj-lt"/>
              <a:buAutoNum type="arabicPeriod"/>
            </a:pPr>
            <a:endParaRPr lang="en-US" sz="1400" dirty="0"/>
          </a:p>
          <a:p>
            <a:pPr marL="457200" indent="-457200">
              <a:buFont typeface="+mj-lt"/>
              <a:buAutoNum type="arabicPeriod"/>
            </a:pPr>
            <a:r>
              <a:rPr lang="en-US" sz="1400" dirty="0"/>
              <a:t>Use ML in the context of technologies learned</a:t>
            </a:r>
          </a:p>
          <a:p>
            <a:pPr marL="457200" indent="-457200">
              <a:buFont typeface="+mj-lt"/>
              <a:buAutoNum type="arabicPeriod"/>
            </a:pPr>
            <a:endParaRPr lang="en-US" sz="1400" dirty="0"/>
          </a:p>
          <a:p>
            <a:pPr marL="457200" indent="-457200">
              <a:buFont typeface="+mj-lt"/>
              <a:buAutoNum type="arabicPeriod"/>
            </a:pPr>
            <a:r>
              <a:rPr lang="en-US" sz="1400" dirty="0"/>
              <a:t>You must use:</a:t>
            </a:r>
          </a:p>
          <a:p>
            <a:pPr marL="914400" lvl="1" indent="-457200">
              <a:buFont typeface="+mj-lt"/>
              <a:buAutoNum type="arabicPeriod"/>
            </a:pPr>
            <a:endParaRPr lang="en-US" sz="14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400" dirty="0"/>
              <a:t>Sci-Kit Learn and/or another machine learning library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457200" indent="-457200">
              <a:buFont typeface="+mj-lt"/>
              <a:buAutoNum type="arabicPeriod"/>
            </a:pPr>
            <a:r>
              <a:rPr lang="en-US" sz="1400" dirty="0"/>
              <a:t>You must use at least two of the below</a:t>
            </a:r>
          </a:p>
          <a:p>
            <a:pPr marL="457200" indent="-457200">
              <a:buFont typeface="+mj-lt"/>
              <a:buAutoNum type="arabicPeriod"/>
            </a:pPr>
            <a:endParaRPr lang="en-US" sz="14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400" dirty="0"/>
              <a:t>Python Pandas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400" dirty="0"/>
              <a:t>Python Matplotlib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400" dirty="0"/>
              <a:t>Python Tweepy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400" dirty="0"/>
              <a:t>Python Flask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400" dirty="0"/>
              <a:t>HTML/CSS/Bootstrap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400" dirty="0"/>
              <a:t>JavaScript </a:t>
            </a:r>
            <a:r>
              <a:rPr lang="en-US" sz="1400" dirty="0" err="1"/>
              <a:t>Plotly</a:t>
            </a:r>
            <a:endParaRPr lang="en-US" sz="14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400" dirty="0" err="1"/>
              <a:t>Javascript</a:t>
            </a:r>
            <a:r>
              <a:rPr lang="en-US" sz="1400" dirty="0"/>
              <a:t> D3.js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400" dirty="0"/>
              <a:t>JavaScript Leaflet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400" dirty="0"/>
              <a:t>MySQL Database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400" dirty="0"/>
              <a:t>MongoDB Database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400" dirty="0"/>
              <a:t>Google Cloud SQL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400" dirty="0"/>
              <a:t>Amazon AWS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400" dirty="0"/>
              <a:t>Tableau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672268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7620000" cy="653854"/>
          </a:xfrm>
        </p:spPr>
        <p:txBody>
          <a:bodyPr>
            <a:normAutofit/>
          </a:bodyPr>
          <a:lstStyle/>
          <a:p>
            <a:r>
              <a:rPr lang="en-US"/>
              <a:t>Suggested Final Project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89CD9B-8451-A949-B0DA-C873C8108898}"/>
              </a:ext>
            </a:extLst>
          </p:cNvPr>
          <p:cNvSpPr txBox="1"/>
          <p:nvPr/>
        </p:nvSpPr>
        <p:spPr>
          <a:xfrm>
            <a:off x="323602" y="762000"/>
            <a:ext cx="8667997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De-Mystifying ML</a:t>
            </a:r>
          </a:p>
          <a:p>
            <a:endParaRPr lang="en-US" sz="1400" b="1" dirty="0"/>
          </a:p>
          <a:p>
            <a:pPr marL="457200" indent="-457200">
              <a:buFont typeface="+mj-lt"/>
              <a:buAutoNum type="arabicPeriod" startAt="5"/>
            </a:pPr>
            <a:r>
              <a:rPr lang="en-US" sz="1400" dirty="0"/>
              <a:t>Prepare a 15 minute “data deep dive” or “infrastructure walkthrough” that shows machine learning the context of what we’ve already learned.</a:t>
            </a:r>
          </a:p>
          <a:p>
            <a:pPr marL="457200" indent="-457200">
              <a:buFont typeface="+mj-lt"/>
              <a:buAutoNum type="arabicPeriod" startAt="5"/>
            </a:pPr>
            <a:endParaRPr lang="en-US" sz="1400" dirty="0"/>
          </a:p>
          <a:p>
            <a:pPr marL="457200" indent="-457200">
              <a:buFont typeface="+mj-lt"/>
              <a:buAutoNum type="arabicPeriod" startAt="5"/>
            </a:pPr>
            <a:r>
              <a:rPr lang="en-US" sz="1400" dirty="0"/>
              <a:t>Example Projects:</a:t>
            </a:r>
          </a:p>
          <a:p>
            <a:pPr marL="457200" indent="-457200">
              <a:buFont typeface="+mj-lt"/>
              <a:buAutoNum type="arabicPeriod" startAt="5"/>
            </a:pPr>
            <a:endParaRPr lang="en-US" sz="14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400" dirty="0"/>
              <a:t>Create a Front-End Interface that Maps to an API to “Smarten” the Algorithm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400" dirty="0"/>
              <a:t>Perform a Deep Dive of Existing Data Using Machine Learning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400" dirty="0"/>
              <a:t>Create a Visualization that Continues to “Learn” Where Clusters Lie Based on ML (Use D3 or </a:t>
            </a:r>
            <a:r>
              <a:rPr lang="en-US" sz="1400" dirty="0" err="1"/>
              <a:t>Plotly</a:t>
            </a:r>
            <a:r>
              <a:rPr lang="en-US" sz="1400" dirty="0"/>
              <a:t> to Change the Visualization)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400" dirty="0"/>
              <a:t>Create an idea with “mock data” that simulates how machine learning might be used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400" dirty="0"/>
              <a:t>Create an analysis of existing data to make a prediction, classification, or regression</a:t>
            </a:r>
          </a:p>
          <a:p>
            <a:pPr lvl="1"/>
            <a:endParaRPr lang="en-US" sz="1400" dirty="0"/>
          </a:p>
          <a:p>
            <a:endParaRPr lang="en-US" sz="1400" b="1" dirty="0"/>
          </a:p>
          <a:p>
            <a:r>
              <a:rPr lang="en-US" sz="2400" b="1" dirty="0"/>
              <a:t>The key is to </a:t>
            </a:r>
            <a:r>
              <a:rPr lang="en-US" sz="2400" b="1" i="1" dirty="0"/>
              <a:t>show </a:t>
            </a:r>
            <a:r>
              <a:rPr lang="en-US" sz="2400" b="1" dirty="0"/>
              <a:t>the value of what you know.</a:t>
            </a:r>
            <a:br>
              <a:rPr lang="en-US" sz="2400" dirty="0"/>
            </a:br>
            <a:r>
              <a:rPr lang="en-US" sz="1400" dirty="0"/>
              <a:t>	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842084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7620000" cy="653854"/>
          </a:xfrm>
        </p:spPr>
        <p:txBody>
          <a:bodyPr>
            <a:normAutofit/>
          </a:bodyPr>
          <a:lstStyle/>
          <a:p>
            <a:r>
              <a:rPr lang="en-US" dirty="0"/>
              <a:t>Final Project!!!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29BC7B-FFD3-184E-886D-942707BAEA91}"/>
              </a:ext>
            </a:extLst>
          </p:cNvPr>
          <p:cNvSpPr/>
          <p:nvPr/>
        </p:nvSpPr>
        <p:spPr>
          <a:xfrm>
            <a:off x="304800" y="762000"/>
            <a:ext cx="860473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u="sng" dirty="0">
                <a:latin typeface="Arial" charset="0"/>
                <a:ea typeface="Arial" charset="0"/>
                <a:cs typeface="Arial" charset="0"/>
              </a:rPr>
              <a:t>Teams</a:t>
            </a:r>
            <a:r>
              <a:rPr lang="en-US" sz="2400" b="1" dirty="0">
                <a:latin typeface="Arial" charset="0"/>
                <a:ea typeface="Arial" charset="0"/>
                <a:cs typeface="Arial" charset="0"/>
              </a:rPr>
              <a:t>: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400" dirty="0">
              <a:latin typeface="Arial" charset="0"/>
              <a:ea typeface="Arial" charset="0"/>
              <a:cs typeface="Arial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Totally up to you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400" dirty="0">
              <a:latin typeface="Arial" charset="0"/>
              <a:ea typeface="Arial" charset="0"/>
              <a:cs typeface="Arial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Teams of 2 up to teams of 6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400" dirty="0">
              <a:latin typeface="Arial" charset="0"/>
              <a:ea typeface="Arial" charset="0"/>
              <a:cs typeface="Arial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Tell us if you want to be placed on a team</a:t>
            </a:r>
          </a:p>
        </p:txBody>
      </p:sp>
    </p:spTree>
    <p:extLst>
      <p:ext uri="{BB962C8B-B14F-4D97-AF65-F5344CB8AC3E}">
        <p14:creationId xmlns:p14="http://schemas.microsoft.com/office/powerpoint/2010/main" val="798822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Questions / Discussion</a:t>
            </a:r>
          </a:p>
        </p:txBody>
      </p:sp>
    </p:spTree>
    <p:extLst>
      <p:ext uri="{BB962C8B-B14F-4D97-AF65-F5344CB8AC3E}">
        <p14:creationId xmlns:p14="http://schemas.microsoft.com/office/powerpoint/2010/main" val="190381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heme/theme1.xml><?xml version="1.0" encoding="utf-8"?>
<a:theme xmlns:a="http://schemas.openxmlformats.org/drawingml/2006/main" name="1_Unbrand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13422</TotalTime>
  <Words>285</Words>
  <Application>Microsoft Macintosh PowerPoint</Application>
  <PresentationFormat>On-screen Show (4:3)</PresentationFormat>
  <Paragraphs>69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Roboto</vt:lpstr>
      <vt:lpstr>1_Unbranded</vt:lpstr>
      <vt:lpstr>The Final Push</vt:lpstr>
      <vt:lpstr>Final Project!!!</vt:lpstr>
      <vt:lpstr>Final Project!!!</vt:lpstr>
      <vt:lpstr>Suggested Final Project</vt:lpstr>
      <vt:lpstr>Suggested Final Project</vt:lpstr>
      <vt:lpstr>Final Project!!!</vt:lpstr>
      <vt:lpstr>Questions / Discussion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DevChat #1 Introduction to Twitter Bootstrap:  Web Development for Noobs</dc:title>
  <dc:creator>ahaque89</dc:creator>
  <cp:lastModifiedBy>Devang Gandhi</cp:lastModifiedBy>
  <cp:revision>1667</cp:revision>
  <cp:lastPrinted>2016-01-30T16:23:56Z</cp:lastPrinted>
  <dcterms:created xsi:type="dcterms:W3CDTF">2015-01-20T17:19:00Z</dcterms:created>
  <dcterms:modified xsi:type="dcterms:W3CDTF">2018-10-09T23:23:37Z</dcterms:modified>
</cp:coreProperties>
</file>