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3" r:id="rId3"/>
    <p:sldId id="267" r:id="rId4"/>
    <p:sldId id="257" r:id="rId5"/>
    <p:sldId id="270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9D9-1B00-8947-851F-CAA6687FB531}">
          <p14:sldIdLst>
            <p14:sldId id="266"/>
            <p14:sldId id="263"/>
            <p14:sldId id="267"/>
            <p14:sldId id="257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9"/>
    <p:restoredTop sz="94643"/>
  </p:normalViewPr>
  <p:slideViewPr>
    <p:cSldViewPr snapToGrid="0" snapToObjects="1">
      <p:cViewPr>
        <p:scale>
          <a:sx n="97" d="100"/>
          <a:sy n="97" d="100"/>
        </p:scale>
        <p:origin x="7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FE5A-6B4D-9845-A327-932FFA59A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82012-4D5A-5F46-B59A-D3CAC48AF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8ED7-E086-DC41-979C-09B48E1B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E22D-FC6E-9447-8A58-FC50D9DD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6187-6E0D-DC4C-A56F-D1E8CAFD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A3BF-0816-4E48-9DBE-73C671A6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FEF0-9A17-5E4D-A903-D1976EF60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439C-A3BD-A74E-B2F9-A2D990BE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D214-25CA-844F-B755-87FE0026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0FFE-2A3A-F443-AD1F-884FB94D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1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04AE0-9727-794A-BACA-C4AE22EA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C0F2A-970C-2540-89C0-42296588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E01E7-233C-CD43-958F-4C9D6417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E2CD-8BCC-0D4D-BF32-DE57C812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2871-05A9-8748-A2AB-AC6A71F2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AABA-B8F7-A04E-9076-B380DF72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2358-1FE9-7242-BAB6-92BE201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5D3A-B197-8A47-A53E-3B6E001E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7C5E-BFB2-5A4C-AE6F-0C115BC0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C53A-8E38-104E-8FD2-B9727917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1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F911-43A2-C741-9353-5E9B6B31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2631-1694-0D4D-AB10-0DDD0228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B275-D1BF-134A-B228-83817E42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EE98-8F5B-A74C-BC1C-9865F077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06CB-C1E0-674D-A751-2A7117A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54B7-A26C-4D4F-A4B7-18C28085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31DA-719E-4D4D-B090-177F07B4F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39595-9E67-A540-8E4E-E93A45F93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5CB8-59C6-4149-89F8-9F2DB9D5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B8833-EB4E-5846-A50A-C17D5B5D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AB80-4D0F-CB4C-A211-7D0D08AB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C68B-0446-FB4A-A1D6-A37BADFE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2937-96AE-4C44-B0F2-6ADEDD91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A3EF8-1975-0E42-BC82-002186B8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43599-99BB-EA4D-A4D2-715FA1D38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15A72-D9E2-5E4D-8454-7B8C0013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093DA-F4B5-5348-AC54-3BDCBD9D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8208B-99AA-524E-9AE7-0C65874D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278F3-BDAC-CF45-AAC2-F827CA24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5973-8EE5-B44A-BFA0-FF1AC999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2104E-D0FC-F549-BD94-7A5FB2BD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8E993-F4BE-A541-979C-8F5B484B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29DCB-28FD-E54F-872A-9AA1013C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6FEEA-D1E9-9141-A669-050B9769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682F-30A9-0942-894B-23CB7E0D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712E5-9538-D14C-B196-C69BD03F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FDBE-BC87-D341-AC1A-4B509119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C018-CF75-4E49-BC60-A0AF0FBC7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A3E27-DDD9-FA41-9323-D057C105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5254-3DAF-5243-AEF0-35B6FA26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F7A4-7A13-734E-9BAB-5F563612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3CC8F-B0CC-8841-92E5-B8A02B8C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1005-CD85-B242-B990-31524894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5898-6411-D144-9D69-B9B32B502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29960-164F-3444-8D4D-3E02D4D5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E95A-357A-CF45-BA03-68B461BD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4385E-032A-0D40-AD8D-9A0245B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BFB57-A58E-594E-A6DC-21942212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24A5C-63F1-DF40-805A-677942B6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9FD08-798F-C74D-9A8A-2D3CCEE5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4983-2F17-3949-B625-0A87D544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555-6EDA-6A4D-AF2C-48F9FF953D7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0F4A7-7397-F047-A333-7FE65B4A1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8A1F-3170-BB4C-B6B2-5A98F674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30A0-28E2-3441-94C7-0E8B1E6D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api/views/bi63-dtpu/rows.json?accessType=DOWNLOAD" TargetMode="External"/><Relationship Id="rId2" Type="http://schemas.openxmlformats.org/officeDocument/2006/relationships/hyperlink" Target="https://catalog.data.gov/dataset/age-adjusted-death-rates-for-the-top-10-leading-causes-of-death-united-states-20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4BC53B-7237-D541-BDEA-5F13FE23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minutes (2 min per topic)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C3508-2DF4-4B40-9A04-45DECC2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 (</a:t>
            </a:r>
            <a:r>
              <a:rPr lang="en-US" dirty="0" err="1"/>
              <a:t>jeff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Data (</a:t>
            </a:r>
            <a:r>
              <a:rPr lang="en-US" dirty="0" err="1"/>
              <a:t>jgiglio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Structure &amp; Process (</a:t>
            </a:r>
            <a:r>
              <a:rPr lang="en-US" dirty="0" err="1"/>
              <a:t>jcommander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Conclusions/Outcomes (bill)</a:t>
            </a:r>
          </a:p>
          <a:p>
            <a:endParaRPr lang="en-US" dirty="0"/>
          </a:p>
          <a:p>
            <a:r>
              <a:rPr lang="en-US" dirty="0"/>
              <a:t>Next Steps (</a:t>
            </a:r>
            <a:r>
              <a:rPr lang="en-US" dirty="0" err="1"/>
              <a:t>luke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3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4E11B-0AF8-0C47-A73F-7E51E82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FBF98-1FF2-5640-AECD-8346CE6D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84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What did we find interesting? </a:t>
            </a:r>
          </a:p>
          <a:p>
            <a:pPr lvl="1"/>
            <a:r>
              <a:rPr lang="en-US" dirty="0"/>
              <a:t>Healthcare industry – it’s a leading topic in news, election, and our day-to-day. </a:t>
            </a:r>
          </a:p>
          <a:p>
            <a:pPr lvl="1"/>
            <a:r>
              <a:rPr lang="en-US" dirty="0"/>
              <a:t>There is so much potential, because 1) there is so much data 2) the industry lags other industries</a:t>
            </a:r>
          </a:p>
          <a:p>
            <a:pPr lvl="1"/>
            <a:r>
              <a:rPr lang="en-US" dirty="0"/>
              <a:t>Also, two of us work in Healthcare</a:t>
            </a:r>
          </a:p>
          <a:p>
            <a:pPr lvl="1"/>
            <a:endParaRPr lang="en-US" dirty="0"/>
          </a:p>
          <a:p>
            <a:r>
              <a:rPr lang="en-US" b="1" dirty="0"/>
              <a:t>What motivated us?</a:t>
            </a:r>
            <a:endParaRPr lang="en-US" dirty="0"/>
          </a:p>
          <a:p>
            <a:pPr lvl="1"/>
            <a:r>
              <a:rPr lang="en-US" dirty="0"/>
              <a:t>How do we create a friendly, interactive, and production tool for an otherwise unfriendly, non-interactive, and localized data set /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6150-E570-5642-9D83-3E91F44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62DC-82AA-9849-A5A2-C77912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did the data come from?</a:t>
            </a:r>
          </a:p>
          <a:p>
            <a:pPr lvl="1"/>
            <a:r>
              <a:rPr lang="en-US" dirty="0"/>
              <a:t>CDC &amp; NCHS exploring the definitions further and understanding the legend: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https://catalog.data.gov/dataset/age-adjusted-death-rates-for-the-top-10-leading-causes-of-death-united-states-2013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https://data.cdc.gov/api/views/bi63-dtpu/rows.json?accessType=DOWNLOAD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Explain which data we focused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4E11B-0AF8-0C47-A73F-7E51E82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FBF98-1FF2-5640-AECD-8346CE6D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84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FRONT</a:t>
            </a:r>
          </a:p>
          <a:p>
            <a:pPr lvl="2"/>
            <a:r>
              <a:rPr lang="en-US" dirty="0"/>
              <a:t>/Homepage (1 html file)</a:t>
            </a:r>
          </a:p>
          <a:p>
            <a:pPr lvl="2"/>
            <a:r>
              <a:rPr lang="en-US" dirty="0"/>
              <a:t>/Map (1 html file)</a:t>
            </a:r>
          </a:p>
          <a:p>
            <a:pPr lvl="3"/>
            <a:r>
              <a:rPr lang="en-US" dirty="0"/>
              <a:t>4 JS files:</a:t>
            </a:r>
          </a:p>
          <a:p>
            <a:pPr lvl="4"/>
            <a:r>
              <a:rPr lang="en-US" dirty="0"/>
              <a:t>States </a:t>
            </a:r>
            <a:r>
              <a:rPr lang="en-US" dirty="0" err="1"/>
              <a:t>Chrolopleth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Highlights and resets map, creates layers, runs the choropleth generator method</a:t>
            </a:r>
          </a:p>
          <a:p>
            <a:pPr lvl="5"/>
            <a:r>
              <a:rPr lang="en-US" dirty="0"/>
              <a:t>Highlighting and resetting functions</a:t>
            </a:r>
          </a:p>
          <a:p>
            <a:pPr lvl="5"/>
            <a:r>
              <a:rPr lang="en-US" dirty="0"/>
              <a:t>layers for the overlay. Contains the </a:t>
            </a:r>
            <a:r>
              <a:rPr lang="en-US" dirty="0" err="1"/>
              <a:t>chrorplethGenerator</a:t>
            </a:r>
            <a:r>
              <a:rPr lang="en-US" dirty="0"/>
              <a:t>() method</a:t>
            </a:r>
          </a:p>
          <a:p>
            <a:pPr lvl="4"/>
            <a:r>
              <a:rPr lang="en-US" dirty="0" err="1"/>
              <a:t>Choropleth.js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map objects, popups, highlights, “click here” for drilling</a:t>
            </a:r>
            <a:endParaRPr lang="en-US" dirty="0"/>
          </a:p>
          <a:p>
            <a:pPr lvl="4"/>
            <a:r>
              <a:rPr lang="en-US" dirty="0" err="1"/>
              <a:t>ChoroplethGen.js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lvl="4"/>
            <a:r>
              <a:rPr lang="en-US" dirty="0" err="1"/>
              <a:t>States.js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geoJSON</a:t>
            </a:r>
            <a:r>
              <a:rPr lang="en-US" dirty="0">
                <a:sym typeface="Wingdings" pitchFamily="2" charset="2"/>
              </a:rPr>
              <a:t> which </a:t>
            </a:r>
            <a:r>
              <a:rPr lang="en-US" dirty="0"/>
              <a:t>contains all the polygraph numbers and coordinates for each state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/>
              <a:t>/Drill (1 html file)</a:t>
            </a:r>
          </a:p>
          <a:p>
            <a:pPr lvl="3"/>
            <a:r>
              <a:rPr lang="en-US" dirty="0"/>
              <a:t>2 JS file: </a:t>
            </a:r>
          </a:p>
          <a:p>
            <a:pPr lvl="4"/>
            <a:r>
              <a:rPr lang="en-US" dirty="0" err="1"/>
              <a:t>drill.js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builds metadata, creates variables for all data, creates selectors, initializer( runs everything)</a:t>
            </a:r>
          </a:p>
          <a:p>
            <a:pPr lvl="4"/>
            <a:r>
              <a:rPr lang="en-US" dirty="0" err="1"/>
              <a:t>Plotly.js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contains </a:t>
            </a:r>
            <a:r>
              <a:rPr lang="en-US" dirty="0" err="1"/>
              <a:t>linegraph</a:t>
            </a:r>
            <a:r>
              <a:rPr lang="en-US" dirty="0"/>
              <a:t> code that is called in </a:t>
            </a:r>
            <a:r>
              <a:rPr lang="en-US" dirty="0" err="1"/>
              <a:t>drill.js</a:t>
            </a:r>
            <a:r>
              <a:rPr lang="en-US" dirty="0"/>
              <a:t>, loops and builds traces based on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/Team (1 html file)</a:t>
            </a:r>
          </a:p>
          <a:p>
            <a:pPr lvl="1"/>
            <a:r>
              <a:rPr lang="en-US" dirty="0"/>
              <a:t>BACK</a:t>
            </a:r>
          </a:p>
          <a:p>
            <a:pPr lvl="2"/>
            <a:r>
              <a:rPr lang="en-US" dirty="0"/>
              <a:t>@ routes</a:t>
            </a:r>
          </a:p>
          <a:p>
            <a:pPr lvl="2"/>
            <a:r>
              <a:rPr lang="en-US" dirty="0"/>
              <a:t>@ routes</a:t>
            </a:r>
          </a:p>
          <a:p>
            <a:pPr lvl="2"/>
            <a:r>
              <a:rPr lang="en-US" dirty="0"/>
              <a:t>@ routes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A02EB-8012-8F4D-B165-14D0D866456B}"/>
              </a:ext>
            </a:extLst>
          </p:cNvPr>
          <p:cNvSpPr/>
          <p:nvPr/>
        </p:nvSpPr>
        <p:spPr>
          <a:xfrm>
            <a:off x="838200" y="1321356"/>
            <a:ext cx="261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Walking through “</a:t>
            </a:r>
            <a:r>
              <a:rPr lang="en-US" dirty="0" err="1"/>
              <a:t>App.py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4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4E11B-0AF8-0C47-A73F-7E51E82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FBF98-1FF2-5640-AECD-8346CE6D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Followed the paradigm – what question are we asking, and where can we find data?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A02EB-8012-8F4D-B165-14D0D866456B}"/>
              </a:ext>
            </a:extLst>
          </p:cNvPr>
          <p:cNvSpPr/>
          <p:nvPr/>
        </p:nvSpPr>
        <p:spPr>
          <a:xfrm>
            <a:off x="838200" y="1321356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Donabedian Model</a:t>
            </a:r>
          </a:p>
        </p:txBody>
      </p:sp>
    </p:spTree>
    <p:extLst>
      <p:ext uri="{BB962C8B-B14F-4D97-AF65-F5344CB8AC3E}">
        <p14:creationId xmlns:p14="http://schemas.microsoft.com/office/powerpoint/2010/main" val="267220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144B-90E3-9E4C-9FBF-DB4C070F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706A-194D-B449-B912-EC315DED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Summary of Top three causes overall:</a:t>
            </a:r>
          </a:p>
          <a:p>
            <a:pPr lvl="1"/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Location findings: </a:t>
            </a:r>
          </a:p>
          <a:p>
            <a:pPr lvl="1"/>
            <a:r>
              <a:rPr lang="en-US" dirty="0"/>
              <a:t>SE higher rate overall</a:t>
            </a:r>
          </a:p>
          <a:p>
            <a:endParaRPr lang="en-US" dirty="0"/>
          </a:p>
          <a:p>
            <a:r>
              <a:rPr lang="en-US" dirty="0"/>
              <a:t>Year findings</a:t>
            </a:r>
          </a:p>
          <a:p>
            <a:pPr lvl="1"/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Gap analysis</a:t>
            </a:r>
          </a:p>
          <a:p>
            <a:pPr lvl="1"/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3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BB67-6BBB-3546-AADA-14F60F9B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3AB3-2707-514E-AA0D-A7763CE8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Deep learning </a:t>
            </a:r>
            <a:r>
              <a:rPr lang="en-US" dirty="0"/>
              <a:t>from users by POST requests in a form on the homepage. Explore our site and then figure out how much they learned Ex: “what portion of US is doing “worse” overall?” Does the choropleth need to change?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Interactive How-To-Use </a:t>
            </a:r>
            <a:r>
              <a:rPr lang="en-US" dirty="0"/>
              <a:t>Tutorial</a:t>
            </a:r>
          </a:p>
          <a:p>
            <a:endParaRPr lang="en-US" dirty="0"/>
          </a:p>
          <a:p>
            <a:r>
              <a:rPr lang="en-US" b="1" dirty="0"/>
              <a:t>Dynamic </a:t>
            </a:r>
            <a:r>
              <a:rPr lang="en-US" b="1" dirty="0" err="1"/>
              <a:t>js</a:t>
            </a:r>
            <a:r>
              <a:rPr lang="en-US" dirty="0"/>
              <a:t> “top 10” for when the dataset updates in x years</a:t>
            </a:r>
          </a:p>
          <a:p>
            <a:endParaRPr lang="en-US" dirty="0"/>
          </a:p>
          <a:p>
            <a:r>
              <a:rPr lang="en-US" b="1" dirty="0"/>
              <a:t>Expand </a:t>
            </a:r>
            <a:r>
              <a:rPr lang="en-US" dirty="0"/>
              <a:t>outside of Cause of Death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9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461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10 minutes (2 min per topic)</vt:lpstr>
      <vt:lpstr>Project Why</vt:lpstr>
      <vt:lpstr>Project Data</vt:lpstr>
      <vt:lpstr>Project Structure (1)</vt:lpstr>
      <vt:lpstr>Project Process (2)</vt:lpstr>
      <vt:lpstr>Project Conclusions</vt:lpstr>
      <vt:lpstr>Project 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2018-10-09T23:01:27Z</dcterms:created>
  <dcterms:modified xsi:type="dcterms:W3CDTF">2018-10-10T01:00:17Z</dcterms:modified>
</cp:coreProperties>
</file>