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3F2"/>
    <a:srgbClr val="A0CBDE"/>
    <a:srgbClr val="205581"/>
    <a:srgbClr val="C4EDE7"/>
    <a:srgbClr val="8EC5B9"/>
    <a:srgbClr val="57B19E"/>
    <a:srgbClr val="009C83"/>
    <a:srgbClr val="269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0"/>
    <p:restoredTop sz="91429"/>
  </p:normalViewPr>
  <p:slideViewPr>
    <p:cSldViewPr snapToGrid="0" snapToObjects="1">
      <p:cViewPr>
        <p:scale>
          <a:sx n="88" d="100"/>
          <a:sy n="88" d="100"/>
        </p:scale>
        <p:origin x="144" y="-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AC4A-0792-0E44-A82B-C672B06FF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B5ABE-6580-B049-8C9F-BF535F819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EDDD-4E12-CB42-AA18-AB054001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9AFB5-7512-ED48-97DA-90C0EE41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D81D-BD8A-8D4D-A07F-9A6B840A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109E-09D1-2A46-AA98-DDC5174D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ACE18-DB42-C147-A96E-99187CEC7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FD209-5E51-C342-A3BE-5C0043A0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DEABE-491D-4A41-AC22-55B1DD0C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40D6-3C20-1D45-A99B-4EF31F7E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0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A1C77-6FD5-FA41-9BC6-2AFE9323A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E6944-0260-B047-8B74-DB004F862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D4396-E702-7946-8BD0-5BA4799B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5653C-F755-E34D-A7DB-75F2A4B4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114E4-6BDD-054B-805B-F683BDCD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1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96EF-88FC-3347-94C4-984B9B15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DFE6-AC87-3D49-AC14-29817524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A8975-E11D-4840-BFEC-AB0FBA73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EED35-042D-9548-AC49-09DF4F32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CB989-7C33-E84C-95D1-5DCFE474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CD37-E93E-E24D-A668-43040885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ECA07-8F05-DA48-9CC7-DC57232E5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36F01-31C1-CD40-B6A7-5170ADA3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EBD4E-AAEF-9E49-AF1A-1AB3F0F0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098F9-C34B-FC41-A97B-CAD50954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D254-F276-A643-864E-9D8ABF90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37A0E-EF93-F443-BB39-71A3A7FDE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AABA1-85D5-874E-9D9F-0F69C76E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67E5C-6C8A-774D-A179-F7CE3E0C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DFF47-AB48-9140-A785-B6F12122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53501-E17C-5E45-BDC7-C79BD020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904C-1778-BB49-9FC2-E06D9493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B8215-BA7A-E149-AB43-CE4CBB313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313C6-1B26-7F47-94F3-7774E73A9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36724-F4DD-1443-B598-BDFC86D04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F68CF-51D7-BD4A-AD7E-E5CC3EDCA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931B0-CC00-DD46-8F52-7E5E8B5C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C8BF6-DBB6-F44C-A052-0416805A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1ADE9-5198-8E4A-8C95-62FA92EE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F611-64C0-FE4C-9FD6-8BDB0AA0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F4EA9-E2D5-D044-BD19-3E545911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A940F-E914-3E4F-ADB8-DB3FCD69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A9452-45C6-234B-9B1F-20190903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9E7BD-393A-3446-97B2-15B9B35A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B416D-5421-2443-A458-831C18FA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9CE6B-3BDA-5344-B29B-226C7BB9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9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DECB-38E1-2140-9056-5A46F113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D04A0-4119-7949-BA6F-7F158A84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4548C-A677-F14B-A14C-1E30D2332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418D8-DF1C-134B-A4A8-A41C3378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7D689-B6BD-5A46-86CA-5A61B27A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C77B4-BB27-7D47-A1D9-FFC28ABF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0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0443-D990-044C-8848-E627D7F8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DCEE1-8E9F-A24F-8E3D-AC6580514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8ABF7-3301-8F45-A116-A72551F0C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9B2D7-17D7-6F48-BBB9-2F9E6FB1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BCDF2-F7A0-9F4E-88EF-1223EA7C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06722-6091-224A-BD10-00F9612A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9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2EA22-495D-3542-8930-4D0C9B53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D83F5-87F8-0A44-A1C2-7ACB216E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7B00B-022D-FD4A-804F-68AA3DE54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F1B7-20F7-D24E-B4CC-053983E2E6C8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009E2-F312-1846-9DE5-EDB3689C2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297ED-71F9-A442-87B3-B20239EBC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0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E6A0ECC-88F2-A947-8B76-6588D2246895}"/>
              </a:ext>
            </a:extLst>
          </p:cNvPr>
          <p:cNvSpPr/>
          <p:nvPr/>
        </p:nvSpPr>
        <p:spPr>
          <a:xfrm>
            <a:off x="2254102" y="1499191"/>
            <a:ext cx="3274828" cy="3274828"/>
          </a:xfrm>
          <a:prstGeom prst="ellipse">
            <a:avLst/>
          </a:prstGeom>
          <a:gradFill>
            <a:gsLst>
              <a:gs pos="0">
                <a:srgbClr val="C4EDE7"/>
              </a:gs>
              <a:gs pos="22000">
                <a:srgbClr val="8EC5B9"/>
              </a:gs>
              <a:gs pos="68000">
                <a:srgbClr val="57B19E"/>
              </a:gs>
              <a:gs pos="97000">
                <a:srgbClr val="009C83"/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800" dirty="0">
                <a:latin typeface="Phosphate Solid" panose="02000506050000020004" pitchFamily="2" charset="77"/>
                <a:cs typeface="Phosphate Solid" panose="02000506050000020004" pitchFamily="2" charset="77"/>
              </a:rPr>
              <a:t>JB</a:t>
            </a:r>
          </a:p>
        </p:txBody>
      </p:sp>
    </p:spTree>
    <p:extLst>
      <p:ext uri="{BB962C8B-B14F-4D97-AF65-F5344CB8AC3E}">
        <p14:creationId xmlns:p14="http://schemas.microsoft.com/office/powerpoint/2010/main" val="282448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6A0ECC-88F2-A947-8B76-6588D2246895}"/>
              </a:ext>
            </a:extLst>
          </p:cNvPr>
          <p:cNvSpPr/>
          <p:nvPr/>
        </p:nvSpPr>
        <p:spPr>
          <a:xfrm>
            <a:off x="2254102" y="1499191"/>
            <a:ext cx="3274828" cy="3274828"/>
          </a:xfrm>
          <a:prstGeom prst="rect">
            <a:avLst/>
          </a:prstGeom>
          <a:solidFill>
            <a:srgbClr val="20558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800" dirty="0">
                <a:solidFill>
                  <a:srgbClr val="CCE3F2"/>
                </a:solidFill>
                <a:latin typeface="Alte Haas Grotesk" panose="02000503000000020004" pitchFamily="2" charset="77"/>
                <a:cs typeface="Phosphate Solid" panose="02000506050000020004" pitchFamily="2" charset="77"/>
              </a:rPr>
              <a:t>JB</a:t>
            </a:r>
          </a:p>
        </p:txBody>
      </p:sp>
    </p:spTree>
    <p:extLst>
      <p:ext uri="{BB962C8B-B14F-4D97-AF65-F5344CB8AC3E}">
        <p14:creationId xmlns:p14="http://schemas.microsoft.com/office/powerpoint/2010/main" val="246700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Alte Haas Grotesk</vt:lpstr>
      <vt:lpstr>Arial</vt:lpstr>
      <vt:lpstr>Calibri</vt:lpstr>
      <vt:lpstr>Calibri Light</vt:lpstr>
      <vt:lpstr>Phosphate Solid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2018-09-21T18:45:21Z</dcterms:created>
  <dcterms:modified xsi:type="dcterms:W3CDTF">2018-09-22T16:16:53Z</dcterms:modified>
</cp:coreProperties>
</file>