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8a12c732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8a12c732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a33d9e6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a33d9e6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8a33d9e6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8a33d9e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8a33d9e6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8a33d9e6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Kennedy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8a33d9e6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8a33d9e6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Kennedy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8a33d9e6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8a33d9e6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8a33d9e6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8a33d9e6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8a33d9e6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8a33d9e6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Movie Database Project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406025" y="3413150"/>
            <a:ext cx="41124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Kennedy Bowers, Zachery Brunner, Jeffrey Cain, Brandon Fisher, Jeremy White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Movie Collection Database - Built in SQL Server Studio 2017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Downloaded and Formatted Data from IMDB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https://www.imdb.com/interfaces/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</a:t>
            </a:r>
            <a:r>
              <a:rPr lang="en" sz="1800"/>
              <a:t>Interface built through C# GUIs</a:t>
            </a:r>
            <a:r>
              <a:rPr lang="en" sz="1800"/>
              <a:t> created to </a:t>
            </a:r>
            <a:r>
              <a:rPr lang="en" sz="1800"/>
              <a:t>accomplish</a:t>
            </a:r>
            <a:r>
              <a:rPr lang="en" sz="1800"/>
              <a:t> Use Cases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Languages include C# Visual Studio and SQL Server Studio 2017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Intended Users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Administrative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movies, genres, people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Update existing information</a:t>
            </a:r>
            <a:endParaRPr sz="1800"/>
          </a:p>
        </p:txBody>
      </p:sp>
      <p:sp>
        <p:nvSpPr>
          <p:cNvPr id="142" name="Google Shape;142;p1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Movie Enthusiast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Search movies, people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Run reports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428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625" y="1017525"/>
            <a:ext cx="7661600" cy="36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429650" y="1140275"/>
            <a:ext cx="2798700" cy="18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Implementation: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Create tables, constraints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from Imdb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Populate, reformat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Create stored procedures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Details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Windows Form </a:t>
            </a:r>
            <a:r>
              <a:rPr lang="en" sz="1800"/>
              <a:t>Application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C# in Visual Studio  2017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formatted from IMDB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Github for Version Control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idx="4294967295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Login - separate Admin access from General access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functionality to see theaters and showtimes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data, especially more recent movies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Include more information: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Maturity rating: PG, PG-13, R etc.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Box office earnings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Person Info: birthdate, hometown, spouse etc.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Implementations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Formatting IMDB data to fit our database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Version Control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Working with SQL and C# communication</a:t>
            </a:r>
            <a:endParaRPr sz="1800"/>
          </a:p>
        </p:txBody>
      </p:sp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Challenges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