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a45c05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a45c05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a45c05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a45c05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a45c05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a45c05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a45c05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a45c05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a45c05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a45c05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a45c05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a45c05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92aa4e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92aa4e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92aa4e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92aa4e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92aa4e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92aa4e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92aa4e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92aa4e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92aa4e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92aa4e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92aa4e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92aa4e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a27f5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a27f5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a45c0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a45c0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Cain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Fisher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Child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1175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Patchett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8699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Gillian Flynn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952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Franzen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00" y="58625"/>
            <a:ext cx="6616031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Semple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3624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Stieg Larsson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575" y="58600"/>
            <a:ext cx="7422174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Overview</a:t>
            </a:r>
            <a:endParaRPr sz="4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Seattle Checkouts Data 6.48GB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Goal: Examine the influence a best selling book has on an author’s other books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Tools: Google Cloud, Pyspark, Notepad++, Liquid Studio, Tableau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Process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Dealing with Big Data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6.4 GB csv file too large to open in Notepad++ or Excel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Liquid Studio XML - large file viewer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small version for testing (1000 rows)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Commas in values in csv file → converted to tsv format</a:t>
            </a:r>
            <a:endParaRPr sz="18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Processing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Mapping: x.split(“\t”)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 Checkouts as key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Filtered: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BOOKS, not AUDIOBOOKS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by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sortByKey(False)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take(10)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6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6776" cy="28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3425"/>
            <a:ext cx="6902474" cy="1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Process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39999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Map: start same as before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Specific Title, Author, Years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 = Year, Month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= Checkouts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reduceByKey(add)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sortByKey()</a:t>
            </a:r>
            <a:endParaRPr sz="18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data into a csv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2 files of data on their Keys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graph of the data points in Tableau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 interesting events onto the graph timeline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63528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Suzanne Collins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0" y="65850"/>
            <a:ext cx="8750426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Doerr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5" y="36075"/>
            <a:ext cx="8822575" cy="4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