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86" r:id="rId4"/>
    <p:sldId id="287" r:id="rId5"/>
    <p:sldId id="291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97BFF9"/>
    <a:srgbClr val="92B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16" autoAdjust="0"/>
    <p:restoredTop sz="91331" autoAdjust="0"/>
  </p:normalViewPr>
  <p:slideViewPr>
    <p:cSldViewPr snapToGrid="0" snapToObjects="1">
      <p:cViewPr>
        <p:scale>
          <a:sx n="90" d="100"/>
          <a:sy n="90" d="100"/>
        </p:scale>
        <p:origin x="-24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1A64-4F2E-1944-9D02-4CF7FB3D4892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7046-5EAC-344E-A77C-147F3436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00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B598-E46F-884D-8F40-6239F4794FD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1B228-0C59-204D-99AD-2DFD0452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8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 Text –</a:t>
            </a:r>
            <a:r>
              <a:rPr lang="en-US" baseline="0" dirty="0" smtClean="0"/>
              <a:t> higher CTR &amp; impressions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228-0C59-204D-99AD-2DFD0452C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3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1000"/>
            <a:ext cx="9144000" cy="6477000"/>
          </a:xfrm>
          <a:prstGeom prst="rect">
            <a:avLst/>
          </a:prstGeom>
          <a:solidFill>
            <a:srgbClr val="F7F7F7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185354"/>
            <a:ext cx="7772400" cy="6362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Insert Title Here</a:t>
            </a:r>
          </a:p>
        </p:txBody>
      </p:sp>
      <p:pic>
        <p:nvPicPr>
          <p:cNvPr id="11" name="Picture 10" descr="cheggLogo_orange_clea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6700" y="1931718"/>
            <a:ext cx="3530600" cy="991284"/>
          </a:xfrm>
          <a:prstGeom prst="rect">
            <a:avLst/>
          </a:prstGeom>
          <a:effectLst>
            <a:innerShdw blurRad="63500" dist="12700" dir="13500000">
              <a:prstClr val="black">
                <a:alpha val="50000"/>
              </a:prstClr>
            </a:innerShdw>
          </a:effectLst>
        </p:spPr>
      </p:pic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19492" y="4847810"/>
            <a:ext cx="7772400" cy="4345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Include presenter name(s) here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3038228"/>
            <a:ext cx="2730500" cy="241300"/>
          </a:xfrm>
          <a:prstGeom prst="rect">
            <a:avLst/>
          </a:prstGeom>
          <a:effectLst>
            <a:innerShdw blurRad="63500" dist="12700" dir="13500000">
              <a:prstClr val="black">
                <a:alpha val="40000"/>
              </a:prstClr>
            </a:inn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457200" y="6441016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Confidential Material – Chegg Inc. © 2005 - 2013. All Rights Reserved.</a:t>
            </a:r>
          </a:p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957"/>
            <a:ext cx="9144000" cy="57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26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44979"/>
            <a:ext cx="8229600" cy="46933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57"/>
            <a:ext cx="9144000" cy="57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72"/>
            <a:ext cx="8229600" cy="5865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817738"/>
            <a:ext cx="8245475" cy="442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980" y="6441016"/>
            <a:ext cx="1233241" cy="4169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DF814FB-960B-0045-9555-890CB9B5CC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3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56045"/>
            <a:ext cx="8229600" cy="602405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6"/>
              </a:buClr>
              <a:buFont typeface="Arial"/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accent6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Clr>
                <a:schemeClr val="accent6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Clr>
                <a:schemeClr val="accent6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Only for Charts/Images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957"/>
            <a:ext cx="9158110" cy="1965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980" y="6441016"/>
            <a:ext cx="1233241" cy="4169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DF814FB-960B-0045-9555-890CB9B5CC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F7F7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" y="1849514"/>
            <a:ext cx="9158110" cy="676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1160119" y="2773630"/>
            <a:ext cx="6801323" cy="342542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6"/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 (optional)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9250" y="1862669"/>
            <a:ext cx="7482191" cy="6632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6455127"/>
            <a:ext cx="822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D9D9D9"/>
                </a:solidFill>
                <a:latin typeface="+mn-lt"/>
                <a:cs typeface="Arial"/>
              </a:rPr>
              <a:t>Confidential Material – Chegg Inc. © 2005 – 2013 by Chegg Inc. All Rights Reserved.</a:t>
            </a:r>
          </a:p>
        </p:txBody>
      </p:sp>
      <p:pic>
        <p:nvPicPr>
          <p:cNvPr id="11" name="Picture 10" descr="cheggLogo_orange_clea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165" y="6406509"/>
            <a:ext cx="1079432" cy="303071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980" y="6441016"/>
            <a:ext cx="1233241" cy="4169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DF814FB-960B-0045-9555-890CB9B5CC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8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0200" y="1362317"/>
            <a:ext cx="2576689" cy="490795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4110" y="478"/>
            <a:ext cx="9158110" cy="57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72"/>
            <a:ext cx="8229600" cy="5865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62489" y="1362317"/>
            <a:ext cx="2576689" cy="490795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196821" y="1350510"/>
            <a:ext cx="2576689" cy="490795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90333" y="884062"/>
            <a:ext cx="0" cy="53862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36733" y="884062"/>
            <a:ext cx="0" cy="53862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30200" y="947924"/>
            <a:ext cx="2576689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262489" y="947573"/>
            <a:ext cx="2576689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6821" y="932212"/>
            <a:ext cx="2576689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090333" y="884062"/>
            <a:ext cx="0" cy="53862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36733" y="884062"/>
            <a:ext cx="0" cy="53862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980" y="6441016"/>
            <a:ext cx="1233241" cy="4169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DF814FB-960B-0045-9555-890CB9B5CC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Bulle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0200" y="2428318"/>
            <a:ext cx="2576689" cy="3627421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4110" y="478"/>
            <a:ext cx="9158110" cy="57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72"/>
            <a:ext cx="8229600" cy="5865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62489" y="2428318"/>
            <a:ext cx="2576689" cy="3627421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196821" y="2416511"/>
            <a:ext cx="2576689" cy="3627421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90333" y="2019461"/>
            <a:ext cx="0" cy="4046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36733" y="2019461"/>
            <a:ext cx="0" cy="4046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89000" y="860250"/>
            <a:ext cx="1466850" cy="104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835400" y="860250"/>
            <a:ext cx="1466850" cy="104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739467" y="860250"/>
            <a:ext cx="1466850" cy="104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30200" y="2006249"/>
            <a:ext cx="2576689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262489" y="2005898"/>
            <a:ext cx="2576689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6821" y="1990537"/>
            <a:ext cx="2576689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090333" y="2019461"/>
            <a:ext cx="0" cy="4046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036733" y="2019461"/>
            <a:ext cx="0" cy="4046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980" y="6441016"/>
            <a:ext cx="1233241" cy="4169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DF814FB-960B-0045-9555-890CB9B5CC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5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9180" y="1423233"/>
            <a:ext cx="4149783" cy="4731283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4110" y="478"/>
            <a:ext cx="9158110" cy="57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72"/>
            <a:ext cx="8229600" cy="5865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09023" y="1423233"/>
            <a:ext cx="4149783" cy="4731283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86099" y="1018479"/>
            <a:ext cx="0" cy="51465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09180" y="1018479"/>
            <a:ext cx="4149783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709023" y="1018128"/>
            <a:ext cx="4149783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86099" y="1018479"/>
            <a:ext cx="0" cy="51465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980" y="6441016"/>
            <a:ext cx="1233241" cy="4169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DF814FB-960B-0045-9555-890CB9B5CC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Bulle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9180" y="2428318"/>
            <a:ext cx="4149783" cy="3627421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4110" y="478"/>
            <a:ext cx="9158110" cy="57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72"/>
            <a:ext cx="8229600" cy="5865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09023" y="2428318"/>
            <a:ext cx="4149783" cy="3627421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86099" y="2019461"/>
            <a:ext cx="0" cy="4046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608667" y="860250"/>
            <a:ext cx="1466850" cy="104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36733" y="860250"/>
            <a:ext cx="1466850" cy="104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09180" y="2006249"/>
            <a:ext cx="4149783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709023" y="2005898"/>
            <a:ext cx="4149783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86099" y="2019461"/>
            <a:ext cx="0" cy="4046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980" y="6441016"/>
            <a:ext cx="1233241" cy="4169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DF814FB-960B-0045-9555-890CB9B5CC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5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9180" y="1423234"/>
            <a:ext cx="4149783" cy="199165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4110" y="478"/>
            <a:ext cx="9158110" cy="57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72"/>
            <a:ext cx="8229600" cy="5865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09023" y="1423234"/>
            <a:ext cx="4149783" cy="199165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86099" y="1018479"/>
            <a:ext cx="0" cy="51465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09180" y="1018479"/>
            <a:ext cx="4149783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709023" y="1018128"/>
            <a:ext cx="4149783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9180" y="3597647"/>
            <a:ext cx="854962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09180" y="4173323"/>
            <a:ext cx="4149783" cy="199165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709023" y="4173323"/>
            <a:ext cx="4149783" cy="199165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here to add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09180" y="3768568"/>
            <a:ext cx="4149783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709023" y="3768217"/>
            <a:ext cx="4149783" cy="40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586099" y="1018479"/>
            <a:ext cx="0" cy="51465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09180" y="3597647"/>
            <a:ext cx="854962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980" y="6441016"/>
            <a:ext cx="1233241" cy="4169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DF814FB-960B-0045-9555-890CB9B5CC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3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441016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D9D9D9"/>
                </a:solidFill>
                <a:latin typeface="Arial"/>
                <a:cs typeface="Arial"/>
              </a:rPr>
              <a:t>Confidential Material – Chegg Inc. © 2005 - 2013. All Rights Reserved.</a:t>
            </a:r>
          </a:p>
          <a:p>
            <a:pPr algn="ctr"/>
            <a:endParaRPr lang="en-US" sz="800" dirty="0">
              <a:latin typeface="Arial"/>
              <a:cs typeface="Arial"/>
            </a:endParaRPr>
          </a:p>
        </p:txBody>
      </p:sp>
      <p:pic>
        <p:nvPicPr>
          <p:cNvPr id="8" name="Picture 7" descr="cheggLogo_orange_clean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165" y="6406509"/>
            <a:ext cx="1079432" cy="303071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980" y="6441016"/>
            <a:ext cx="1233241" cy="4169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DF814FB-960B-0045-9555-890CB9B5CC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4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Adaptly</a:t>
            </a:r>
            <a:r>
              <a:rPr lang="en-US" dirty="0" smtClean="0"/>
              <a:t> Facebook Ads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Wildfire’s social ads exclusive partner</a:t>
            </a:r>
          </a:p>
          <a:p>
            <a:endParaRPr lang="en-US" dirty="0"/>
          </a:p>
          <a:p>
            <a:r>
              <a:rPr lang="en-US" dirty="0" smtClean="0"/>
              <a:t>Manage CPC, Sponsored Story on Facebook, promoted Tweets &amp; Accounts on Twitter</a:t>
            </a:r>
          </a:p>
          <a:p>
            <a:endParaRPr lang="en-US" dirty="0"/>
          </a:p>
          <a:p>
            <a:r>
              <a:rPr lang="en-US" dirty="0" smtClean="0"/>
              <a:t>Benefit: matrix test of ads based on image, headline, and body copy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Adaptly</a:t>
            </a:r>
            <a:r>
              <a:rPr lang="en-US" dirty="0"/>
              <a:t> </a:t>
            </a:r>
            <a:r>
              <a:rPr lang="en-US" dirty="0" smtClean="0"/>
              <a:t>Facebook Ads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Adaptly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F814FB-960B-0045-9555-890CB9B5CC5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Adaptly</a:t>
            </a:r>
            <a:r>
              <a:rPr lang="en-US" dirty="0" smtClean="0"/>
              <a:t> Facebook Ads Test - Creative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Ace exams with </a:t>
            </a:r>
            <a:r>
              <a:rPr lang="en-US" dirty="0" smtClean="0"/>
              <a:t>Chegg*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better way to study</a:t>
            </a:r>
          </a:p>
          <a:p>
            <a:endParaRPr lang="en-US" dirty="0"/>
          </a:p>
          <a:p>
            <a:r>
              <a:rPr lang="en-US" dirty="0"/>
              <a:t>The faster way to study</a:t>
            </a:r>
          </a:p>
          <a:p>
            <a:endParaRPr lang="en-US" dirty="0"/>
          </a:p>
          <a:p>
            <a:r>
              <a:rPr lang="en-US" dirty="0"/>
              <a:t>Study smarter not harder</a:t>
            </a:r>
          </a:p>
          <a:p>
            <a:endParaRPr lang="en-US" dirty="0"/>
          </a:p>
          <a:p>
            <a:r>
              <a:rPr lang="en-US" dirty="0"/>
              <a:t>Score higher on </a:t>
            </a:r>
            <a:r>
              <a:rPr lang="en-US" dirty="0" smtClean="0"/>
              <a:t>exams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24/7 study help</a:t>
            </a:r>
          </a:p>
          <a:p>
            <a:endParaRPr lang="en-US" dirty="0"/>
          </a:p>
          <a:p>
            <a:r>
              <a:rPr lang="en-US" dirty="0"/>
              <a:t>We make homework easier</a:t>
            </a:r>
          </a:p>
          <a:p>
            <a:endParaRPr lang="en-US" dirty="0"/>
          </a:p>
          <a:p>
            <a:r>
              <a:rPr lang="en-US" dirty="0"/>
              <a:t>Raise your GPA with </a:t>
            </a:r>
            <a:r>
              <a:rPr lang="en-US" dirty="0" smtClean="0"/>
              <a:t>Chegg*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unstuck on homework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smtClean="0"/>
              <a:t>Headlines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F814FB-960B-0045-9555-890CB9B5CC5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71" y="2093464"/>
            <a:ext cx="1371600" cy="9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2" y="3064938"/>
            <a:ext cx="1371600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72" y="2098247"/>
            <a:ext cx="1371600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72" y="3053964"/>
            <a:ext cx="137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72" y="2107666"/>
            <a:ext cx="1371600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72" y="3998812"/>
            <a:ext cx="1371600" cy="101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72" y="3077961"/>
            <a:ext cx="1371600" cy="9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71" y="3968706"/>
            <a:ext cx="1371600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72" y="4050247"/>
            <a:ext cx="137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2" y="4883107"/>
            <a:ext cx="137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13052" y="6154516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*new survey has disproved these claims, cannot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2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Chegg Homework Help is free to try for 7 days </a:t>
            </a:r>
            <a:r>
              <a:rPr lang="en-US" dirty="0" smtClean="0"/>
              <a:t>- </a:t>
            </a:r>
            <a:r>
              <a:rPr lang="en-US" dirty="0"/>
              <a:t>get ahead this semester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Don’t </a:t>
            </a:r>
            <a:r>
              <a:rPr lang="en-US" dirty="0"/>
              <a:t>let studying get in the way of your college life </a:t>
            </a:r>
            <a:r>
              <a:rPr lang="en-US" dirty="0" smtClean="0"/>
              <a:t>-  finish </a:t>
            </a:r>
            <a:r>
              <a:rPr lang="en-US" dirty="0"/>
              <a:t>it faster with Chegg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</a:t>
            </a:r>
            <a:r>
              <a:rPr lang="en-US" dirty="0"/>
              <a:t>waste another minute stuck on textbook problems </a:t>
            </a:r>
            <a:r>
              <a:rPr lang="en-US" dirty="0" smtClean="0"/>
              <a:t>-  </a:t>
            </a:r>
            <a:r>
              <a:rPr lang="en-US" dirty="0"/>
              <a:t>Join Chegg today</a:t>
            </a:r>
            <a:r>
              <a:rPr lang="en-US" dirty="0" smtClean="0"/>
              <a:t>!</a:t>
            </a:r>
          </a:p>
          <a:p>
            <a:r>
              <a:rPr lang="en-US" dirty="0"/>
              <a:t>Finish homework faster this year with Chegg </a:t>
            </a:r>
            <a:r>
              <a:rPr lang="en-US" dirty="0" smtClean="0"/>
              <a:t>- </a:t>
            </a:r>
            <a:r>
              <a:rPr lang="en-US" dirty="0"/>
              <a:t>leave more time for enjoying </a:t>
            </a:r>
            <a:r>
              <a:rPr lang="en-US" dirty="0" smtClean="0"/>
              <a:t>college.</a:t>
            </a:r>
          </a:p>
          <a:p>
            <a:r>
              <a:rPr lang="en-US" dirty="0"/>
              <a:t>Get expert answers your toughest homework questions. Try it free for 7-days today</a:t>
            </a:r>
            <a:r>
              <a:rPr lang="en-US" dirty="0" smtClean="0"/>
              <a:t>.</a:t>
            </a:r>
          </a:p>
          <a:p>
            <a:r>
              <a:rPr lang="en-US" dirty="0"/>
              <a:t>Get unstuck on homework with Chegg today </a:t>
            </a:r>
            <a:r>
              <a:rPr lang="en-US" dirty="0" smtClean="0"/>
              <a:t>- </a:t>
            </a:r>
            <a:r>
              <a:rPr lang="en-US" dirty="0"/>
              <a:t>textbook solutions, expert answers, &amp; more</a:t>
            </a:r>
            <a:r>
              <a:rPr lang="en-US" dirty="0" smtClean="0"/>
              <a:t>.</a:t>
            </a:r>
          </a:p>
          <a:p>
            <a:r>
              <a:rPr lang="en-US" dirty="0"/>
              <a:t>Midterm blues? </a:t>
            </a:r>
            <a:r>
              <a:rPr lang="en-US" dirty="0" smtClean="0"/>
              <a:t>We’ve </a:t>
            </a:r>
            <a:r>
              <a:rPr lang="en-US" dirty="0"/>
              <a:t>got hundreds of experts ready to answer your homework questions</a:t>
            </a:r>
            <a:r>
              <a:rPr lang="en-US" dirty="0" smtClean="0"/>
              <a:t>.</a:t>
            </a:r>
          </a:p>
          <a:p>
            <a:r>
              <a:rPr lang="en-US" dirty="0"/>
              <a:t>Raise your GPA this semester with Chegg </a:t>
            </a:r>
            <a:r>
              <a:rPr lang="en-US" dirty="0" smtClean="0"/>
              <a:t>– it’s </a:t>
            </a:r>
            <a:r>
              <a:rPr lang="en-US" dirty="0"/>
              <a:t>free to try for 7 days</a:t>
            </a:r>
            <a:r>
              <a:rPr lang="en-US" dirty="0" smtClean="0"/>
              <a:t>!*</a:t>
            </a:r>
          </a:p>
          <a:p>
            <a:r>
              <a:rPr lang="en-US" dirty="0"/>
              <a:t>Score higher on exams with Chegg Homework Help. Try it free for 7 days today</a:t>
            </a:r>
            <a:r>
              <a:rPr lang="en-US" dirty="0" smtClean="0"/>
              <a:t>.*</a:t>
            </a:r>
          </a:p>
          <a:p>
            <a:r>
              <a:rPr lang="en-US" dirty="0"/>
              <a:t>Step-by-step solutions for your </a:t>
            </a:r>
            <a:r>
              <a:rPr lang="en-US" dirty="0" smtClean="0"/>
              <a:t>textbook - Try </a:t>
            </a:r>
            <a:r>
              <a:rPr lang="en-US" dirty="0"/>
              <a:t>Chegg Homework Help free today</a:t>
            </a:r>
            <a:r>
              <a:rPr lang="en-US" dirty="0" smtClean="0"/>
              <a:t>!</a:t>
            </a:r>
          </a:p>
          <a:p>
            <a:r>
              <a:rPr lang="en-US" dirty="0"/>
              <a:t>Stop searching, start </a:t>
            </a:r>
            <a:r>
              <a:rPr lang="en-US" dirty="0" smtClean="0"/>
              <a:t>learning - Get </a:t>
            </a:r>
            <a:r>
              <a:rPr lang="en-US" dirty="0"/>
              <a:t>unstuck with Chegg Homework Help today</a:t>
            </a:r>
            <a:r>
              <a:rPr lang="en-US" dirty="0" smtClean="0"/>
              <a:t>.</a:t>
            </a:r>
          </a:p>
          <a:p>
            <a:r>
              <a:rPr lang="en-US" dirty="0"/>
              <a:t>Take the </a:t>
            </a:r>
            <a:r>
              <a:rPr lang="en-US" dirty="0" smtClean="0"/>
              <a:t>‘ew’ </a:t>
            </a:r>
            <a:r>
              <a:rPr lang="en-US" dirty="0"/>
              <a:t>outta homework with Chegg. Join free, sign-up takes 10 </a:t>
            </a:r>
            <a:r>
              <a:rPr lang="en-US" dirty="0" smtClean="0"/>
              <a:t>seconds</a:t>
            </a:r>
          </a:p>
          <a:p>
            <a:r>
              <a:rPr lang="en-US" dirty="0"/>
              <a:t>Who says studying has to be painful? Ease the homework stress with Chegg today.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Adaptly</a:t>
            </a:r>
            <a:r>
              <a:rPr lang="en-US" dirty="0" smtClean="0"/>
              <a:t> Facebook Ads Test - Creative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F814FB-960B-0045-9555-890CB9B5CC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3052" y="6044771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*new survey has disproved these claims, cannot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Adaptly</a:t>
            </a:r>
            <a:r>
              <a:rPr lang="en-US" dirty="0"/>
              <a:t> Facebook Ads Test -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319213" algn="l"/>
              </a:tabLst>
            </a:pPr>
            <a:r>
              <a:rPr lang="en-US" dirty="0" smtClean="0"/>
              <a:t>Creative – top performers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F814FB-960B-0045-9555-890CB9B5CC5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407416"/>
              </p:ext>
            </p:extLst>
          </p:nvPr>
        </p:nvGraphicFramePr>
        <p:xfrm>
          <a:off x="983512" y="1516591"/>
          <a:ext cx="6858000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Worksheet" r:id="rId4" imgW="6858000" imgH="4924352" progId="Excel.Sheet.12">
                  <p:embed/>
                </p:oleObj>
              </mc:Choice>
              <mc:Fallback>
                <p:oleObj name="Worksheet" r:id="rId4" imgW="6858000" imgH="49243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3512" y="1516591"/>
                        <a:ext cx="6858000" cy="492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6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Graphic text made stronger ads</a:t>
            </a:r>
          </a:p>
          <a:p>
            <a:endParaRPr lang="en-US" dirty="0"/>
          </a:p>
          <a:p>
            <a:r>
              <a:rPr lang="en-US" dirty="0" smtClean="0"/>
              <a:t>Top headlines – 24/7 Study Help, Study smarter not harder, We make homework easier</a:t>
            </a:r>
          </a:p>
          <a:p>
            <a:endParaRPr lang="en-US" dirty="0"/>
          </a:p>
          <a:p>
            <a:r>
              <a:rPr lang="en-US" dirty="0" smtClean="0"/>
              <a:t>Strongest image for CTR - </a:t>
            </a:r>
          </a:p>
          <a:p>
            <a:endParaRPr lang="en-US" dirty="0"/>
          </a:p>
          <a:p>
            <a:r>
              <a:rPr lang="en-US" dirty="0" smtClean="0"/>
              <a:t>Interesting: people images + comparisons = high CTR</a:t>
            </a:r>
          </a:p>
          <a:p>
            <a:endParaRPr lang="en-US" dirty="0"/>
          </a:p>
          <a:p>
            <a:r>
              <a:rPr lang="en-US" dirty="0" smtClean="0"/>
              <a:t>Additional testing needed to fully understand best image/headline combos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Adaptly</a:t>
            </a:r>
            <a:r>
              <a:rPr lang="en-US" dirty="0"/>
              <a:t> Facebook Ads Test -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Creative - insights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F814FB-960B-0045-9555-890CB9B5CC5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8" y="1262275"/>
            <a:ext cx="1153114" cy="82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342" y="1270131"/>
            <a:ext cx="1195645" cy="79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46" y="1260651"/>
            <a:ext cx="1142482" cy="81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58" y="3169341"/>
            <a:ext cx="1371600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16" y="3131498"/>
            <a:ext cx="137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394787"/>
      </p:ext>
    </p:extLst>
  </p:cSld>
  <p:clrMapOvr>
    <a:masterClrMapping/>
  </p:clrMapOvr>
</p:sld>
</file>

<file path=ppt/theme/theme1.xml><?xml version="1.0" encoding="utf-8"?>
<a:theme xmlns:a="http://schemas.openxmlformats.org/drawingml/2006/main" name="Chegg PPT Template 2013">
  <a:themeElements>
    <a:clrScheme name="Cheg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D7F17"/>
      </a:accent1>
      <a:accent2>
        <a:srgbClr val="C86007"/>
      </a:accent2>
      <a:accent3>
        <a:srgbClr val="82A032"/>
      </a:accent3>
      <a:accent4>
        <a:srgbClr val="CDDA1A"/>
      </a:accent4>
      <a:accent5>
        <a:srgbClr val="FD9F00"/>
      </a:accent5>
      <a:accent6>
        <a:srgbClr val="F07D00"/>
      </a:accent6>
      <a:hlink>
        <a:srgbClr val="006699"/>
      </a:hlink>
      <a:folHlink>
        <a:srgbClr val="8BC8E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12700" cmpd="sng">
          <a:solidFill>
            <a:schemeClr val="bg1">
              <a:lumMod val="65000"/>
            </a:schemeClr>
          </a:solidFill>
        </a:ln>
        <a:effectLst>
          <a:outerShdw blurRad="508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Chegg PPT Template 2013</Template>
  <TotalTime>263</TotalTime>
  <Words>399</Words>
  <Application>Microsoft Office PowerPoint</Application>
  <PresentationFormat>On-screen Show (4:3)</PresentationFormat>
  <Paragraphs>65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Chegg PPT Template 2013</vt:lpstr>
      <vt:lpstr>Worksheet</vt:lpstr>
      <vt:lpstr>PowerPoint Presentation</vt:lpstr>
      <vt:lpstr>Adaptly Facebook Ads Test</vt:lpstr>
      <vt:lpstr>Adaptly Facebook Ads Test - Creative</vt:lpstr>
      <vt:lpstr>Adaptly Facebook Ads Test - Creative</vt:lpstr>
      <vt:lpstr>Adaptly Facebook Ads Test - Results</vt:lpstr>
      <vt:lpstr>Adaptly Facebook Ads Test -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Leviticus Williams</dc:creator>
  <cp:lastModifiedBy>Leviticus Williams</cp:lastModifiedBy>
  <cp:revision>11</cp:revision>
  <dcterms:created xsi:type="dcterms:W3CDTF">2013-03-12T16:39:54Z</dcterms:created>
  <dcterms:modified xsi:type="dcterms:W3CDTF">2013-04-01T20:52:57Z</dcterms:modified>
</cp:coreProperties>
</file>