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8258"/>
            <a:ext cx="3932238" cy="1600200"/>
          </a:xfrm>
          <a:solidFill>
            <a:srgbClr val="DD462F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Reminder App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960766" y="375380"/>
            <a:ext cx="6172200" cy="48736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Mark Anthony </a:t>
            </a:r>
            <a:r>
              <a:rPr lang="en-US" dirty="0" err="1" smtClean="0">
                <a:solidFill>
                  <a:schemeClr val="tx1"/>
                </a:solidFill>
              </a:rPr>
              <a:t>Siapno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Jeffrey De Guzman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Carl Jamel </a:t>
            </a:r>
            <a:r>
              <a:rPr lang="en-US" dirty="0" err="1" smtClean="0">
                <a:solidFill>
                  <a:schemeClr val="tx1"/>
                </a:solidFill>
              </a:rPr>
              <a:t>Castañares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839787" y="2101850"/>
            <a:ext cx="3932238" cy="31471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GROUP </a:t>
            </a:r>
            <a:r>
              <a:rPr lang="en-US" dirty="0" smtClean="0"/>
              <a:t>SDC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DATE OF </a:t>
            </a:r>
            <a:r>
              <a:rPr lang="en-US" dirty="0" smtClean="0"/>
              <a:t>PRESENTATION:</a:t>
            </a:r>
          </a:p>
          <a:p>
            <a:r>
              <a:rPr lang="en-US" dirty="0" smtClean="0"/>
              <a:t>January 16, 2021</a:t>
            </a:r>
          </a:p>
          <a:p>
            <a:r>
              <a:rPr lang="en-US" dirty="0" smtClean="0"/>
              <a:t>3:15 PM – 3:30 PM</a:t>
            </a:r>
            <a:endParaRPr lang="en-US" dirty="0"/>
          </a:p>
          <a:p>
            <a:endParaRPr lang="en-PH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98" y="634984"/>
            <a:ext cx="1066747" cy="106674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35" y="2101850"/>
            <a:ext cx="1066747" cy="1070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35" y="3587785"/>
            <a:ext cx="1066747" cy="10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9204"/>
            <a:ext cx="4876800" cy="4544182"/>
          </a:xfrm>
        </p:spPr>
        <p:txBody>
          <a:bodyPr>
            <a:normAutofit/>
          </a:bodyPr>
          <a:lstStyle/>
          <a:p>
            <a:r>
              <a:rPr lang="en-US" dirty="0"/>
              <a:t>Thank you for the opportunity to submit a proposal for </a:t>
            </a:r>
            <a:r>
              <a:rPr lang="en-US" dirty="0" smtClean="0"/>
              <a:t>our Reminder mobile app. </a:t>
            </a:r>
            <a:r>
              <a:rPr lang="en-US" dirty="0"/>
              <a:t>Working together, we believe we can create a </a:t>
            </a:r>
            <a:r>
              <a:rPr lang="en-US" dirty="0" smtClean="0"/>
              <a:t>mobile app </a:t>
            </a:r>
            <a:r>
              <a:rPr lang="en-US" dirty="0"/>
              <a:t>that is simple to navigate and has a professional yet welcoming design. </a:t>
            </a:r>
          </a:p>
          <a:p>
            <a:r>
              <a:rPr lang="en-US" dirty="0"/>
              <a:t>Based on our preliminary discussion </a:t>
            </a:r>
            <a:r>
              <a:rPr lang="en-US" dirty="0" smtClean="0"/>
              <a:t>of our team, </a:t>
            </a:r>
            <a:r>
              <a:rPr lang="en-US" dirty="0"/>
              <a:t>we have identified and listed below the Needs and Solutions that we will want to address in this project.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1729204"/>
            <a:ext cx="3654468" cy="3659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68" y="1729204"/>
            <a:ext cx="2421558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Needs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 smtClean="0"/>
              <a:t>SDC Company needs </a:t>
            </a:r>
            <a:r>
              <a:rPr lang="en-US" dirty="0"/>
              <a:t>a mobile application to reach out to the community and also to serve and support the current SDC Company</a:t>
            </a:r>
            <a:r>
              <a:rPr lang="en-US" dirty="0" smtClean="0"/>
              <a:t> </a:t>
            </a:r>
            <a:r>
              <a:rPr lang="en-US" dirty="0"/>
              <a:t>clients.  </a:t>
            </a:r>
            <a:endParaRPr lang="en-US" dirty="0" smtClean="0"/>
          </a:p>
          <a:p>
            <a:r>
              <a:rPr lang="en-US" dirty="0" smtClean="0"/>
              <a:t>SDC Reminder </a:t>
            </a:r>
            <a:r>
              <a:rPr lang="en-US" dirty="0"/>
              <a:t>app is a user friendly interface that consists of selecting a time and date to start a reminder event. This mobile app would make a good benefit for those who needs their time to be managed.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46" y="1825625"/>
            <a:ext cx="2111100" cy="3518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477" y="1825624"/>
            <a:ext cx="2111100" cy="35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825625"/>
            <a:ext cx="416775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Reminder App will </a:t>
            </a:r>
            <a:r>
              <a:rPr lang="en-US" dirty="0"/>
              <a:t>provide SDC Company with a fresh new mobile application that is easy to navigate and provides useful information to current subscribers. The design will also convey to potential subscribers that SDC Company is a professional, reliable company. The design </a:t>
            </a:r>
            <a:r>
              <a:rPr lang="en-US" dirty="0" smtClean="0"/>
              <a:t>will not change so it </a:t>
            </a:r>
            <a:r>
              <a:rPr lang="en-US" dirty="0"/>
              <a:t>will maintain a familiar look to current subscribers, but will at the same time show them that SDC Company is improving its mobile application presence in order to serve them better.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89" y="1825625"/>
            <a:ext cx="2166808" cy="3611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99" y="1820564"/>
            <a:ext cx="2169845" cy="36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Content Management System (IN the future needs)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to the new design from </a:t>
            </a:r>
            <a:r>
              <a:rPr lang="en-US" dirty="0" smtClean="0"/>
              <a:t>Reminder App will </a:t>
            </a:r>
            <a:r>
              <a:rPr lang="en-US" dirty="0"/>
              <a:t>be a robust Content Management System (CMS) that will allow SDC Company to make changes easily to the mobile application, without requiring a dedicated workstation or additional software.</a:t>
            </a:r>
          </a:p>
          <a:p>
            <a:r>
              <a:rPr lang="en-US" dirty="0" smtClean="0"/>
              <a:t>SDC Company will not stop to make our system great and to make our clients satisfied.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01" y="1641345"/>
            <a:ext cx="2721372" cy="45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2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MOBILE APP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6977" cy="473169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design </a:t>
            </a:r>
            <a:r>
              <a:rPr lang="en-US" dirty="0"/>
              <a:t>will have </a:t>
            </a:r>
            <a:r>
              <a:rPr lang="en-US" dirty="0" smtClean="0"/>
              <a:t>three </a:t>
            </a:r>
            <a:r>
              <a:rPr lang="en-US" dirty="0"/>
              <a:t>main mobile features:</a:t>
            </a:r>
          </a:p>
          <a:p>
            <a:pPr fontAlgn="base"/>
            <a:r>
              <a:rPr lang="en-US" dirty="0"/>
              <a:t>Sign-up and login 	Onboarding splash screen	</a:t>
            </a:r>
            <a:r>
              <a:rPr lang="en-US" dirty="0">
                <a:solidFill>
                  <a:srgbClr val="FF0000"/>
                </a:solidFill>
              </a:rPr>
              <a:t>Navigation</a:t>
            </a:r>
            <a:r>
              <a:rPr lang="en-US" dirty="0"/>
              <a:t>		Image galleries</a:t>
            </a:r>
          </a:p>
          <a:p>
            <a:pPr fontAlgn="base"/>
            <a:r>
              <a:rPr lang="en-US" dirty="0"/>
              <a:t>Forms		Social media integration	Social Feeds		Product menus	</a:t>
            </a:r>
          </a:p>
          <a:p>
            <a:pPr fontAlgn="base"/>
            <a:r>
              <a:rPr lang="en-US" dirty="0"/>
              <a:t>Shopping carts and payments 	Loyalty cards	Booking systems	</a:t>
            </a:r>
            <a:r>
              <a:rPr lang="en-US" dirty="0">
                <a:solidFill>
                  <a:srgbClr val="FF0000"/>
                </a:solidFill>
              </a:rPr>
              <a:t>Calendar </a:t>
            </a:r>
            <a:r>
              <a:rPr lang="en-US" dirty="0" smtClean="0">
                <a:solidFill>
                  <a:srgbClr val="FF0000"/>
                </a:solidFill>
              </a:rPr>
              <a:t>integrations</a:t>
            </a:r>
            <a:r>
              <a:rPr lang="en-US" dirty="0"/>
              <a:t>	 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Push notifications</a:t>
            </a:r>
            <a:r>
              <a:rPr lang="en-US" dirty="0"/>
              <a:t>	Native video	Native maps	Device hardware access	App analytics</a:t>
            </a:r>
          </a:p>
          <a:p>
            <a:r>
              <a:rPr lang="en-US" dirty="0" smtClean="0"/>
              <a:t>These </a:t>
            </a:r>
            <a:r>
              <a:rPr lang="en-US" dirty="0"/>
              <a:t>main features will be </a:t>
            </a:r>
            <a:r>
              <a:rPr lang="en-US" dirty="0" smtClean="0"/>
              <a:t>hardwired into </a:t>
            </a:r>
            <a:r>
              <a:rPr lang="en-US" dirty="0"/>
              <a:t>the new design by </a:t>
            </a:r>
            <a:r>
              <a:rPr lang="en-US" dirty="0" smtClean="0"/>
              <a:t>our Reminder App.</a:t>
            </a:r>
          </a:p>
          <a:p>
            <a:r>
              <a:rPr lang="en-US" dirty="0" smtClean="0"/>
              <a:t>These will be the main features of our mobile app, SDC Company will make sure to provide our users the best quality of our mobile app.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Preliminary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in conjunction with </a:t>
            </a:r>
            <a:r>
              <a:rPr lang="en-US" dirty="0" smtClean="0"/>
              <a:t>SDC Company, Reminder App will </a:t>
            </a:r>
            <a:r>
              <a:rPr lang="en-US" dirty="0"/>
              <a:t>provide </a:t>
            </a:r>
            <a:r>
              <a:rPr lang="en-US" dirty="0" smtClean="0"/>
              <a:t>SDC Company with </a:t>
            </a:r>
            <a:r>
              <a:rPr lang="en-US" dirty="0"/>
              <a:t>a preliminary design concept for the new mobile application. That design concept will include the basic layout, color palette, </a:t>
            </a:r>
            <a:r>
              <a:rPr lang="en-US" dirty="0" smtClean="0"/>
              <a:t>etc</a:t>
            </a:r>
            <a:r>
              <a:rPr lang="en-US" dirty="0"/>
              <a:t>. </a:t>
            </a:r>
            <a:r>
              <a:rPr lang="en-US" dirty="0" smtClean="0"/>
              <a:t>SDC Company can run at any android/</a:t>
            </a:r>
            <a:r>
              <a:rPr lang="en-US" dirty="0" err="1" smtClean="0"/>
              <a:t>ios</a:t>
            </a:r>
            <a:r>
              <a:rPr lang="en-US" dirty="0" smtClean="0"/>
              <a:t> device, this mobile app wouldn’t be a hassle to get. We also make sure that every content of this app would be free.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18" y="1825625"/>
            <a:ext cx="2305771" cy="3842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854" y="1825625"/>
            <a:ext cx="2305771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4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 App will </a:t>
            </a:r>
            <a:r>
              <a:rPr lang="en-US" dirty="0"/>
              <a:t>then run a two-hour training session with </a:t>
            </a:r>
            <a:r>
              <a:rPr lang="en-US" dirty="0" smtClean="0"/>
              <a:t>SDC Company employees. </a:t>
            </a:r>
            <a:r>
              <a:rPr lang="en-US" dirty="0"/>
              <a:t>This can be done on site or online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SDC Company will always look into improving the mobile app to make sure all clients/user will have a good experience.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17" y="1485106"/>
            <a:ext cx="502588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6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Launch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SDC Company has </a:t>
            </a:r>
            <a:r>
              <a:rPr lang="en-US" dirty="0"/>
              <a:t>finished incorporating all the content they wish to have at launch, they will ask </a:t>
            </a:r>
            <a:r>
              <a:rPr lang="en-US" dirty="0" smtClean="0"/>
              <a:t>Reminder App to </a:t>
            </a:r>
            <a:r>
              <a:rPr lang="en-US" dirty="0"/>
              <a:t>move the mobile application from the development sub-directory to the main root level of the uploaded </a:t>
            </a:r>
            <a:r>
              <a:rPr lang="en-US" dirty="0" err="1"/>
              <a:t>apk</a:t>
            </a:r>
            <a:r>
              <a:rPr lang="en-US" dirty="0"/>
              <a:t> file over </a:t>
            </a:r>
            <a:r>
              <a:rPr lang="en-US" dirty="0" err="1"/>
              <a:t>google</a:t>
            </a:r>
            <a:r>
              <a:rPr lang="en-US" dirty="0"/>
              <a:t> apps, thereby making the mobile app go live. Congratulations!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38" y="1825626"/>
            <a:ext cx="1875190" cy="3125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90" y="1825625"/>
            <a:ext cx="1875190" cy="3125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642" y="1825625"/>
            <a:ext cx="1875191" cy="31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762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openxmlformats.org/package/2006/metadata/core-properties"/>
    <ds:schemaRef ds:uri="http://purl.org/dc/terms/"/>
    <ds:schemaRef ds:uri="4873beb7-5857-4685-be1f-d57550cc96cc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242</TotalTime>
  <Words>478</Words>
  <Application>Microsoft Office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Reminder App </vt:lpstr>
      <vt:lpstr>Introduction</vt:lpstr>
      <vt:lpstr>Needs </vt:lpstr>
      <vt:lpstr>Solutions</vt:lpstr>
      <vt:lpstr>Content Management System (IN the future needs)</vt:lpstr>
      <vt:lpstr>MOBILE APP Organization</vt:lpstr>
      <vt:lpstr>Preliminary Design</vt:lpstr>
      <vt:lpstr>Training</vt:lpstr>
      <vt:lpstr>Launch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SerBert</dc:creator>
  <cp:keywords/>
  <cp:lastModifiedBy>jctwins</cp:lastModifiedBy>
  <cp:revision>25</cp:revision>
  <dcterms:created xsi:type="dcterms:W3CDTF">2020-08-18T13:17:48Z</dcterms:created>
  <dcterms:modified xsi:type="dcterms:W3CDTF">2021-01-11T13:05:19Z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