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8" r:id="rId3"/>
    <p:sldId id="261" r:id="rId4"/>
    <p:sldId id="259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32" d="100"/>
          <a:sy n="132" d="100"/>
        </p:scale>
        <p:origin x="-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EE4A6-C8A4-8343-9683-C100B1581D7F}" type="datetimeFigureOut">
              <a:rPr lang="en-US" smtClean="0"/>
              <a:t>3/14/14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ABD1C-1BD4-114E-800C-7A06A5BA9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5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BD1C-1BD4-114E-800C-7A06A5BA9C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1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C570F-06D5-1140-AA07-8A487163C393}" type="datetimeFigureOut">
              <a:rPr lang="en-US" smtClean="0"/>
              <a:t>3/14/14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Pairs Trading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Selection Methods</a:t>
            </a:r>
          </a:p>
          <a:p>
            <a:r>
              <a:rPr lang="en-US" dirty="0" smtClean="0"/>
              <a:t>Jeff Darling</a:t>
            </a:r>
          </a:p>
          <a:p>
            <a:r>
              <a:rPr lang="en-US" dirty="0" smtClean="0"/>
              <a:t>Willy 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5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3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what is the value of this correlation info?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Websites Make It Easy</a:t>
            </a:r>
            <a:endParaRPr lang="en-US" dirty="0"/>
          </a:p>
        </p:txBody>
      </p:sp>
      <p:pic>
        <p:nvPicPr>
          <p:cNvPr id="5" name="Picture 4" descr="Screen Shot 2014-03-14 at 9.41.18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7146"/>
            <a:ext cx="9144000" cy="370505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3600" y="6477000"/>
            <a:ext cx="4876800" cy="329184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Source: http://</a:t>
            </a:r>
            <a:r>
              <a:rPr lang="en-US" dirty="0" err="1" smtClean="0">
                <a:solidFill>
                  <a:schemeClr val="accent5"/>
                </a:solidFill>
              </a:rPr>
              <a:t>www.macroaxis.com</a:t>
            </a:r>
            <a:r>
              <a:rPr lang="en-US" dirty="0" smtClean="0">
                <a:solidFill>
                  <a:schemeClr val="accent5"/>
                </a:solidFill>
              </a:rPr>
              <a:t>/invest/</a:t>
            </a:r>
            <a:r>
              <a:rPr lang="en-US" dirty="0" err="1" smtClean="0">
                <a:solidFill>
                  <a:schemeClr val="accent5"/>
                </a:solidFill>
              </a:rPr>
              <a:t>marketCorrelation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04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sum-squares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stTrainPlo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1" b="9546"/>
          <a:stretch/>
        </p:blipFill>
        <p:spPr>
          <a:xfrm>
            <a:off x="8028" y="1097280"/>
            <a:ext cx="9144000" cy="5760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Training Data Min.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62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21</TotalTime>
  <Words>46</Words>
  <Application>Microsoft Macintosh PowerPoint</Application>
  <PresentationFormat>On-screen Show (4:3)</PresentationFormat>
  <Paragraphs>11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Pairs Trading</vt:lpstr>
      <vt:lpstr>Correlation</vt:lpstr>
      <vt:lpstr>Websites Make It Easy</vt:lpstr>
      <vt:lpstr>Least sum-squares</vt:lpstr>
      <vt:lpstr>Training Data Min. Distance</vt:lpstr>
    </vt:vector>
  </TitlesOfParts>
  <Company>Brush Dance,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Pairs Trading</dc:title>
  <dc:creator>Jeff Darling</dc:creator>
  <cp:lastModifiedBy>Jeff Darling</cp:lastModifiedBy>
  <cp:revision>3</cp:revision>
  <dcterms:created xsi:type="dcterms:W3CDTF">2014-03-15T04:24:40Z</dcterms:created>
  <dcterms:modified xsi:type="dcterms:W3CDTF">2014-03-15T04:46:35Z</dcterms:modified>
</cp:coreProperties>
</file>