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8" r:id="rId2"/>
    <p:sldId id="264" r:id="rId3"/>
    <p:sldId id="265" r:id="rId4"/>
    <p:sldId id="261" r:id="rId5"/>
    <p:sldId id="262" r:id="rId6"/>
    <p:sldId id="263" r:id="rId7"/>
    <p:sldId id="266" r:id="rId8"/>
    <p:sldId id="267" r:id="rId9"/>
    <p:sldId id="260"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5"/>
    <p:restoredTop sz="74851"/>
  </p:normalViewPr>
  <p:slideViewPr>
    <p:cSldViewPr snapToGrid="0" snapToObjects="1">
      <p:cViewPr varScale="1">
        <p:scale>
          <a:sx n="81" d="100"/>
          <a:sy n="81" d="100"/>
        </p:scale>
        <p:origin x="1536"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330B-0783-1743-B82D-6C43904B20D7}" type="datetimeFigureOut">
              <a:rPr lang="en-US" smtClean="0"/>
              <a:t>11/12/20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159E3-3C7A-8847-8057-DF260D58B918}" type="slidenum">
              <a:rPr lang="en-US" smtClean="0"/>
              <a:t>‹#›</a:t>
            </a:fld>
            <a:endParaRPr lang="en-US"/>
          </a:p>
        </p:txBody>
      </p:sp>
    </p:spTree>
    <p:extLst>
      <p:ext uri="{BB962C8B-B14F-4D97-AF65-F5344CB8AC3E}">
        <p14:creationId xmlns:p14="http://schemas.microsoft.com/office/powerpoint/2010/main" val="160158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a:solidFill>
                  <a:schemeClr val="tx1"/>
                </a:solidFill>
                <a:effectLst/>
                <a:latin typeface="+mn-lt"/>
                <a:ea typeface="+mn-ea"/>
                <a:cs typeface="+mn-cs"/>
              </a:rPr>
              <a:t>Ik zal voor deze korte presentatie kort uitleggen wat Joint ICA is. Daarbij zal ik gebruiken maken van 2 voorbeelden. In het eerste voorbeeld wordt </a:t>
            </a:r>
            <a:r>
              <a:rPr lang="nl-NL" sz="1200" kern="1200" dirty="0" err="1">
                <a:solidFill>
                  <a:schemeClr val="tx1"/>
                </a:solidFill>
                <a:effectLst/>
                <a:latin typeface="+mn-lt"/>
                <a:ea typeface="+mn-ea"/>
                <a:cs typeface="+mn-cs"/>
              </a:rPr>
              <a:t>join</a:t>
            </a:r>
            <a:r>
              <a:rPr lang="nl-NL" sz="1200" kern="1200" dirty="0">
                <a:solidFill>
                  <a:schemeClr val="tx1"/>
                </a:solidFill>
                <a:effectLst/>
                <a:latin typeface="+mn-lt"/>
                <a:ea typeface="+mn-ea"/>
                <a:cs typeface="+mn-cs"/>
              </a:rPr>
              <a:t>-ICA toegepast op gezonde proefpersonen</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In het tweede voorbeeld wordt de methode toegepast op groepen van proefpersonen (</a:t>
            </a:r>
            <a:r>
              <a:rPr lang="nl-NL" sz="1200" kern="1200" dirty="0" err="1">
                <a:solidFill>
                  <a:schemeClr val="tx1"/>
                </a:solidFill>
                <a:effectLst/>
                <a:latin typeface="+mn-lt"/>
                <a:ea typeface="+mn-ea"/>
                <a:cs typeface="+mn-cs"/>
              </a:rPr>
              <a:t>healthy</a:t>
            </a:r>
            <a:r>
              <a:rPr lang="nl-NL" sz="1200" kern="1200" dirty="0">
                <a:solidFill>
                  <a:schemeClr val="tx1"/>
                </a:solidFill>
                <a:effectLst/>
                <a:latin typeface="+mn-lt"/>
                <a:ea typeface="+mn-ea"/>
                <a:cs typeface="+mn-cs"/>
              </a:rPr>
              <a:t> </a:t>
            </a:r>
            <a:r>
              <a:rPr lang="nl-NL" sz="1200" kern="1200" dirty="0" err="1">
                <a:solidFill>
                  <a:schemeClr val="tx1"/>
                </a:solidFill>
                <a:effectLst/>
                <a:latin typeface="+mn-lt"/>
                <a:ea typeface="+mn-ea"/>
                <a:cs typeface="+mn-cs"/>
              </a:rPr>
              <a:t>controls</a:t>
            </a:r>
            <a:r>
              <a:rPr lang="nl-NL" sz="1200" kern="1200" dirty="0">
                <a:solidFill>
                  <a:schemeClr val="tx1"/>
                </a:solidFill>
                <a:effectLst/>
                <a:latin typeface="+mn-lt"/>
                <a:ea typeface="+mn-ea"/>
                <a:cs typeface="+mn-cs"/>
              </a:rPr>
              <a:t> </a:t>
            </a:r>
            <a:r>
              <a:rPr lang="nl-NL" sz="1200" kern="1200" dirty="0" err="1">
                <a:solidFill>
                  <a:schemeClr val="tx1"/>
                </a:solidFill>
                <a:effectLst/>
                <a:latin typeface="+mn-lt"/>
                <a:ea typeface="+mn-ea"/>
                <a:cs typeface="+mn-cs"/>
              </a:rPr>
              <a:t>and</a:t>
            </a:r>
            <a:r>
              <a:rPr lang="nl-NL" sz="1200" kern="1200" dirty="0">
                <a:solidFill>
                  <a:schemeClr val="tx1"/>
                </a:solidFill>
                <a:effectLst/>
                <a:latin typeface="+mn-lt"/>
                <a:ea typeface="+mn-ea"/>
                <a:cs typeface="+mn-cs"/>
              </a:rPr>
              <a:t> </a:t>
            </a:r>
            <a:r>
              <a:rPr lang="nl-NL" sz="1200" kern="1200" dirty="0" err="1">
                <a:solidFill>
                  <a:schemeClr val="tx1"/>
                </a:solidFill>
                <a:effectLst/>
                <a:latin typeface="+mn-lt"/>
                <a:ea typeface="+mn-ea"/>
                <a:cs typeface="+mn-cs"/>
              </a:rPr>
              <a:t>patienten</a:t>
            </a:r>
            <a:r>
              <a:rPr lang="nl-NL" sz="1200" kern="1200" dirty="0">
                <a:solidFill>
                  <a:schemeClr val="tx1"/>
                </a:solidFill>
                <a:effectLst/>
                <a:latin typeface="+mn-lt"/>
                <a:ea typeface="+mn-ea"/>
                <a:cs typeface="+mn-cs"/>
              </a:rPr>
              <a:t> met schizofrenie)</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Als laatste zal ik een schematisch overzicht geven van </a:t>
            </a:r>
            <a:r>
              <a:rPr lang="nl-NL" sz="1200" kern="1200" dirty="0" err="1">
                <a:solidFill>
                  <a:schemeClr val="tx1"/>
                </a:solidFill>
                <a:effectLst/>
                <a:latin typeface="+mn-lt"/>
                <a:ea typeface="+mn-ea"/>
                <a:cs typeface="+mn-cs"/>
              </a:rPr>
              <a:t>Clusterwise</a:t>
            </a:r>
            <a:r>
              <a:rPr lang="nl-NL" sz="1200" kern="1200" dirty="0">
                <a:solidFill>
                  <a:schemeClr val="tx1"/>
                </a:solidFill>
                <a:effectLst/>
                <a:latin typeface="+mn-lt"/>
                <a:ea typeface="+mn-ea"/>
                <a:cs typeface="+mn-cs"/>
              </a:rPr>
              <a:t> joint-ICA. De voorgestelde methode wat ik momenteel aan het ontwikkelen ben.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4A159E3-3C7A-8847-8057-DF260D58B918}" type="slidenum">
              <a:rPr lang="en-US" smtClean="0"/>
              <a:t>2</a:t>
            </a:fld>
            <a:endParaRPr lang="en-US"/>
          </a:p>
        </p:txBody>
      </p:sp>
    </p:spTree>
    <p:extLst>
      <p:ext uri="{BB962C8B-B14F-4D97-AF65-F5344CB8AC3E}">
        <p14:creationId xmlns:p14="http://schemas.microsoft.com/office/powerpoint/2010/main" val="147130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a:solidFill>
                  <a:schemeClr val="tx1"/>
                </a:solidFill>
                <a:effectLst/>
                <a:latin typeface="+mn-lt"/>
                <a:ea typeface="+mn-ea"/>
                <a:cs typeface="+mn-cs"/>
              </a:rPr>
              <a:t>Allereerst, wat is joint-ICA? Joint-ICA is een methode die is voorgesteld door Vince </a:t>
            </a:r>
            <a:r>
              <a:rPr lang="nl-NL" sz="1200" kern="1200" dirty="0" err="1">
                <a:solidFill>
                  <a:schemeClr val="tx1"/>
                </a:solidFill>
                <a:effectLst/>
                <a:latin typeface="+mn-lt"/>
                <a:ea typeface="+mn-ea"/>
                <a:cs typeface="+mn-cs"/>
              </a:rPr>
              <a:t>Calhoun</a:t>
            </a:r>
            <a:r>
              <a:rPr lang="nl-NL" sz="1200" kern="1200" dirty="0">
                <a:solidFill>
                  <a:schemeClr val="tx1"/>
                </a:solidFill>
                <a:effectLst/>
                <a:latin typeface="+mn-lt"/>
                <a:ea typeface="+mn-ea"/>
                <a:cs typeface="+mn-cs"/>
              </a:rPr>
              <a:t> en het is een methode die instaat is om gegevens van meerdere modaliteiten in één model te analyseren. Het doel van deze analysemethode is om zogenaamde componenten te schatten die maximaal onafhankelijk zijn van elkaar. De geschatte componenten die bij elke modaliteit hoort zijn nu dankzij deze methode gelinkt aan elkaar.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Hieronder zie je een schematisch weergave van Joint-ICA. Aan de linkerkant van het = teken staat de input data. In de rijen staan de participanten en in de kolommen staan de variabelen of features gebaseerd op verschillende modaliteiten. Dus je kan bijvoorbeeld gegevens hebben over witte stof, grijze stof, </a:t>
            </a:r>
            <a:r>
              <a:rPr lang="nl-NL" sz="1200" kern="1200" dirty="0" err="1">
                <a:solidFill>
                  <a:schemeClr val="tx1"/>
                </a:solidFill>
                <a:effectLst/>
                <a:latin typeface="+mn-lt"/>
                <a:ea typeface="+mn-ea"/>
                <a:cs typeface="+mn-cs"/>
              </a:rPr>
              <a:t>resting</a:t>
            </a:r>
            <a:r>
              <a:rPr lang="nl-NL" sz="1200" kern="1200" dirty="0">
                <a:solidFill>
                  <a:schemeClr val="tx1"/>
                </a:solidFill>
                <a:effectLst/>
                <a:latin typeface="+mn-lt"/>
                <a:ea typeface="+mn-ea"/>
                <a:cs typeface="+mn-cs"/>
              </a:rPr>
              <a:t>-state data etc.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Joint – ICA schat dan een shared </a:t>
            </a:r>
            <a:r>
              <a:rPr lang="nl-NL" sz="1200" kern="1200" dirty="0" err="1">
                <a:solidFill>
                  <a:schemeClr val="tx1"/>
                </a:solidFill>
                <a:effectLst/>
                <a:latin typeface="+mn-lt"/>
                <a:ea typeface="+mn-ea"/>
                <a:cs typeface="+mn-cs"/>
              </a:rPr>
              <a:t>contribution</a:t>
            </a:r>
            <a:r>
              <a:rPr lang="nl-NL" sz="1200" kern="1200" dirty="0">
                <a:solidFill>
                  <a:schemeClr val="tx1"/>
                </a:solidFill>
                <a:effectLst/>
                <a:latin typeface="+mn-lt"/>
                <a:ea typeface="+mn-ea"/>
                <a:cs typeface="+mn-cs"/>
              </a:rPr>
              <a:t> matrix en een source matrix waar de geschatte multimodale componenten </a:t>
            </a:r>
            <a:r>
              <a:rPr lang="nl-NL" sz="1200" kern="1200" dirty="0" err="1">
                <a:solidFill>
                  <a:schemeClr val="tx1"/>
                </a:solidFill>
                <a:effectLst/>
                <a:latin typeface="+mn-lt"/>
                <a:ea typeface="+mn-ea"/>
                <a:cs typeface="+mn-cs"/>
              </a:rPr>
              <a:t>maps</a:t>
            </a:r>
            <a:r>
              <a:rPr lang="nl-NL" sz="1200" kern="1200" dirty="0">
                <a:solidFill>
                  <a:schemeClr val="tx1"/>
                </a:solidFill>
                <a:effectLst/>
                <a:latin typeface="+mn-lt"/>
                <a:ea typeface="+mn-ea"/>
                <a:cs typeface="+mn-cs"/>
              </a:rPr>
              <a:t> instaan. De shared </a:t>
            </a:r>
            <a:r>
              <a:rPr lang="nl-NL" sz="1200" kern="1200" dirty="0" err="1">
                <a:solidFill>
                  <a:schemeClr val="tx1"/>
                </a:solidFill>
                <a:effectLst/>
                <a:latin typeface="+mn-lt"/>
                <a:ea typeface="+mn-ea"/>
                <a:cs typeface="+mn-cs"/>
              </a:rPr>
              <a:t>contribution</a:t>
            </a:r>
            <a:r>
              <a:rPr lang="nl-NL" sz="1200" kern="1200" dirty="0">
                <a:solidFill>
                  <a:schemeClr val="tx1"/>
                </a:solidFill>
                <a:effectLst/>
                <a:latin typeface="+mn-lt"/>
                <a:ea typeface="+mn-ea"/>
                <a:cs typeface="+mn-cs"/>
              </a:rPr>
              <a:t> matrix is een gewichten matrix waarin staat aangegeven hoe sterk bepaald component actief is voor een bepaald persoon.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4A159E3-3C7A-8847-8057-DF260D58B918}" type="slidenum">
              <a:rPr lang="en-US" smtClean="0"/>
              <a:t>3</a:t>
            </a:fld>
            <a:endParaRPr lang="en-US"/>
          </a:p>
        </p:txBody>
      </p:sp>
    </p:spTree>
    <p:extLst>
      <p:ext uri="{BB962C8B-B14F-4D97-AF65-F5344CB8AC3E}">
        <p14:creationId xmlns:p14="http://schemas.microsoft.com/office/powerpoint/2010/main" val="176631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a:solidFill>
                  <a:schemeClr val="tx1"/>
                </a:solidFill>
                <a:effectLst/>
                <a:latin typeface="+mn-lt"/>
                <a:ea typeface="+mn-ea"/>
                <a:cs typeface="+mn-cs"/>
              </a:rPr>
              <a:t>Een voorbeeld om het iets concreter te maken:</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is een paper van </a:t>
            </a:r>
            <a:r>
              <a:rPr lang="nl-NL" sz="1200" kern="1200" dirty="0" err="1">
                <a:solidFill>
                  <a:schemeClr val="tx1"/>
                </a:solidFill>
                <a:effectLst/>
                <a:latin typeface="+mn-lt"/>
                <a:ea typeface="+mn-ea"/>
                <a:cs typeface="+mn-cs"/>
              </a:rPr>
              <a:t>Franco</a:t>
            </a:r>
            <a:r>
              <a:rPr lang="nl-NL" sz="1200" kern="1200" dirty="0">
                <a:solidFill>
                  <a:schemeClr val="tx1"/>
                </a:solidFill>
                <a:effectLst/>
                <a:latin typeface="+mn-lt"/>
                <a:ea typeface="+mn-ea"/>
                <a:cs typeface="+mn-cs"/>
              </a:rPr>
              <a:t> en collega’s en hier hebben ze joint-ICA toegepast op een relatief kleine sample met jonge gezonde proefpersonen. Ze hebben twee modaliteiten gebruikt in de analyse: ze hebben </a:t>
            </a:r>
            <a:r>
              <a:rPr lang="nl-NL" sz="1200" kern="1200" dirty="0" err="1">
                <a:solidFill>
                  <a:schemeClr val="tx1"/>
                </a:solidFill>
                <a:effectLst/>
                <a:latin typeface="+mn-lt"/>
                <a:ea typeface="+mn-ea"/>
                <a:cs typeface="+mn-cs"/>
              </a:rPr>
              <a:t>resting</a:t>
            </a:r>
            <a:r>
              <a:rPr lang="nl-NL" sz="1200" kern="1200" dirty="0">
                <a:solidFill>
                  <a:schemeClr val="tx1"/>
                </a:solidFill>
                <a:effectLst/>
                <a:latin typeface="+mn-lt"/>
                <a:ea typeface="+mn-ea"/>
                <a:cs typeface="+mn-cs"/>
              </a:rPr>
              <a:t>-state </a:t>
            </a:r>
            <a:r>
              <a:rPr lang="nl-NL" sz="1200" kern="1200" dirty="0" err="1">
                <a:solidFill>
                  <a:schemeClr val="tx1"/>
                </a:solidFill>
                <a:effectLst/>
                <a:latin typeface="+mn-lt"/>
                <a:ea typeface="+mn-ea"/>
                <a:cs typeface="+mn-cs"/>
              </a:rPr>
              <a:t>fMRI</a:t>
            </a:r>
            <a:r>
              <a:rPr lang="nl-NL" sz="1200" kern="1200" dirty="0">
                <a:solidFill>
                  <a:schemeClr val="tx1"/>
                </a:solidFill>
                <a:effectLst/>
                <a:latin typeface="+mn-lt"/>
                <a:ea typeface="+mn-ea"/>
                <a:cs typeface="+mn-cs"/>
              </a:rPr>
              <a:t> gebruikt om een default mode netwerk te schatten voor elke proefpersoon en ze hebben DTI gebruikt als tweede modaliteit.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Uit de resultaten kwam er een </a:t>
            </a:r>
            <a:r>
              <a:rPr lang="nl-NL" sz="1200" kern="1200" dirty="0" err="1">
                <a:solidFill>
                  <a:schemeClr val="tx1"/>
                </a:solidFill>
                <a:effectLst/>
                <a:latin typeface="+mn-lt"/>
                <a:ea typeface="+mn-ea"/>
                <a:cs typeface="+mn-cs"/>
              </a:rPr>
              <a:t>multimodal</a:t>
            </a:r>
            <a:r>
              <a:rPr lang="nl-NL" sz="1200" kern="1200" dirty="0">
                <a:solidFill>
                  <a:schemeClr val="tx1"/>
                </a:solidFill>
                <a:effectLst/>
                <a:latin typeface="+mn-lt"/>
                <a:ea typeface="+mn-ea"/>
                <a:cs typeface="+mn-cs"/>
              </a:rPr>
              <a:t> component tevoorschijn die je hier op de slide ziet staan. In het rood zie je de default mode netwerk, en in het blauw FA </a:t>
            </a:r>
            <a:r>
              <a:rPr lang="nl-NL" sz="1200" kern="1200" dirty="0" err="1">
                <a:solidFill>
                  <a:schemeClr val="tx1"/>
                </a:solidFill>
                <a:effectLst/>
                <a:latin typeface="+mn-lt"/>
                <a:ea typeface="+mn-ea"/>
                <a:cs typeface="+mn-cs"/>
              </a:rPr>
              <a:t>maps</a:t>
            </a:r>
            <a:r>
              <a:rPr lang="nl-NL" sz="1200" kern="1200" dirty="0">
                <a:solidFill>
                  <a:schemeClr val="tx1"/>
                </a:solidFill>
                <a:effectLst/>
                <a:latin typeface="+mn-lt"/>
                <a:ea typeface="+mn-ea"/>
                <a:cs typeface="+mn-cs"/>
              </a:rPr>
              <a:t> voornamelijk in het corpus </a:t>
            </a:r>
            <a:r>
              <a:rPr lang="nl-NL" sz="1200" kern="1200" dirty="0" err="1">
                <a:solidFill>
                  <a:schemeClr val="tx1"/>
                </a:solidFill>
                <a:effectLst/>
                <a:latin typeface="+mn-lt"/>
                <a:ea typeface="+mn-ea"/>
                <a:cs typeface="+mn-cs"/>
              </a:rPr>
              <a:t>callosum</a:t>
            </a:r>
            <a:r>
              <a:rPr lang="nl-N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4A159E3-3C7A-8847-8057-DF260D58B918}" type="slidenum">
              <a:rPr lang="en-US" smtClean="0"/>
              <a:t>4</a:t>
            </a:fld>
            <a:endParaRPr lang="en-US"/>
          </a:p>
        </p:txBody>
      </p:sp>
    </p:spTree>
    <p:extLst>
      <p:ext uri="{BB962C8B-B14F-4D97-AF65-F5344CB8AC3E}">
        <p14:creationId xmlns:p14="http://schemas.microsoft.com/office/powerpoint/2010/main" val="30535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Conclusie: er is sprake van shared </a:t>
            </a:r>
            <a:r>
              <a:rPr lang="nl-NL" sz="1200" kern="1200" dirty="0" err="1">
                <a:solidFill>
                  <a:schemeClr val="tx1"/>
                </a:solidFill>
                <a:effectLst/>
                <a:latin typeface="+mn-lt"/>
                <a:ea typeface="+mn-ea"/>
                <a:cs typeface="+mn-cs"/>
              </a:rPr>
              <a:t>variance</a:t>
            </a:r>
            <a:r>
              <a:rPr lang="nl-NL" sz="1200" kern="1200" dirty="0">
                <a:solidFill>
                  <a:schemeClr val="tx1"/>
                </a:solidFill>
                <a:effectLst/>
                <a:latin typeface="+mn-lt"/>
                <a:ea typeface="+mn-ea"/>
                <a:cs typeface="+mn-cs"/>
              </a:rPr>
              <a:t> tussen DMN en FA. Hoe sterker de activatie in DMN hoe sterker de diffusie in corpus </a:t>
            </a:r>
            <a:r>
              <a:rPr lang="nl-NL" sz="1200" kern="1200" dirty="0" err="1">
                <a:solidFill>
                  <a:schemeClr val="tx1"/>
                </a:solidFill>
                <a:effectLst/>
                <a:latin typeface="+mn-lt"/>
                <a:ea typeface="+mn-ea"/>
                <a:cs typeface="+mn-cs"/>
              </a:rPr>
              <a:t>callosum</a:t>
            </a:r>
            <a:r>
              <a:rPr lang="nl-NL" sz="1200" kern="1200" dirty="0">
                <a:solidFill>
                  <a:schemeClr val="tx1"/>
                </a:solidFill>
                <a:effectLst/>
                <a:latin typeface="+mn-lt"/>
                <a:ea typeface="+mn-ea"/>
                <a:cs typeface="+mn-cs"/>
              </a:rPr>
              <a:t> en </a:t>
            </a:r>
            <a:r>
              <a:rPr lang="nl-NL" sz="1200" kern="1200" dirty="0" err="1">
                <a:solidFill>
                  <a:schemeClr val="tx1"/>
                </a:solidFill>
                <a:effectLst/>
                <a:latin typeface="+mn-lt"/>
                <a:ea typeface="+mn-ea"/>
                <a:cs typeface="+mn-cs"/>
              </a:rPr>
              <a:t>cingulate</a:t>
            </a:r>
            <a:r>
              <a:rPr lang="nl-NL" sz="1200" kern="1200" dirty="0">
                <a:solidFill>
                  <a:schemeClr val="tx1"/>
                </a:solidFill>
                <a:effectLst/>
                <a:latin typeface="+mn-lt"/>
                <a:ea typeface="+mn-ea"/>
                <a:cs typeface="+mn-cs"/>
              </a:rPr>
              <a:t> </a:t>
            </a:r>
            <a:r>
              <a:rPr lang="nl-NL" sz="1200" kern="1200" dirty="0" err="1">
                <a:solidFill>
                  <a:schemeClr val="tx1"/>
                </a:solidFill>
                <a:effectLst/>
                <a:latin typeface="+mn-lt"/>
                <a:ea typeface="+mn-ea"/>
                <a:cs typeface="+mn-cs"/>
              </a:rPr>
              <a:t>bundle</a:t>
            </a:r>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4A159E3-3C7A-8847-8057-DF260D58B918}" type="slidenum">
              <a:rPr lang="en-US" smtClean="0"/>
              <a:t>5</a:t>
            </a:fld>
            <a:endParaRPr lang="en-US"/>
          </a:p>
        </p:txBody>
      </p:sp>
    </p:spTree>
    <p:extLst>
      <p:ext uri="{BB962C8B-B14F-4D97-AF65-F5344CB8AC3E}">
        <p14:creationId xmlns:p14="http://schemas.microsoft.com/office/powerpoint/2010/main" val="393556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a:solidFill>
                  <a:schemeClr val="tx1"/>
                </a:solidFill>
                <a:effectLst/>
                <a:latin typeface="+mn-lt"/>
                <a:ea typeface="+mn-ea"/>
                <a:cs typeface="+mn-cs"/>
              </a:rPr>
              <a:t>Voorbeeld 2 is van Stephan en collega’s en hierbij wordt joint-ICA toegepast data met twee groepen, Gezonde </a:t>
            </a:r>
            <a:r>
              <a:rPr lang="nl-NL" sz="1200" kern="1200" dirty="0" err="1">
                <a:solidFill>
                  <a:schemeClr val="tx1"/>
                </a:solidFill>
                <a:effectLst/>
                <a:latin typeface="+mn-lt"/>
                <a:ea typeface="+mn-ea"/>
                <a:cs typeface="+mn-cs"/>
              </a:rPr>
              <a:t>controls</a:t>
            </a:r>
            <a:r>
              <a:rPr lang="nl-NL" sz="1200" kern="1200" dirty="0">
                <a:solidFill>
                  <a:schemeClr val="tx1"/>
                </a:solidFill>
                <a:effectLst/>
                <a:latin typeface="+mn-lt"/>
                <a:ea typeface="+mn-ea"/>
                <a:cs typeface="+mn-cs"/>
              </a:rPr>
              <a:t> en </a:t>
            </a:r>
            <a:r>
              <a:rPr lang="nl-NL" sz="1200" kern="1200" dirty="0" err="1">
                <a:solidFill>
                  <a:schemeClr val="tx1"/>
                </a:solidFill>
                <a:effectLst/>
                <a:latin typeface="+mn-lt"/>
                <a:ea typeface="+mn-ea"/>
                <a:cs typeface="+mn-cs"/>
              </a:rPr>
              <a:t>patienten</a:t>
            </a:r>
            <a:r>
              <a:rPr lang="nl-NL" sz="1200" kern="1200" dirty="0">
                <a:solidFill>
                  <a:schemeClr val="tx1"/>
                </a:solidFill>
                <a:effectLst/>
                <a:latin typeface="+mn-lt"/>
                <a:ea typeface="+mn-ea"/>
                <a:cs typeface="+mn-cs"/>
              </a:rPr>
              <a:t> met schizofrenie.</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De modaliteiten zijn hier wederom DTI maar nu ook magneto </a:t>
            </a:r>
            <a:r>
              <a:rPr lang="nl-NL" sz="1200" kern="1200" dirty="0" err="1">
                <a:solidFill>
                  <a:schemeClr val="tx1"/>
                </a:solidFill>
                <a:effectLst/>
                <a:latin typeface="+mn-lt"/>
                <a:ea typeface="+mn-ea"/>
                <a:cs typeface="+mn-cs"/>
              </a:rPr>
              <a:t>encephalografie</a:t>
            </a:r>
            <a:r>
              <a:rPr lang="nl-NL" sz="1200" kern="1200" dirty="0">
                <a:solidFill>
                  <a:schemeClr val="tx1"/>
                </a:solidFill>
                <a:effectLst/>
                <a:latin typeface="+mn-lt"/>
                <a:ea typeface="+mn-ea"/>
                <a:cs typeface="+mn-cs"/>
              </a:rPr>
              <a:t> metingen. Gemeten tijdens een taakje.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Als output krijg je weer verschillende multimodale componenten en voor deze modaliteiten is dat een MEG tijdsreeks en een DTI map. </a:t>
            </a:r>
            <a:endParaRPr lang="en-US"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De twee groepen verschillen significant van elkaar voor dit multimodale component.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4A159E3-3C7A-8847-8057-DF260D58B918}" type="slidenum">
              <a:rPr lang="en-US" smtClean="0"/>
              <a:t>6</a:t>
            </a:fld>
            <a:endParaRPr lang="en-US"/>
          </a:p>
        </p:txBody>
      </p:sp>
    </p:spTree>
    <p:extLst>
      <p:ext uri="{BB962C8B-B14F-4D97-AF65-F5344CB8AC3E}">
        <p14:creationId xmlns:p14="http://schemas.microsoft.com/office/powerpoint/2010/main" val="149458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Dit waren de voorbeelden en nu zal ik als laatste kort de nieuwe methode </a:t>
            </a:r>
            <a:r>
              <a:rPr lang="nl-NL" sz="1200" kern="1200" dirty="0" err="1">
                <a:solidFill>
                  <a:schemeClr val="tx1"/>
                </a:solidFill>
                <a:effectLst/>
                <a:latin typeface="+mn-lt"/>
                <a:ea typeface="+mn-ea"/>
                <a:cs typeface="+mn-cs"/>
              </a:rPr>
              <a:t>clusterwise</a:t>
            </a:r>
            <a:r>
              <a:rPr lang="nl-NL" sz="1200" kern="1200" dirty="0">
                <a:solidFill>
                  <a:schemeClr val="tx1"/>
                </a:solidFill>
                <a:effectLst/>
                <a:latin typeface="+mn-lt"/>
                <a:ea typeface="+mn-ea"/>
                <a:cs typeface="+mn-cs"/>
              </a:rPr>
              <a:t>-Joint ICA toelichten.</a:t>
            </a:r>
            <a:endParaRPr lang="en-US" sz="1200" kern="1200" dirty="0">
              <a:solidFill>
                <a:schemeClr val="tx1"/>
              </a:solidFill>
              <a:effectLst/>
              <a:latin typeface="+mn-lt"/>
              <a:ea typeface="+mn-ea"/>
              <a:cs typeface="+mn-cs"/>
            </a:endParaRPr>
          </a:p>
          <a:p>
            <a:endParaRPr lang="en-US" dirty="0"/>
          </a:p>
          <a:p>
            <a:r>
              <a:rPr lang="en-US" dirty="0" err="1"/>
              <a:t>Deze</a:t>
            </a:r>
            <a:r>
              <a:rPr lang="en-US" dirty="0"/>
              <a:t> </a:t>
            </a:r>
            <a:r>
              <a:rPr lang="en-US" dirty="0" err="1"/>
              <a:t>nieuwe</a:t>
            </a:r>
            <a:r>
              <a:rPr lang="en-US" dirty="0"/>
              <a:t> </a:t>
            </a:r>
            <a:r>
              <a:rPr lang="en-US" dirty="0" err="1"/>
              <a:t>methode</a:t>
            </a:r>
            <a:r>
              <a:rPr lang="en-US" dirty="0"/>
              <a:t> </a:t>
            </a:r>
            <a:r>
              <a:rPr lang="en-US" dirty="0" err="1"/>
              <a:t>clustert</a:t>
            </a:r>
            <a:r>
              <a:rPr lang="en-US" dirty="0"/>
              <a:t> </a:t>
            </a:r>
            <a:r>
              <a:rPr lang="en-US" dirty="0" err="1"/>
              <a:t>participanten</a:t>
            </a:r>
            <a:r>
              <a:rPr lang="en-US" dirty="0"/>
              <a:t> in </a:t>
            </a:r>
            <a:r>
              <a:rPr lang="en-US" dirty="0" err="1"/>
              <a:t>homogene</a:t>
            </a:r>
            <a:r>
              <a:rPr lang="en-US" dirty="0"/>
              <a:t> </a:t>
            </a:r>
            <a:r>
              <a:rPr lang="en-US" dirty="0" err="1"/>
              <a:t>groepen</a:t>
            </a:r>
            <a:r>
              <a:rPr lang="en-US" dirty="0"/>
              <a:t> op basis van </a:t>
            </a:r>
            <a:r>
              <a:rPr lang="en-US" dirty="0" err="1"/>
              <a:t>onderliggende</a:t>
            </a:r>
            <a:r>
              <a:rPr lang="en-US" dirty="0"/>
              <a:t> </a:t>
            </a:r>
            <a:r>
              <a:rPr lang="en-US" dirty="0" err="1"/>
              <a:t>multimodale</a:t>
            </a:r>
            <a:r>
              <a:rPr lang="en-US" dirty="0"/>
              <a:t> </a:t>
            </a:r>
            <a:r>
              <a:rPr lang="en-US" dirty="0" err="1"/>
              <a:t>componenten</a:t>
            </a:r>
            <a:endParaRPr lang="en-US" dirty="0"/>
          </a:p>
          <a:p>
            <a:endParaRPr lang="en-US" dirty="0"/>
          </a:p>
          <a:p>
            <a:r>
              <a:rPr lang="en-US" dirty="0" err="1"/>
              <a:t>Idee</a:t>
            </a:r>
            <a:r>
              <a:rPr lang="en-US" dirty="0"/>
              <a:t> is </a:t>
            </a:r>
            <a:r>
              <a:rPr lang="en-US" dirty="0" err="1"/>
              <a:t>dat</a:t>
            </a:r>
            <a:r>
              <a:rPr lang="en-US" dirty="0"/>
              <a:t> </a:t>
            </a:r>
            <a:r>
              <a:rPr lang="en-US" dirty="0" err="1"/>
              <a:t>participanten</a:t>
            </a:r>
            <a:r>
              <a:rPr lang="en-US" dirty="0"/>
              <a:t> met </a:t>
            </a:r>
            <a:r>
              <a:rPr lang="en-US" dirty="0" err="1"/>
              <a:t>dezelfde</a:t>
            </a:r>
            <a:r>
              <a:rPr lang="en-US" dirty="0"/>
              <a:t> </a:t>
            </a:r>
            <a:r>
              <a:rPr lang="en-US" dirty="0" err="1"/>
              <a:t>multimodale</a:t>
            </a:r>
            <a:r>
              <a:rPr lang="en-US" dirty="0"/>
              <a:t> </a:t>
            </a:r>
            <a:r>
              <a:rPr lang="en-US" dirty="0" err="1"/>
              <a:t>componenten</a:t>
            </a:r>
            <a:r>
              <a:rPr lang="en-US" dirty="0"/>
              <a:t> in </a:t>
            </a:r>
            <a:r>
              <a:rPr lang="en-US" dirty="0" err="1"/>
              <a:t>hetzelfde</a:t>
            </a:r>
            <a:r>
              <a:rPr lang="en-US" dirty="0"/>
              <a:t> clusters </a:t>
            </a:r>
            <a:r>
              <a:rPr lang="en-US" dirty="0" err="1"/>
              <a:t>moeten</a:t>
            </a:r>
            <a:r>
              <a:rPr lang="en-US" dirty="0"/>
              <a:t> </a:t>
            </a:r>
            <a:r>
              <a:rPr lang="en-US" dirty="0" err="1"/>
              <a:t>worden</a:t>
            </a:r>
            <a:r>
              <a:rPr lang="en-US" dirty="0"/>
              <a:t> </a:t>
            </a:r>
            <a:r>
              <a:rPr lang="en-US" dirty="0" err="1"/>
              <a:t>gealloceert</a:t>
            </a:r>
            <a:r>
              <a:rPr lang="en-US" dirty="0"/>
              <a:t> </a:t>
            </a:r>
          </a:p>
        </p:txBody>
      </p:sp>
      <p:sp>
        <p:nvSpPr>
          <p:cNvPr id="4" name="Slide Number Placeholder 3"/>
          <p:cNvSpPr>
            <a:spLocks noGrp="1"/>
          </p:cNvSpPr>
          <p:nvPr>
            <p:ph type="sldNum" sz="quarter" idx="5"/>
          </p:nvPr>
        </p:nvSpPr>
        <p:spPr/>
        <p:txBody>
          <a:bodyPr/>
          <a:lstStyle/>
          <a:p>
            <a:fld id="{B4A159E3-3C7A-8847-8057-DF260D58B918}" type="slidenum">
              <a:rPr lang="en-US" smtClean="0"/>
              <a:t>8</a:t>
            </a:fld>
            <a:endParaRPr lang="en-US"/>
          </a:p>
        </p:txBody>
      </p:sp>
    </p:spTree>
    <p:extLst>
      <p:ext uri="{BB962C8B-B14F-4D97-AF65-F5344CB8AC3E}">
        <p14:creationId xmlns:p14="http://schemas.microsoft.com/office/powerpoint/2010/main" val="310178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a:solidFill>
                  <a:schemeClr val="tx1"/>
                </a:solidFill>
                <a:effectLst/>
                <a:latin typeface="+mn-lt"/>
                <a:ea typeface="+mn-ea"/>
                <a:cs typeface="+mn-cs"/>
              </a:rPr>
              <a:t>Dus we hebben wederom input data waar voor verschillende proefpersonen metingen zijn gedaan voor verschillende modaliteiten (</a:t>
            </a:r>
            <a:r>
              <a:rPr lang="nl-NL" sz="1200" kern="1200" dirty="0" err="1">
                <a:solidFill>
                  <a:schemeClr val="tx1"/>
                </a:solidFill>
                <a:effectLst/>
                <a:latin typeface="+mn-lt"/>
                <a:ea typeface="+mn-ea"/>
                <a:cs typeface="+mn-cs"/>
              </a:rPr>
              <a:t>fMRI</a:t>
            </a:r>
            <a:r>
              <a:rPr lang="nl-NL" sz="1200" kern="1200" dirty="0">
                <a:solidFill>
                  <a:schemeClr val="tx1"/>
                </a:solidFill>
                <a:effectLst/>
                <a:latin typeface="+mn-lt"/>
                <a:ea typeface="+mn-ea"/>
                <a:cs typeface="+mn-cs"/>
              </a:rPr>
              <a:t> of DTI bijvoorbeeld). </a:t>
            </a:r>
            <a:endParaRPr lang="en-US" sz="1200" kern="1200" dirty="0">
              <a:solidFill>
                <a:schemeClr val="tx1"/>
              </a:solidFill>
              <a:effectLst/>
              <a:latin typeface="+mn-lt"/>
              <a:ea typeface="+mn-ea"/>
              <a:cs typeface="+mn-cs"/>
            </a:endParaRPr>
          </a:p>
          <a:p>
            <a:r>
              <a:rPr lang="en-US" dirty="0" err="1"/>
              <a:t>Dit</a:t>
            </a:r>
            <a:r>
              <a:rPr lang="en-US" dirty="0"/>
              <a:t> </a:t>
            </a:r>
            <a:r>
              <a:rPr lang="en-US" dirty="0" err="1"/>
              <a:t>kunnen</a:t>
            </a:r>
            <a:r>
              <a:rPr lang="en-US" dirty="0"/>
              <a:t> twee </a:t>
            </a:r>
            <a:r>
              <a:rPr lang="en-US" dirty="0" err="1"/>
              <a:t>bestaande</a:t>
            </a:r>
            <a:r>
              <a:rPr lang="en-US" dirty="0"/>
              <a:t> </a:t>
            </a:r>
            <a:r>
              <a:rPr lang="en-US" dirty="0" err="1"/>
              <a:t>groepen</a:t>
            </a:r>
            <a:r>
              <a:rPr lang="en-US" dirty="0"/>
              <a:t> </a:t>
            </a:r>
            <a:r>
              <a:rPr lang="en-US" dirty="0" err="1"/>
              <a:t>zijn</a:t>
            </a:r>
            <a:r>
              <a:rPr lang="en-US" dirty="0"/>
              <a:t> (</a:t>
            </a:r>
            <a:r>
              <a:rPr lang="en-US" dirty="0" err="1"/>
              <a:t>oranje</a:t>
            </a:r>
            <a:r>
              <a:rPr lang="en-US" dirty="0"/>
              <a:t> </a:t>
            </a:r>
            <a:r>
              <a:rPr lang="en-US" dirty="0" err="1"/>
              <a:t>en</a:t>
            </a:r>
            <a:r>
              <a:rPr lang="en-US" dirty="0"/>
              <a:t> </a:t>
            </a:r>
            <a:r>
              <a:rPr lang="en-US" dirty="0" err="1"/>
              <a:t>groen</a:t>
            </a:r>
            <a:r>
              <a:rPr lang="en-US" dirty="0"/>
              <a:t>). Maar </a:t>
            </a:r>
            <a:r>
              <a:rPr lang="en-US" dirty="0" err="1"/>
              <a:t>als</a:t>
            </a:r>
            <a:r>
              <a:rPr lang="en-US" dirty="0"/>
              <a:t> </a:t>
            </a:r>
            <a:r>
              <a:rPr lang="en-US" dirty="0" err="1"/>
              <a:t>er</a:t>
            </a:r>
            <a:r>
              <a:rPr lang="en-US" dirty="0"/>
              <a:t> </a:t>
            </a:r>
            <a:r>
              <a:rPr lang="en-US" dirty="0" err="1"/>
              <a:t>toch</a:t>
            </a:r>
            <a:r>
              <a:rPr lang="en-US" dirty="0"/>
              <a:t> </a:t>
            </a:r>
            <a:r>
              <a:rPr lang="en-US" dirty="0" err="1"/>
              <a:t>nog</a:t>
            </a:r>
            <a:r>
              <a:rPr lang="en-US" dirty="0"/>
              <a:t> </a:t>
            </a:r>
            <a:r>
              <a:rPr lang="en-US" dirty="0" err="1"/>
              <a:t>sprake</a:t>
            </a:r>
            <a:r>
              <a:rPr lang="en-US" dirty="0"/>
              <a:t> is van </a:t>
            </a:r>
            <a:r>
              <a:rPr lang="en-US" dirty="0" err="1"/>
              <a:t>sterke</a:t>
            </a:r>
            <a:r>
              <a:rPr lang="en-US" dirty="0"/>
              <a:t> </a:t>
            </a:r>
            <a:r>
              <a:rPr lang="en-US" dirty="0" err="1"/>
              <a:t>heterogeneiteit</a:t>
            </a:r>
            <a:r>
              <a:rPr lang="en-US" dirty="0"/>
              <a:t> </a:t>
            </a:r>
            <a:r>
              <a:rPr lang="en-US" dirty="0" err="1"/>
              <a:t>zoals</a:t>
            </a:r>
            <a:r>
              <a:rPr lang="en-US" dirty="0"/>
              <a:t> </a:t>
            </a:r>
            <a:r>
              <a:rPr lang="en-US" dirty="0" err="1"/>
              <a:t>hier</a:t>
            </a:r>
            <a:r>
              <a:rPr lang="en-US" dirty="0"/>
              <a:t>. </a:t>
            </a:r>
            <a:r>
              <a:rPr lang="en-US" dirty="0" err="1"/>
              <a:t>Kan</a:t>
            </a:r>
            <a:r>
              <a:rPr lang="en-US" dirty="0"/>
              <a:t> </a:t>
            </a:r>
            <a:r>
              <a:rPr lang="en-US" dirty="0" err="1"/>
              <a:t>er</a:t>
            </a:r>
            <a:r>
              <a:rPr lang="en-US" dirty="0"/>
              <a:t> </a:t>
            </a:r>
            <a:r>
              <a:rPr lang="en-US" dirty="0" err="1"/>
              <a:t>ook</a:t>
            </a:r>
            <a:r>
              <a:rPr lang="en-US" dirty="0"/>
              <a:t> </a:t>
            </a:r>
            <a:r>
              <a:rPr lang="en-US" dirty="0" err="1"/>
              <a:t>een</a:t>
            </a:r>
            <a:r>
              <a:rPr lang="en-US" dirty="0"/>
              <a:t> subgroup in de data </a:t>
            </a:r>
            <a:r>
              <a:rPr lang="en-US" dirty="0" err="1"/>
              <a:t>zitten</a:t>
            </a:r>
            <a:r>
              <a:rPr lang="en-US" dirty="0"/>
              <a:t> die </a:t>
            </a:r>
            <a:r>
              <a:rPr lang="en-US" dirty="0" err="1"/>
              <a:t>je</a:t>
            </a:r>
            <a:r>
              <a:rPr lang="en-US" dirty="0"/>
              <a:t> </a:t>
            </a:r>
            <a:r>
              <a:rPr lang="en-US" dirty="0" err="1"/>
              <a:t>niet</a:t>
            </a:r>
            <a:r>
              <a:rPr lang="en-US" dirty="0"/>
              <a:t> </a:t>
            </a:r>
            <a:r>
              <a:rPr lang="en-US" dirty="0" err="1"/>
              <a:t>gemakkelijk</a:t>
            </a:r>
            <a:r>
              <a:rPr lang="en-US" dirty="0"/>
              <a:t> op </a:t>
            </a:r>
            <a:r>
              <a:rPr lang="en-US" dirty="0" err="1"/>
              <a:t>merkt</a:t>
            </a:r>
            <a:r>
              <a:rPr lang="en-US" dirty="0"/>
              <a:t>.</a:t>
            </a:r>
          </a:p>
          <a:p>
            <a:endParaRPr lang="en-US" dirty="0"/>
          </a:p>
          <a:p>
            <a:r>
              <a:rPr lang="en-US" dirty="0" err="1"/>
              <a:t>Stel</a:t>
            </a:r>
            <a:r>
              <a:rPr lang="en-US" dirty="0"/>
              <a:t> </a:t>
            </a:r>
            <a:r>
              <a:rPr lang="en-US" dirty="0" err="1"/>
              <a:t>dat</a:t>
            </a:r>
            <a:r>
              <a:rPr lang="en-US" dirty="0"/>
              <a:t> </a:t>
            </a:r>
            <a:r>
              <a:rPr lang="en-US" dirty="0" err="1"/>
              <a:t>er</a:t>
            </a:r>
            <a:r>
              <a:rPr lang="en-US" dirty="0"/>
              <a:t> </a:t>
            </a:r>
            <a:r>
              <a:rPr lang="en-US" dirty="0" err="1"/>
              <a:t>daadwerkelijk</a:t>
            </a:r>
            <a:r>
              <a:rPr lang="en-US" dirty="0"/>
              <a:t> 3 ware ‘clusters’ </a:t>
            </a:r>
            <a:r>
              <a:rPr lang="en-US" dirty="0" err="1"/>
              <a:t>zijn</a:t>
            </a:r>
            <a:r>
              <a:rPr lang="en-US" dirty="0"/>
              <a:t> met elk </a:t>
            </a:r>
            <a:r>
              <a:rPr lang="en-US" dirty="0" err="1"/>
              <a:t>hun</a:t>
            </a:r>
            <a:r>
              <a:rPr lang="en-US" dirty="0"/>
              <a:t> </a:t>
            </a:r>
            <a:r>
              <a:rPr lang="en-US" dirty="0" err="1"/>
              <a:t>specifieke</a:t>
            </a:r>
            <a:r>
              <a:rPr lang="en-US" dirty="0"/>
              <a:t> </a:t>
            </a:r>
            <a:r>
              <a:rPr lang="en-US" dirty="0" err="1"/>
              <a:t>multimodale</a:t>
            </a:r>
            <a:r>
              <a:rPr lang="en-US" dirty="0"/>
              <a:t> </a:t>
            </a:r>
            <a:r>
              <a:rPr lang="en-US" dirty="0" err="1"/>
              <a:t>componenten</a:t>
            </a:r>
            <a:r>
              <a:rPr lang="en-US" dirty="0"/>
              <a:t> . Dan </a:t>
            </a:r>
            <a:r>
              <a:rPr lang="en-US" dirty="0" err="1"/>
              <a:t>pikt</a:t>
            </a:r>
            <a:r>
              <a:rPr lang="en-US" dirty="0"/>
              <a:t> de </a:t>
            </a:r>
            <a:r>
              <a:rPr lang="en-US" dirty="0" err="1"/>
              <a:t>voorgestelde</a:t>
            </a:r>
            <a:r>
              <a:rPr lang="en-US" dirty="0"/>
              <a:t> </a:t>
            </a:r>
            <a:r>
              <a:rPr lang="en-US" dirty="0" err="1"/>
              <a:t>methode</a:t>
            </a:r>
            <a:r>
              <a:rPr lang="en-US" dirty="0"/>
              <a:t> </a:t>
            </a:r>
            <a:r>
              <a:rPr lang="en-US" dirty="0" err="1"/>
              <a:t>dit</a:t>
            </a:r>
            <a:r>
              <a:rPr lang="en-US" dirty="0"/>
              <a:t> op.</a:t>
            </a:r>
          </a:p>
          <a:p>
            <a:endParaRPr lang="en-US" dirty="0"/>
          </a:p>
          <a:p>
            <a:endParaRPr lang="en-US" dirty="0"/>
          </a:p>
        </p:txBody>
      </p:sp>
      <p:sp>
        <p:nvSpPr>
          <p:cNvPr id="4" name="Slide Number Placeholder 3"/>
          <p:cNvSpPr>
            <a:spLocks noGrp="1"/>
          </p:cNvSpPr>
          <p:nvPr>
            <p:ph type="sldNum" sz="quarter" idx="5"/>
          </p:nvPr>
        </p:nvSpPr>
        <p:spPr/>
        <p:txBody>
          <a:bodyPr/>
          <a:lstStyle/>
          <a:p>
            <a:fld id="{B4A159E3-3C7A-8847-8057-DF260D58B918}" type="slidenum">
              <a:rPr lang="en-US" smtClean="0"/>
              <a:t>9</a:t>
            </a:fld>
            <a:endParaRPr lang="en-US"/>
          </a:p>
        </p:txBody>
      </p:sp>
    </p:spTree>
    <p:extLst>
      <p:ext uri="{BB962C8B-B14F-4D97-AF65-F5344CB8AC3E}">
        <p14:creationId xmlns:p14="http://schemas.microsoft.com/office/powerpoint/2010/main" val="359466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CC79-D80F-FA44-AFBA-28EBFD573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4AF7D9-76A5-C44F-801A-C8A3A35AF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2DF7ED-F59E-7347-8C85-DF7605529677}"/>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5" name="Footer Placeholder 4">
            <a:extLst>
              <a:ext uri="{FF2B5EF4-FFF2-40B4-BE49-F238E27FC236}">
                <a16:creationId xmlns:a16="http://schemas.microsoft.com/office/drawing/2014/main" id="{60BF1EF3-717D-9843-9415-96621F148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92D30-185A-444A-AFD6-7E31785D54E2}"/>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8452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F17-A78B-0346-AEF9-66F6F51808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7C0B51-514A-F641-BC94-67AFDB6319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CB530-D20F-624F-888E-7D195C9E8879}"/>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5" name="Footer Placeholder 4">
            <a:extLst>
              <a:ext uri="{FF2B5EF4-FFF2-40B4-BE49-F238E27FC236}">
                <a16:creationId xmlns:a16="http://schemas.microsoft.com/office/drawing/2014/main" id="{A00BB80B-4017-8647-B302-F4604347F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65CF7-E1F7-9744-881C-658BA35B40CC}"/>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3126609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5D93F-40D8-2140-8EE0-1F1F815680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F0C7C-9881-7D44-B657-F04886D9E0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FB755-954B-C446-B917-618F7742B4A2}"/>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5" name="Footer Placeholder 4">
            <a:extLst>
              <a:ext uri="{FF2B5EF4-FFF2-40B4-BE49-F238E27FC236}">
                <a16:creationId xmlns:a16="http://schemas.microsoft.com/office/drawing/2014/main" id="{DA42B0CA-58D4-CA49-AB1D-014FF4DE6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2ADC6-DD96-0D44-A5B1-E22318B70545}"/>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117311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4930-049D-D54B-ACA0-C3429D9D1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182F3-D92A-244F-BF42-FAA7C30D93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FBDC5-35D1-4349-A329-01974601CD5D}"/>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5" name="Footer Placeholder 4">
            <a:extLst>
              <a:ext uri="{FF2B5EF4-FFF2-40B4-BE49-F238E27FC236}">
                <a16:creationId xmlns:a16="http://schemas.microsoft.com/office/drawing/2014/main" id="{C63345F4-2647-7D43-BEFA-0B9EE1919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9D53E-905D-B248-B558-48F12698EBE6}"/>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73277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FD51-F0B2-FA43-A37E-F474DE57D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7B1D-874C-B349-9946-A9C1B1BCAE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55311E-3474-AB43-9223-395EA53198E4}"/>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5" name="Footer Placeholder 4">
            <a:extLst>
              <a:ext uri="{FF2B5EF4-FFF2-40B4-BE49-F238E27FC236}">
                <a16:creationId xmlns:a16="http://schemas.microsoft.com/office/drawing/2014/main" id="{7F69E88B-F399-2149-9BAC-51F4C88A4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E1396-B73A-B446-881A-31961F516A8F}"/>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25865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67F4-CCB5-874D-B654-98589F7E3E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B80C5-F5AC-4242-9D2D-D03E483A12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E784B7-1474-0242-8253-11A74327E9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186B27-64FC-EB4E-9CF7-3AC4867022EA}"/>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6" name="Footer Placeholder 5">
            <a:extLst>
              <a:ext uri="{FF2B5EF4-FFF2-40B4-BE49-F238E27FC236}">
                <a16:creationId xmlns:a16="http://schemas.microsoft.com/office/drawing/2014/main" id="{567A7014-E550-884D-A45F-D81E89E4D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68F09-D7C6-804E-9DCE-7D8FBA2BE96D}"/>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393561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2626-D013-E94F-8448-B185C70A7D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596D3F-8907-154A-8762-276997B52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EE4834-F742-8E4F-98A8-4C707CDB0B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F21413-2978-DF41-8CDC-9078CAFB2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7A7105-8405-DB4E-98F1-3447D11F51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EB7423-F3CA-324B-8BEA-45FEE694F9D2}"/>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8" name="Footer Placeholder 7">
            <a:extLst>
              <a:ext uri="{FF2B5EF4-FFF2-40B4-BE49-F238E27FC236}">
                <a16:creationId xmlns:a16="http://schemas.microsoft.com/office/drawing/2014/main" id="{AA73B1C5-347D-764A-B959-05B14CBFA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D9C061-849E-204F-961A-522D70525195}"/>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287206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FA52-63F2-554B-B8E3-DF4314E8E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9DDAA3-C8E0-614E-99FF-25D45E6A6ED4}"/>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4" name="Footer Placeholder 3">
            <a:extLst>
              <a:ext uri="{FF2B5EF4-FFF2-40B4-BE49-F238E27FC236}">
                <a16:creationId xmlns:a16="http://schemas.microsoft.com/office/drawing/2014/main" id="{3B9CE4D3-9C39-414C-8463-2CBBD1C206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A1625F-26C3-3348-AA32-A205093F0F28}"/>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267109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99AC3-1535-B14B-B550-0EA350CFC843}"/>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3" name="Footer Placeholder 2">
            <a:extLst>
              <a:ext uri="{FF2B5EF4-FFF2-40B4-BE49-F238E27FC236}">
                <a16:creationId xmlns:a16="http://schemas.microsoft.com/office/drawing/2014/main" id="{9FC00190-E532-9049-8E7D-5745A63769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30735-F284-B747-A953-9C8E79EF1705}"/>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292689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E8BE-F5DE-0143-8120-C115DAD1C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4F7CD-7ED0-9040-A938-FE2B0675A0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5CC03-16F5-E44C-A81C-B21FEFE95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4D9946-0F96-E342-A3F5-C3BA3E8C09BF}"/>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6" name="Footer Placeholder 5">
            <a:extLst>
              <a:ext uri="{FF2B5EF4-FFF2-40B4-BE49-F238E27FC236}">
                <a16:creationId xmlns:a16="http://schemas.microsoft.com/office/drawing/2014/main" id="{82670AC8-387D-064C-9292-2544C3D60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740BA-E502-444A-A9E9-C6DB5F184B1B}"/>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61291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053-A80C-9647-B195-D451E0FE4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B5341-8052-984D-B9FE-8678CE164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82F8AE-085B-8F4B-8CBE-D528BE984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285B4-7FE3-3145-92EE-FAC18CD61ECE}"/>
              </a:ext>
            </a:extLst>
          </p:cNvPr>
          <p:cNvSpPr>
            <a:spLocks noGrp="1"/>
          </p:cNvSpPr>
          <p:nvPr>
            <p:ph type="dt" sz="half" idx="10"/>
          </p:nvPr>
        </p:nvSpPr>
        <p:spPr/>
        <p:txBody>
          <a:bodyPr/>
          <a:lstStyle/>
          <a:p>
            <a:fld id="{49171DEC-5EDC-0C4A-8EAD-40F1DC88DF49}" type="datetimeFigureOut">
              <a:rPr lang="en-US" smtClean="0"/>
              <a:t>11/12/20</a:t>
            </a:fld>
            <a:endParaRPr lang="en-US"/>
          </a:p>
        </p:txBody>
      </p:sp>
      <p:sp>
        <p:nvSpPr>
          <p:cNvPr id="6" name="Footer Placeholder 5">
            <a:extLst>
              <a:ext uri="{FF2B5EF4-FFF2-40B4-BE49-F238E27FC236}">
                <a16:creationId xmlns:a16="http://schemas.microsoft.com/office/drawing/2014/main" id="{DAAE8326-3E1B-0344-ACBB-E57C1352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B205A-1459-5A49-9DEE-BC7CAF3F982F}"/>
              </a:ext>
            </a:extLst>
          </p:cNvPr>
          <p:cNvSpPr>
            <a:spLocks noGrp="1"/>
          </p:cNvSpPr>
          <p:nvPr>
            <p:ph type="sldNum" sz="quarter" idx="12"/>
          </p:nvPr>
        </p:nvSpPr>
        <p:spPr/>
        <p:txBody>
          <a:bodyPr/>
          <a:lstStyle/>
          <a:p>
            <a:fld id="{20E565EB-BCD7-1D46-8147-29EB7745833F}" type="slidenum">
              <a:rPr lang="en-US" smtClean="0"/>
              <a:t>‹#›</a:t>
            </a:fld>
            <a:endParaRPr lang="en-US"/>
          </a:p>
        </p:txBody>
      </p:sp>
    </p:spTree>
    <p:extLst>
      <p:ext uri="{BB962C8B-B14F-4D97-AF65-F5344CB8AC3E}">
        <p14:creationId xmlns:p14="http://schemas.microsoft.com/office/powerpoint/2010/main" val="221973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07762-D5FA-A448-96D2-542300E14B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1AB1C-C19D-3D42-95CB-9F286A0E2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BD42B-F18B-3E4F-90C4-DF441BC67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71DEC-5EDC-0C4A-8EAD-40F1DC88DF49}" type="datetimeFigureOut">
              <a:rPr lang="en-US" smtClean="0"/>
              <a:t>11/12/20</a:t>
            </a:fld>
            <a:endParaRPr lang="en-US"/>
          </a:p>
        </p:txBody>
      </p:sp>
      <p:sp>
        <p:nvSpPr>
          <p:cNvPr id="5" name="Footer Placeholder 4">
            <a:extLst>
              <a:ext uri="{FF2B5EF4-FFF2-40B4-BE49-F238E27FC236}">
                <a16:creationId xmlns:a16="http://schemas.microsoft.com/office/drawing/2014/main" id="{7517BE8C-5207-EC4B-A3BE-B9CD570C8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30A07-7557-254F-9B11-9F53055B6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565EB-BCD7-1D46-8147-29EB7745833F}" type="slidenum">
              <a:rPr lang="en-US" smtClean="0"/>
              <a:t>‹#›</a:t>
            </a:fld>
            <a:endParaRPr lang="en-US"/>
          </a:p>
        </p:txBody>
      </p:sp>
    </p:spTree>
    <p:extLst>
      <p:ext uri="{BB962C8B-B14F-4D97-AF65-F5344CB8AC3E}">
        <p14:creationId xmlns:p14="http://schemas.microsoft.com/office/powerpoint/2010/main" val="198028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37.png"/><Relationship Id="rId47" Type="http://schemas.microsoft.com/office/2007/relationships/hdphoto" Target="../media/hdphoto7.wdp"/><Relationship Id="rId50" Type="http://schemas.openxmlformats.org/officeDocument/2006/relationships/image" Target="../media/image41.png"/><Relationship Id="rId55" Type="http://schemas.openxmlformats.org/officeDocument/2006/relationships/image" Target="../media/image450.png"/><Relationship Id="rId63" Type="http://schemas.openxmlformats.org/officeDocument/2006/relationships/image" Target="../media/image53.png"/><Relationship Id="rId7" Type="http://schemas.openxmlformats.org/officeDocument/2006/relationships/image" Target="../media/image32.png"/><Relationship Id="rId2" Type="http://schemas.openxmlformats.org/officeDocument/2006/relationships/image" Target="../media/image110.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microsoft.com/office/2007/relationships/hdphoto" Target="../media/hdphoto2.wdp"/><Relationship Id="rId40" Type="http://schemas.openxmlformats.org/officeDocument/2006/relationships/image" Target="../media/image36.png"/><Relationship Id="rId45" Type="http://schemas.microsoft.com/office/2007/relationships/hdphoto" Target="../media/hdphoto6.wdp"/><Relationship Id="rId53" Type="http://schemas.openxmlformats.org/officeDocument/2006/relationships/image" Target="../media/image43.png"/><Relationship Id="rId58" Type="http://schemas.openxmlformats.org/officeDocument/2006/relationships/image" Target="../media/image48.png"/><Relationship Id="rId5" Type="http://schemas.openxmlformats.org/officeDocument/2006/relationships/image" Target="../media/image44.png"/><Relationship Id="rId61" Type="http://schemas.openxmlformats.org/officeDocument/2006/relationships/image" Target="../media/image51.pn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microsoft.com/office/2007/relationships/hdphoto" Target="../media/hdphoto1.wdp"/><Relationship Id="rId43" Type="http://schemas.microsoft.com/office/2007/relationships/hdphoto" Target="../media/hdphoto5.wdp"/><Relationship Id="rId48" Type="http://schemas.openxmlformats.org/officeDocument/2006/relationships/image" Target="../media/image40.png"/><Relationship Id="rId56" Type="http://schemas.openxmlformats.org/officeDocument/2006/relationships/image" Target="../media/image46.png"/><Relationship Id="rId64" Type="http://schemas.openxmlformats.org/officeDocument/2006/relationships/image" Target="../media/image54.png"/><Relationship Id="rId8" Type="http://schemas.openxmlformats.org/officeDocument/2006/relationships/image" Target="../media/image70.png"/><Relationship Id="rId51" Type="http://schemas.microsoft.com/office/2007/relationships/hdphoto" Target="../media/hdphoto9.wdp"/><Relationship Id="rId3" Type="http://schemas.openxmlformats.org/officeDocument/2006/relationships/image" Target="../media/image210.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5.png"/><Relationship Id="rId46" Type="http://schemas.openxmlformats.org/officeDocument/2006/relationships/image" Target="../media/image39.png"/><Relationship Id="rId59" Type="http://schemas.openxmlformats.org/officeDocument/2006/relationships/image" Target="../media/image49.png"/><Relationship Id="rId20" Type="http://schemas.openxmlformats.org/officeDocument/2006/relationships/image" Target="../media/image19.png"/><Relationship Id="rId41" Type="http://schemas.microsoft.com/office/2007/relationships/hdphoto" Target="../media/hdphoto4.wdp"/><Relationship Id="rId54" Type="http://schemas.openxmlformats.org/officeDocument/2006/relationships/image" Target="../media/image45.png"/><Relationship Id="rId6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4.png"/><Relationship Id="rId49" Type="http://schemas.microsoft.com/office/2007/relationships/hdphoto" Target="../media/hdphoto8.wdp"/><Relationship Id="rId57" Type="http://schemas.openxmlformats.org/officeDocument/2006/relationships/image" Target="../media/image47.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38.png"/><Relationship Id="rId52" Type="http://schemas.openxmlformats.org/officeDocument/2006/relationships/image" Target="../media/image42.png"/><Relationship Id="rId60" Type="http://schemas.openxmlformats.org/officeDocument/2006/relationships/image" Target="../media/image50.png"/><Relationship Id="rId65" Type="http://schemas.openxmlformats.org/officeDocument/2006/relationships/image" Target="../media/image55.png"/><Relationship Id="rId4" Type="http://schemas.openxmlformats.org/officeDocument/2006/relationships/image" Target="../media/image310.png"/><Relationship Id="rId9" Type="http://schemas.openxmlformats.org/officeDocument/2006/relationships/image" Target="../media/image80.png"/><Relationship Id="rId13" Type="http://schemas.openxmlformats.org/officeDocument/2006/relationships/image" Target="../media/image12.png"/><Relationship Id="rId18" Type="http://schemas.openxmlformats.org/officeDocument/2006/relationships/image" Target="../media/image17.png"/><Relationship Id="rId39"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2D7D-30EC-AD4C-B6F5-147CB2FF874E}"/>
              </a:ext>
            </a:extLst>
          </p:cNvPr>
          <p:cNvSpPr>
            <a:spLocks noGrp="1"/>
          </p:cNvSpPr>
          <p:nvPr>
            <p:ph type="title"/>
          </p:nvPr>
        </p:nvSpPr>
        <p:spPr/>
        <p:txBody>
          <a:bodyPr/>
          <a:lstStyle/>
          <a:p>
            <a:r>
              <a:rPr lang="en-US" dirty="0" err="1"/>
              <a:t>Clusterwise</a:t>
            </a:r>
            <a:r>
              <a:rPr lang="en-US" dirty="0"/>
              <a:t> Joint ICA</a:t>
            </a:r>
          </a:p>
        </p:txBody>
      </p:sp>
      <p:sp>
        <p:nvSpPr>
          <p:cNvPr id="3" name="Content Placeholder 2">
            <a:extLst>
              <a:ext uri="{FF2B5EF4-FFF2-40B4-BE49-F238E27FC236}">
                <a16:creationId xmlns:a16="http://schemas.microsoft.com/office/drawing/2014/main" id="{15D091A7-EC16-694A-AA74-866824DAD6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419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6E6E04F6-A800-7541-9018-FF7DB6B73DF1}"/>
              </a:ext>
            </a:extLst>
          </p:cNvPr>
          <p:cNvSpPr/>
          <p:nvPr/>
        </p:nvSpPr>
        <p:spPr>
          <a:xfrm>
            <a:off x="2714900" y="313508"/>
            <a:ext cx="4750490" cy="63858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5E305CC-FA80-9B4B-8241-921FCCCF200D}"/>
              </a:ext>
            </a:extLst>
          </p:cNvPr>
          <p:cNvSpPr/>
          <p:nvPr/>
        </p:nvSpPr>
        <p:spPr>
          <a:xfrm>
            <a:off x="348342" y="313509"/>
            <a:ext cx="2364349" cy="63858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2C30289-D7C5-CE47-9947-1E5E2B8F7779}"/>
              </a:ext>
            </a:extLst>
          </p:cNvPr>
          <p:cNvSpPr/>
          <p:nvPr/>
        </p:nvSpPr>
        <p:spPr>
          <a:xfrm>
            <a:off x="7467598" y="5159853"/>
            <a:ext cx="4297681" cy="1539527"/>
          </a:xfrm>
          <a:prstGeom prst="rect">
            <a:avLst/>
          </a:prstGeom>
          <a:solidFill>
            <a:schemeClr val="accent6">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436AEBA-B8FC-2540-A0DE-EE919ECA5460}"/>
              </a:ext>
            </a:extLst>
          </p:cNvPr>
          <p:cNvSpPr/>
          <p:nvPr/>
        </p:nvSpPr>
        <p:spPr>
          <a:xfrm>
            <a:off x="7467598" y="3341912"/>
            <a:ext cx="4297681" cy="181794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AC55F98-E564-684B-8ED6-427E346A58F9}"/>
              </a:ext>
            </a:extLst>
          </p:cNvPr>
          <p:cNvSpPr/>
          <p:nvPr/>
        </p:nvSpPr>
        <p:spPr>
          <a:xfrm>
            <a:off x="7467598" y="313509"/>
            <a:ext cx="4297681" cy="3028403"/>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7D91FE4-5AEC-CA48-963D-2FE4C7931489}"/>
              </a:ext>
            </a:extLst>
          </p:cNvPr>
          <p:cNvSpPr/>
          <p:nvPr/>
        </p:nvSpPr>
        <p:spPr>
          <a:xfrm>
            <a:off x="348343" y="313509"/>
            <a:ext cx="11416937" cy="63858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4796FE-F24B-5B49-887B-9E9D35681ED3}"/>
              </a:ext>
            </a:extLst>
          </p:cNvPr>
          <p:cNvSpPr/>
          <p:nvPr/>
        </p:nvSpPr>
        <p:spPr>
          <a:xfrm>
            <a:off x="928523" y="716669"/>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43D1E3-4727-2E4F-A97E-55BD22B8ADC5}"/>
              </a:ext>
            </a:extLst>
          </p:cNvPr>
          <p:cNvSpPr/>
          <p:nvPr/>
        </p:nvSpPr>
        <p:spPr>
          <a:xfrm>
            <a:off x="928523" y="1422064"/>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F16A47-8CAD-EC4E-8E89-393A68891816}"/>
              </a:ext>
            </a:extLst>
          </p:cNvPr>
          <p:cNvSpPr/>
          <p:nvPr/>
        </p:nvSpPr>
        <p:spPr>
          <a:xfrm>
            <a:off x="928523" y="2127459"/>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874BF1E-EAE0-604E-8608-4F2256CD0F8B}"/>
              </a:ext>
            </a:extLst>
          </p:cNvPr>
          <p:cNvSpPr/>
          <p:nvPr/>
        </p:nvSpPr>
        <p:spPr>
          <a:xfrm>
            <a:off x="928522" y="2832854"/>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6D86E6-26E3-9644-BE51-5CCDD36EF7E3}"/>
              </a:ext>
            </a:extLst>
          </p:cNvPr>
          <p:cNvSpPr/>
          <p:nvPr/>
        </p:nvSpPr>
        <p:spPr>
          <a:xfrm>
            <a:off x="928522" y="3538249"/>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D0A01-13DB-0344-9E45-8147458D4A3D}"/>
              </a:ext>
            </a:extLst>
          </p:cNvPr>
          <p:cNvSpPr/>
          <p:nvPr/>
        </p:nvSpPr>
        <p:spPr>
          <a:xfrm>
            <a:off x="928521" y="4243644"/>
            <a:ext cx="1201783" cy="609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94D35-44C0-9042-B87E-EC1EED504494}"/>
              </a:ext>
            </a:extLst>
          </p:cNvPr>
          <p:cNvSpPr/>
          <p:nvPr/>
        </p:nvSpPr>
        <p:spPr>
          <a:xfrm>
            <a:off x="928520" y="5654434"/>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B6E1D-98DD-334A-B4EE-AE5A52A7C92C}"/>
              </a:ext>
            </a:extLst>
          </p:cNvPr>
          <p:cNvSpPr/>
          <p:nvPr/>
        </p:nvSpPr>
        <p:spPr>
          <a:xfrm>
            <a:off x="3104605" y="714104"/>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B0B2AD-8DD9-E24B-B40E-2C6F058FBE13}"/>
              </a:ext>
            </a:extLst>
          </p:cNvPr>
          <p:cNvSpPr/>
          <p:nvPr/>
        </p:nvSpPr>
        <p:spPr>
          <a:xfrm>
            <a:off x="3104600" y="1306289"/>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617AE89-5388-E742-B999-ED0749500147}"/>
              </a:ext>
            </a:extLst>
          </p:cNvPr>
          <p:cNvSpPr/>
          <p:nvPr/>
        </p:nvSpPr>
        <p:spPr>
          <a:xfrm>
            <a:off x="3104603" y="2605650"/>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40D8DD-C787-E746-BDC5-E39575DB77E5}"/>
              </a:ext>
            </a:extLst>
          </p:cNvPr>
          <p:cNvSpPr/>
          <p:nvPr/>
        </p:nvSpPr>
        <p:spPr>
          <a:xfrm>
            <a:off x="3104599" y="3197835"/>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A94C9B-A874-CF46-91A1-6BBA08E006CE}"/>
              </a:ext>
            </a:extLst>
          </p:cNvPr>
          <p:cNvSpPr/>
          <p:nvPr/>
        </p:nvSpPr>
        <p:spPr>
          <a:xfrm>
            <a:off x="3104599" y="4432669"/>
            <a:ext cx="1201783" cy="609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3E7AFA-E510-A040-A4F6-2887F6D55CAF}"/>
              </a:ext>
            </a:extLst>
          </p:cNvPr>
          <p:cNvSpPr/>
          <p:nvPr/>
        </p:nvSpPr>
        <p:spPr>
          <a:xfrm>
            <a:off x="3104600" y="5042269"/>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A2BB86-0243-3341-9F89-48B07DE09665}"/>
              </a:ext>
            </a:extLst>
          </p:cNvPr>
          <p:cNvSpPr/>
          <p:nvPr/>
        </p:nvSpPr>
        <p:spPr>
          <a:xfrm>
            <a:off x="3104602" y="5651869"/>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54479C-E8F4-8B4F-B710-526AB52040A3}"/>
              </a:ext>
            </a:extLst>
          </p:cNvPr>
          <p:cNvSpPr/>
          <p:nvPr/>
        </p:nvSpPr>
        <p:spPr>
          <a:xfrm>
            <a:off x="4495795" y="714104"/>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C36723-32E3-4549-B2E3-244F66DDE92F}"/>
              </a:ext>
            </a:extLst>
          </p:cNvPr>
          <p:cNvSpPr/>
          <p:nvPr/>
        </p:nvSpPr>
        <p:spPr>
          <a:xfrm>
            <a:off x="4495792" y="1301935"/>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BF66D3F-F175-184C-A928-89FE1EB8BFAF}"/>
              </a:ext>
            </a:extLst>
          </p:cNvPr>
          <p:cNvSpPr/>
          <p:nvPr/>
        </p:nvSpPr>
        <p:spPr>
          <a:xfrm>
            <a:off x="4495787" y="1911531"/>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D9464D7-EF29-C446-88A8-01DE49493193}"/>
              </a:ext>
            </a:extLst>
          </p:cNvPr>
          <p:cNvSpPr/>
          <p:nvPr/>
        </p:nvSpPr>
        <p:spPr>
          <a:xfrm>
            <a:off x="4495787" y="3126374"/>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DA52E1-7D35-8646-A1CB-CF6D93AF4643}"/>
              </a:ext>
            </a:extLst>
          </p:cNvPr>
          <p:cNvSpPr/>
          <p:nvPr/>
        </p:nvSpPr>
        <p:spPr>
          <a:xfrm>
            <a:off x="4495780" y="3735974"/>
            <a:ext cx="1201783" cy="609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D2B2A5E-0567-BF4B-B79D-11B9CC290CFC}"/>
              </a:ext>
            </a:extLst>
          </p:cNvPr>
          <p:cNvSpPr/>
          <p:nvPr/>
        </p:nvSpPr>
        <p:spPr>
          <a:xfrm>
            <a:off x="4495787" y="5042269"/>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7790426-C64D-CC45-B181-78F03D984AE8}"/>
              </a:ext>
            </a:extLst>
          </p:cNvPr>
          <p:cNvSpPr/>
          <p:nvPr/>
        </p:nvSpPr>
        <p:spPr>
          <a:xfrm>
            <a:off x="4495792" y="5651869"/>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6953042-5886-EF41-A64F-93202CCA05B3}"/>
              </a:ext>
            </a:extLst>
          </p:cNvPr>
          <p:cNvSpPr/>
          <p:nvPr/>
        </p:nvSpPr>
        <p:spPr>
          <a:xfrm>
            <a:off x="5886982" y="714104"/>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B3360BC-700A-C446-BBC5-3C84C6C78F8E}"/>
              </a:ext>
            </a:extLst>
          </p:cNvPr>
          <p:cNvSpPr/>
          <p:nvPr/>
        </p:nvSpPr>
        <p:spPr>
          <a:xfrm>
            <a:off x="5886979" y="1323704"/>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6E17C81-28CB-9044-9CAF-58CF728C6A9C}"/>
              </a:ext>
            </a:extLst>
          </p:cNvPr>
          <p:cNvSpPr/>
          <p:nvPr/>
        </p:nvSpPr>
        <p:spPr>
          <a:xfrm>
            <a:off x="5886969" y="1933304"/>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5B43EFF-0EAD-5346-ACC8-2F6AAB652371}"/>
              </a:ext>
            </a:extLst>
          </p:cNvPr>
          <p:cNvSpPr/>
          <p:nvPr/>
        </p:nvSpPr>
        <p:spPr>
          <a:xfrm>
            <a:off x="5886959" y="2538547"/>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5136BB2-74C9-6540-9559-19235E5797A4}"/>
              </a:ext>
            </a:extLst>
          </p:cNvPr>
          <p:cNvSpPr/>
          <p:nvPr/>
        </p:nvSpPr>
        <p:spPr>
          <a:xfrm>
            <a:off x="5886959" y="3853542"/>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304E99F-5431-1B41-BAEE-1AC91CD1DFDE}"/>
              </a:ext>
            </a:extLst>
          </p:cNvPr>
          <p:cNvSpPr/>
          <p:nvPr/>
        </p:nvSpPr>
        <p:spPr>
          <a:xfrm>
            <a:off x="5886980" y="4463142"/>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F799FC1-3E48-FF4F-9F3A-768B20DEA872}"/>
              </a:ext>
            </a:extLst>
          </p:cNvPr>
          <p:cNvSpPr/>
          <p:nvPr/>
        </p:nvSpPr>
        <p:spPr>
          <a:xfrm>
            <a:off x="5886979" y="5651869"/>
            <a:ext cx="1201783" cy="609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92D6986E-5AA6-E04A-A77E-B35E2EB30603}"/>
              </a:ext>
            </a:extLst>
          </p:cNvPr>
          <p:cNvCxnSpPr>
            <a:cxnSpLocks/>
          </p:cNvCxnSpPr>
          <p:nvPr/>
        </p:nvCxnSpPr>
        <p:spPr>
          <a:xfrm>
            <a:off x="2712691" y="313509"/>
            <a:ext cx="0" cy="63858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E56B2F2-431F-9049-9A75-6A64B6B0D643}"/>
              </a:ext>
            </a:extLst>
          </p:cNvPr>
          <p:cNvSpPr/>
          <p:nvPr/>
        </p:nvSpPr>
        <p:spPr>
          <a:xfrm>
            <a:off x="7567444" y="708943"/>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481E29-DF37-8A4A-845B-484D75948B17}"/>
              </a:ext>
            </a:extLst>
          </p:cNvPr>
          <p:cNvSpPr/>
          <p:nvPr/>
        </p:nvSpPr>
        <p:spPr>
          <a:xfrm>
            <a:off x="7567441" y="1318543"/>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BE0A9DE-8E98-2542-96CA-29FB71B8901C}"/>
              </a:ext>
            </a:extLst>
          </p:cNvPr>
          <p:cNvSpPr/>
          <p:nvPr/>
        </p:nvSpPr>
        <p:spPr>
          <a:xfrm>
            <a:off x="7567431" y="1928143"/>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7E1C15-A2DF-5B46-AB3F-C17165312670}"/>
              </a:ext>
            </a:extLst>
          </p:cNvPr>
          <p:cNvSpPr/>
          <p:nvPr/>
        </p:nvSpPr>
        <p:spPr>
          <a:xfrm>
            <a:off x="7567421" y="2533386"/>
            <a:ext cx="1201783" cy="609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1B7FF3A-29A3-3043-AACE-499E508AAB59}"/>
              </a:ext>
            </a:extLst>
          </p:cNvPr>
          <p:cNvSpPr/>
          <p:nvPr/>
        </p:nvSpPr>
        <p:spPr>
          <a:xfrm>
            <a:off x="7567421" y="3648091"/>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0F7DC9D-9FBB-874F-AD8F-5ACD9F0D6784}"/>
              </a:ext>
            </a:extLst>
          </p:cNvPr>
          <p:cNvSpPr/>
          <p:nvPr/>
        </p:nvSpPr>
        <p:spPr>
          <a:xfrm>
            <a:off x="7567443" y="4244628"/>
            <a:ext cx="1201783" cy="6096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0651B17-CEA8-244A-828D-5DBA107DCCAE}"/>
              </a:ext>
            </a:extLst>
          </p:cNvPr>
          <p:cNvSpPr/>
          <p:nvPr/>
        </p:nvSpPr>
        <p:spPr>
          <a:xfrm>
            <a:off x="7567421" y="5668481"/>
            <a:ext cx="1201783" cy="609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19B8AD0-241F-CF4B-BACD-E751EB0768A2}"/>
                  </a:ext>
                </a:extLst>
              </p:cNvPr>
              <p:cNvSpPr txBox="1"/>
              <p:nvPr/>
            </p:nvSpPr>
            <p:spPr>
              <a:xfrm>
                <a:off x="1298633" y="815030"/>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1</m:t>
                          </m:r>
                        </m:sub>
                      </m:sSub>
                    </m:oMath>
                  </m:oMathPara>
                </a14:m>
                <a:endParaRPr lang="en-US" dirty="0"/>
              </a:p>
            </p:txBody>
          </p:sp>
        </mc:Choice>
        <mc:Fallback xmlns="">
          <p:sp>
            <p:nvSpPr>
              <p:cNvPr id="50" name="TextBox 49">
                <a:extLst>
                  <a:ext uri="{FF2B5EF4-FFF2-40B4-BE49-F238E27FC236}">
                    <a16:creationId xmlns:a16="http://schemas.microsoft.com/office/drawing/2014/main" id="{619B8AD0-241F-CF4B-BACD-E751EB0768A2}"/>
                  </a:ext>
                </a:extLst>
              </p:cNvPr>
              <p:cNvSpPr txBox="1">
                <a:spLocks noRot="1" noChangeAspect="1" noMove="1" noResize="1" noEditPoints="1" noAdjustHandles="1" noChangeArrowheads="1" noChangeShapeType="1" noTextEdit="1"/>
              </p:cNvSpPr>
              <p:nvPr/>
            </p:nvSpPr>
            <p:spPr>
              <a:xfrm>
                <a:off x="1298633" y="815030"/>
                <a:ext cx="461555"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0C55264-5CC8-CD4C-8478-930970DACDC0}"/>
                  </a:ext>
                </a:extLst>
              </p:cNvPr>
              <p:cNvSpPr txBox="1"/>
              <p:nvPr/>
            </p:nvSpPr>
            <p:spPr>
              <a:xfrm>
                <a:off x="1298632" y="152556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2</m:t>
                          </m:r>
                        </m:sub>
                      </m:sSub>
                    </m:oMath>
                  </m:oMathPara>
                </a14:m>
                <a:endParaRPr lang="en-US" dirty="0"/>
              </a:p>
            </p:txBody>
          </p:sp>
        </mc:Choice>
        <mc:Fallback xmlns="">
          <p:sp>
            <p:nvSpPr>
              <p:cNvPr id="51" name="TextBox 50">
                <a:extLst>
                  <a:ext uri="{FF2B5EF4-FFF2-40B4-BE49-F238E27FC236}">
                    <a16:creationId xmlns:a16="http://schemas.microsoft.com/office/drawing/2014/main" id="{10C55264-5CC8-CD4C-8478-930970DACDC0}"/>
                  </a:ext>
                </a:extLst>
              </p:cNvPr>
              <p:cNvSpPr txBox="1">
                <a:spLocks noRot="1" noChangeAspect="1" noMove="1" noResize="1" noEditPoints="1" noAdjustHandles="1" noChangeArrowheads="1" noChangeShapeType="1" noTextEdit="1"/>
              </p:cNvSpPr>
              <p:nvPr/>
            </p:nvSpPr>
            <p:spPr>
              <a:xfrm>
                <a:off x="1298632" y="1525563"/>
                <a:ext cx="46155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6383BEF-036A-C646-9E9E-6EEBE97E6EF3}"/>
                  </a:ext>
                </a:extLst>
              </p:cNvPr>
              <p:cNvSpPr txBox="1"/>
              <p:nvPr/>
            </p:nvSpPr>
            <p:spPr>
              <a:xfrm>
                <a:off x="1298632" y="223095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3</m:t>
                          </m:r>
                        </m:sub>
                      </m:sSub>
                    </m:oMath>
                  </m:oMathPara>
                </a14:m>
                <a:endParaRPr lang="en-US" dirty="0"/>
              </a:p>
            </p:txBody>
          </p:sp>
        </mc:Choice>
        <mc:Fallback xmlns="">
          <p:sp>
            <p:nvSpPr>
              <p:cNvPr id="52" name="TextBox 51">
                <a:extLst>
                  <a:ext uri="{FF2B5EF4-FFF2-40B4-BE49-F238E27FC236}">
                    <a16:creationId xmlns:a16="http://schemas.microsoft.com/office/drawing/2014/main" id="{16383BEF-036A-C646-9E9E-6EEBE97E6EF3}"/>
                  </a:ext>
                </a:extLst>
              </p:cNvPr>
              <p:cNvSpPr txBox="1">
                <a:spLocks noRot="1" noChangeAspect="1" noMove="1" noResize="1" noEditPoints="1" noAdjustHandles="1" noChangeArrowheads="1" noChangeShapeType="1" noTextEdit="1"/>
              </p:cNvSpPr>
              <p:nvPr/>
            </p:nvSpPr>
            <p:spPr>
              <a:xfrm>
                <a:off x="1298632" y="2230958"/>
                <a:ext cx="46155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917C5B7-03A5-C546-9FD5-A59944AB8A05}"/>
                  </a:ext>
                </a:extLst>
              </p:cNvPr>
              <p:cNvSpPr txBox="1"/>
              <p:nvPr/>
            </p:nvSpPr>
            <p:spPr>
              <a:xfrm>
                <a:off x="1300770" y="293635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4</m:t>
                          </m:r>
                        </m:sub>
                      </m:sSub>
                    </m:oMath>
                  </m:oMathPara>
                </a14:m>
                <a:endParaRPr lang="en-US" dirty="0"/>
              </a:p>
            </p:txBody>
          </p:sp>
        </mc:Choice>
        <mc:Fallback xmlns="">
          <p:sp>
            <p:nvSpPr>
              <p:cNvPr id="53" name="TextBox 52">
                <a:extLst>
                  <a:ext uri="{FF2B5EF4-FFF2-40B4-BE49-F238E27FC236}">
                    <a16:creationId xmlns:a16="http://schemas.microsoft.com/office/drawing/2014/main" id="{D917C5B7-03A5-C546-9FD5-A59944AB8A05}"/>
                  </a:ext>
                </a:extLst>
              </p:cNvPr>
              <p:cNvSpPr txBox="1">
                <a:spLocks noRot="1" noChangeAspect="1" noMove="1" noResize="1" noEditPoints="1" noAdjustHandles="1" noChangeArrowheads="1" noChangeShapeType="1" noTextEdit="1"/>
              </p:cNvSpPr>
              <p:nvPr/>
            </p:nvSpPr>
            <p:spPr>
              <a:xfrm>
                <a:off x="1300770" y="2936353"/>
                <a:ext cx="46155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733C123-59ED-D24A-A7E1-4A522B919BCB}"/>
                  </a:ext>
                </a:extLst>
              </p:cNvPr>
              <p:cNvSpPr txBox="1"/>
              <p:nvPr/>
            </p:nvSpPr>
            <p:spPr>
              <a:xfrm>
                <a:off x="1298631" y="3634044"/>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5</m:t>
                          </m:r>
                        </m:sub>
                      </m:sSub>
                    </m:oMath>
                  </m:oMathPara>
                </a14:m>
                <a:endParaRPr lang="en-US" dirty="0"/>
              </a:p>
            </p:txBody>
          </p:sp>
        </mc:Choice>
        <mc:Fallback xmlns="">
          <p:sp>
            <p:nvSpPr>
              <p:cNvPr id="54" name="TextBox 53">
                <a:extLst>
                  <a:ext uri="{FF2B5EF4-FFF2-40B4-BE49-F238E27FC236}">
                    <a16:creationId xmlns:a16="http://schemas.microsoft.com/office/drawing/2014/main" id="{E733C123-59ED-D24A-A7E1-4A522B919BCB}"/>
                  </a:ext>
                </a:extLst>
              </p:cNvPr>
              <p:cNvSpPr txBox="1">
                <a:spLocks noRot="1" noChangeAspect="1" noMove="1" noResize="1" noEditPoints="1" noAdjustHandles="1" noChangeArrowheads="1" noChangeShapeType="1" noTextEdit="1"/>
              </p:cNvSpPr>
              <p:nvPr/>
            </p:nvSpPr>
            <p:spPr>
              <a:xfrm>
                <a:off x="1298631" y="3634044"/>
                <a:ext cx="46155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8B56E46-FC6C-DE49-AC53-E5FFE5A80F9A}"/>
                  </a:ext>
                </a:extLst>
              </p:cNvPr>
              <p:cNvSpPr txBox="1"/>
              <p:nvPr/>
            </p:nvSpPr>
            <p:spPr>
              <a:xfrm>
                <a:off x="1298631" y="4350715"/>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6</m:t>
                          </m:r>
                        </m:sub>
                      </m:sSub>
                    </m:oMath>
                  </m:oMathPara>
                </a14:m>
                <a:endParaRPr lang="en-US" dirty="0"/>
              </a:p>
            </p:txBody>
          </p:sp>
        </mc:Choice>
        <mc:Fallback xmlns="">
          <p:sp>
            <p:nvSpPr>
              <p:cNvPr id="55" name="TextBox 54">
                <a:extLst>
                  <a:ext uri="{FF2B5EF4-FFF2-40B4-BE49-F238E27FC236}">
                    <a16:creationId xmlns:a16="http://schemas.microsoft.com/office/drawing/2014/main" id="{88B56E46-FC6C-DE49-AC53-E5FFE5A80F9A}"/>
                  </a:ext>
                </a:extLst>
              </p:cNvPr>
              <p:cNvSpPr txBox="1">
                <a:spLocks noRot="1" noChangeAspect="1" noMove="1" noResize="1" noEditPoints="1" noAdjustHandles="1" noChangeArrowheads="1" noChangeShapeType="1" noTextEdit="1"/>
              </p:cNvSpPr>
              <p:nvPr/>
            </p:nvSpPr>
            <p:spPr>
              <a:xfrm>
                <a:off x="1298631" y="4350715"/>
                <a:ext cx="46155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C84BC20-8ABA-EF4C-837A-FD62B41EF4E5}"/>
                  </a:ext>
                </a:extLst>
              </p:cNvPr>
              <p:cNvSpPr txBox="1"/>
              <p:nvPr/>
            </p:nvSpPr>
            <p:spPr>
              <a:xfrm>
                <a:off x="1289913" y="577456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𝐼</m:t>
                          </m:r>
                        </m:sub>
                      </m:sSub>
                    </m:oMath>
                  </m:oMathPara>
                </a14:m>
                <a:endParaRPr lang="en-US" dirty="0"/>
              </a:p>
            </p:txBody>
          </p:sp>
        </mc:Choice>
        <mc:Fallback xmlns="">
          <p:sp>
            <p:nvSpPr>
              <p:cNvPr id="56" name="TextBox 55">
                <a:extLst>
                  <a:ext uri="{FF2B5EF4-FFF2-40B4-BE49-F238E27FC236}">
                    <a16:creationId xmlns:a16="http://schemas.microsoft.com/office/drawing/2014/main" id="{6C84BC20-8ABA-EF4C-837A-FD62B41EF4E5}"/>
                  </a:ext>
                </a:extLst>
              </p:cNvPr>
              <p:cNvSpPr txBox="1">
                <a:spLocks noRot="1" noChangeAspect="1" noMove="1" noResize="1" noEditPoints="1" noAdjustHandles="1" noChangeArrowheads="1" noChangeShapeType="1" noTextEdit="1"/>
              </p:cNvSpPr>
              <p:nvPr/>
            </p:nvSpPr>
            <p:spPr>
              <a:xfrm>
                <a:off x="1289913" y="5774568"/>
                <a:ext cx="461555"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EF86800-1B02-F449-80B5-ED1515E8175F}"/>
                  </a:ext>
                </a:extLst>
              </p:cNvPr>
              <p:cNvSpPr txBox="1"/>
              <p:nvPr/>
            </p:nvSpPr>
            <p:spPr>
              <a:xfrm>
                <a:off x="3474712" y="455280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6</m:t>
                          </m:r>
                        </m:sub>
                      </m:sSub>
                    </m:oMath>
                  </m:oMathPara>
                </a14:m>
                <a:endParaRPr lang="en-US" dirty="0"/>
              </a:p>
            </p:txBody>
          </p:sp>
        </mc:Choice>
        <mc:Fallback xmlns="">
          <p:sp>
            <p:nvSpPr>
              <p:cNvPr id="57" name="TextBox 56">
                <a:extLst>
                  <a:ext uri="{FF2B5EF4-FFF2-40B4-BE49-F238E27FC236}">
                    <a16:creationId xmlns:a16="http://schemas.microsoft.com/office/drawing/2014/main" id="{3EF86800-1B02-F449-80B5-ED1515E8175F}"/>
                  </a:ext>
                </a:extLst>
              </p:cNvPr>
              <p:cNvSpPr txBox="1">
                <a:spLocks noRot="1" noChangeAspect="1" noMove="1" noResize="1" noEditPoints="1" noAdjustHandles="1" noChangeArrowheads="1" noChangeShapeType="1" noTextEdit="1"/>
              </p:cNvSpPr>
              <p:nvPr/>
            </p:nvSpPr>
            <p:spPr>
              <a:xfrm>
                <a:off x="3474712" y="4552803"/>
                <a:ext cx="46155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640F587-22CA-8D43-8F2B-55603928C512}"/>
                  </a:ext>
                </a:extLst>
              </p:cNvPr>
              <p:cNvSpPr txBox="1"/>
              <p:nvPr/>
            </p:nvSpPr>
            <p:spPr>
              <a:xfrm>
                <a:off x="4863674" y="3831769"/>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6</m:t>
                          </m:r>
                        </m:sub>
                      </m:sSub>
                    </m:oMath>
                  </m:oMathPara>
                </a14:m>
                <a:endParaRPr lang="en-US" dirty="0"/>
              </a:p>
            </p:txBody>
          </p:sp>
        </mc:Choice>
        <mc:Fallback xmlns="">
          <p:sp>
            <p:nvSpPr>
              <p:cNvPr id="58" name="TextBox 57">
                <a:extLst>
                  <a:ext uri="{FF2B5EF4-FFF2-40B4-BE49-F238E27FC236}">
                    <a16:creationId xmlns:a16="http://schemas.microsoft.com/office/drawing/2014/main" id="{1640F587-22CA-8D43-8F2B-55603928C512}"/>
                  </a:ext>
                </a:extLst>
              </p:cNvPr>
              <p:cNvSpPr txBox="1">
                <a:spLocks noRot="1" noChangeAspect="1" noMove="1" noResize="1" noEditPoints="1" noAdjustHandles="1" noChangeArrowheads="1" noChangeShapeType="1" noTextEdit="1"/>
              </p:cNvSpPr>
              <p:nvPr/>
            </p:nvSpPr>
            <p:spPr>
              <a:xfrm>
                <a:off x="4863674" y="3831769"/>
                <a:ext cx="46155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9ACE925-639A-0243-9C7F-FAAA1D9CEB6D}"/>
                  </a:ext>
                </a:extLst>
              </p:cNvPr>
              <p:cNvSpPr txBox="1"/>
              <p:nvPr/>
            </p:nvSpPr>
            <p:spPr>
              <a:xfrm>
                <a:off x="6257072" y="577200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6</m:t>
                          </m:r>
                        </m:sub>
                      </m:sSub>
                    </m:oMath>
                  </m:oMathPara>
                </a14:m>
                <a:endParaRPr lang="en-US" dirty="0"/>
              </a:p>
            </p:txBody>
          </p:sp>
        </mc:Choice>
        <mc:Fallback xmlns="">
          <p:sp>
            <p:nvSpPr>
              <p:cNvPr id="59" name="TextBox 58">
                <a:extLst>
                  <a:ext uri="{FF2B5EF4-FFF2-40B4-BE49-F238E27FC236}">
                    <a16:creationId xmlns:a16="http://schemas.microsoft.com/office/drawing/2014/main" id="{E9ACE925-639A-0243-9C7F-FAAA1D9CEB6D}"/>
                  </a:ext>
                </a:extLst>
              </p:cNvPr>
              <p:cNvSpPr txBox="1">
                <a:spLocks noRot="1" noChangeAspect="1" noMove="1" noResize="1" noEditPoints="1" noAdjustHandles="1" noChangeArrowheads="1" noChangeShapeType="1" noTextEdit="1"/>
              </p:cNvSpPr>
              <p:nvPr/>
            </p:nvSpPr>
            <p:spPr>
              <a:xfrm>
                <a:off x="6257072" y="5772003"/>
                <a:ext cx="46155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21E5F98-4617-764A-ACB5-A9031E676BA0}"/>
                  </a:ext>
                </a:extLst>
              </p:cNvPr>
              <p:cNvSpPr txBox="1"/>
              <p:nvPr/>
            </p:nvSpPr>
            <p:spPr>
              <a:xfrm>
                <a:off x="7937534" y="5786824"/>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6</m:t>
                          </m:r>
                        </m:sub>
                      </m:sSub>
                    </m:oMath>
                  </m:oMathPara>
                </a14:m>
                <a:endParaRPr lang="en-US" dirty="0"/>
              </a:p>
            </p:txBody>
          </p:sp>
        </mc:Choice>
        <mc:Fallback xmlns="">
          <p:sp>
            <p:nvSpPr>
              <p:cNvPr id="60" name="TextBox 59">
                <a:extLst>
                  <a:ext uri="{FF2B5EF4-FFF2-40B4-BE49-F238E27FC236}">
                    <a16:creationId xmlns:a16="http://schemas.microsoft.com/office/drawing/2014/main" id="{A21E5F98-4617-764A-ACB5-A9031E676BA0}"/>
                  </a:ext>
                </a:extLst>
              </p:cNvPr>
              <p:cNvSpPr txBox="1">
                <a:spLocks noRot="1" noChangeAspect="1" noMove="1" noResize="1" noEditPoints="1" noAdjustHandles="1" noChangeArrowheads="1" noChangeShapeType="1" noTextEdit="1"/>
              </p:cNvSpPr>
              <p:nvPr/>
            </p:nvSpPr>
            <p:spPr>
              <a:xfrm>
                <a:off x="7937534" y="5786824"/>
                <a:ext cx="46155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7EB0576-DD0D-6E43-B7CF-25AF51BF68CD}"/>
                  </a:ext>
                </a:extLst>
              </p:cNvPr>
              <p:cNvSpPr txBox="1"/>
              <p:nvPr/>
            </p:nvSpPr>
            <p:spPr>
              <a:xfrm>
                <a:off x="3474712" y="1422065"/>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1</m:t>
                          </m:r>
                        </m:sub>
                      </m:sSub>
                    </m:oMath>
                  </m:oMathPara>
                </a14:m>
                <a:endParaRPr lang="en-US" dirty="0"/>
              </a:p>
            </p:txBody>
          </p:sp>
        </mc:Choice>
        <mc:Fallback xmlns="">
          <p:sp>
            <p:nvSpPr>
              <p:cNvPr id="61" name="TextBox 60">
                <a:extLst>
                  <a:ext uri="{FF2B5EF4-FFF2-40B4-BE49-F238E27FC236}">
                    <a16:creationId xmlns:a16="http://schemas.microsoft.com/office/drawing/2014/main" id="{27EB0576-DD0D-6E43-B7CF-25AF51BF68CD}"/>
                  </a:ext>
                </a:extLst>
              </p:cNvPr>
              <p:cNvSpPr txBox="1">
                <a:spLocks noRot="1" noChangeAspect="1" noMove="1" noResize="1" noEditPoints="1" noAdjustHandles="1" noChangeArrowheads="1" noChangeShapeType="1" noTextEdit="1"/>
              </p:cNvSpPr>
              <p:nvPr/>
            </p:nvSpPr>
            <p:spPr>
              <a:xfrm>
                <a:off x="3474712" y="1422065"/>
                <a:ext cx="46155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17112C1-0646-104B-BD26-C5EB68B89B98}"/>
                  </a:ext>
                </a:extLst>
              </p:cNvPr>
              <p:cNvSpPr txBox="1"/>
              <p:nvPr/>
            </p:nvSpPr>
            <p:spPr>
              <a:xfrm>
                <a:off x="3474710" y="2709149"/>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B17112C1-0646-104B-BD26-C5EB68B89B98}"/>
                  </a:ext>
                </a:extLst>
              </p:cNvPr>
              <p:cNvSpPr txBox="1">
                <a:spLocks noRot="1" noChangeAspect="1" noMove="1" noResize="1" noEditPoints="1" noAdjustHandles="1" noChangeArrowheads="1" noChangeShapeType="1" noTextEdit="1"/>
              </p:cNvSpPr>
              <p:nvPr/>
            </p:nvSpPr>
            <p:spPr>
              <a:xfrm>
                <a:off x="3474710" y="2709149"/>
                <a:ext cx="461555"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93CCEA3-0F2B-0A4B-8750-780961AD1417}"/>
                  </a:ext>
                </a:extLst>
              </p:cNvPr>
              <p:cNvSpPr txBox="1"/>
              <p:nvPr/>
            </p:nvSpPr>
            <p:spPr>
              <a:xfrm>
                <a:off x="3474702" y="334510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5</m:t>
                          </m:r>
                        </m:sub>
                      </m:sSub>
                    </m:oMath>
                  </m:oMathPara>
                </a14:m>
                <a:endParaRPr lang="en-US" dirty="0"/>
              </a:p>
            </p:txBody>
          </p:sp>
        </mc:Choice>
        <mc:Fallback xmlns="">
          <p:sp>
            <p:nvSpPr>
              <p:cNvPr id="63" name="TextBox 62">
                <a:extLst>
                  <a:ext uri="{FF2B5EF4-FFF2-40B4-BE49-F238E27FC236}">
                    <a16:creationId xmlns:a16="http://schemas.microsoft.com/office/drawing/2014/main" id="{293CCEA3-0F2B-0A4B-8750-780961AD1417}"/>
                  </a:ext>
                </a:extLst>
              </p:cNvPr>
              <p:cNvSpPr txBox="1">
                <a:spLocks noRot="1" noChangeAspect="1" noMove="1" noResize="1" noEditPoints="1" noAdjustHandles="1" noChangeArrowheads="1" noChangeShapeType="1" noTextEdit="1"/>
              </p:cNvSpPr>
              <p:nvPr/>
            </p:nvSpPr>
            <p:spPr>
              <a:xfrm>
                <a:off x="3474702" y="3345103"/>
                <a:ext cx="461555"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FC066BD9-DD8F-3A43-9166-1E77E500608A}"/>
                  </a:ext>
                </a:extLst>
              </p:cNvPr>
              <p:cNvSpPr txBox="1"/>
              <p:nvPr/>
            </p:nvSpPr>
            <p:spPr>
              <a:xfrm>
                <a:off x="3474704" y="5766641"/>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𝐼</m:t>
                          </m:r>
                        </m:sub>
                      </m:sSub>
                    </m:oMath>
                  </m:oMathPara>
                </a14:m>
                <a:endParaRPr lang="en-US" dirty="0"/>
              </a:p>
            </p:txBody>
          </p:sp>
        </mc:Choice>
        <mc:Fallback xmlns="">
          <p:sp>
            <p:nvSpPr>
              <p:cNvPr id="64" name="TextBox 63">
                <a:extLst>
                  <a:ext uri="{FF2B5EF4-FFF2-40B4-BE49-F238E27FC236}">
                    <a16:creationId xmlns:a16="http://schemas.microsoft.com/office/drawing/2014/main" id="{FC066BD9-DD8F-3A43-9166-1E77E500608A}"/>
                  </a:ext>
                </a:extLst>
              </p:cNvPr>
              <p:cNvSpPr txBox="1">
                <a:spLocks noRot="1" noChangeAspect="1" noMove="1" noResize="1" noEditPoints="1" noAdjustHandles="1" noChangeArrowheads="1" noChangeShapeType="1" noTextEdit="1"/>
              </p:cNvSpPr>
              <p:nvPr/>
            </p:nvSpPr>
            <p:spPr>
              <a:xfrm>
                <a:off x="3474704" y="5766641"/>
                <a:ext cx="46155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E7406-0B3E-8A49-9AD4-0D45F7066C37}"/>
                  </a:ext>
                </a:extLst>
              </p:cNvPr>
              <p:cNvSpPr txBox="1"/>
              <p:nvPr/>
            </p:nvSpPr>
            <p:spPr>
              <a:xfrm>
                <a:off x="3474704" y="82530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2</m:t>
                          </m:r>
                        </m:sub>
                      </m:sSub>
                    </m:oMath>
                  </m:oMathPara>
                </a14:m>
                <a:endParaRPr lang="en-US" dirty="0"/>
              </a:p>
            </p:txBody>
          </p:sp>
        </mc:Choice>
        <mc:Fallback xmlns="">
          <p:sp>
            <p:nvSpPr>
              <p:cNvPr id="65" name="TextBox 64">
                <a:extLst>
                  <a:ext uri="{FF2B5EF4-FFF2-40B4-BE49-F238E27FC236}">
                    <a16:creationId xmlns:a16="http://schemas.microsoft.com/office/drawing/2014/main" id="{85DE7406-0B3E-8A49-9AD4-0D45F7066C37}"/>
                  </a:ext>
                </a:extLst>
              </p:cNvPr>
              <p:cNvSpPr txBox="1">
                <a:spLocks noRot="1" noChangeAspect="1" noMove="1" noResize="1" noEditPoints="1" noAdjustHandles="1" noChangeArrowheads="1" noChangeShapeType="1" noTextEdit="1"/>
              </p:cNvSpPr>
              <p:nvPr/>
            </p:nvSpPr>
            <p:spPr>
              <a:xfrm>
                <a:off x="3474704" y="825308"/>
                <a:ext cx="46155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83A7AC03-6141-314A-9008-B8528B1A68FC}"/>
                  </a:ext>
                </a:extLst>
              </p:cNvPr>
              <p:cNvSpPr txBox="1"/>
              <p:nvPr/>
            </p:nvSpPr>
            <p:spPr>
              <a:xfrm>
                <a:off x="3474704" y="5164197"/>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4</m:t>
                          </m:r>
                        </m:sub>
                      </m:sSub>
                    </m:oMath>
                  </m:oMathPara>
                </a14:m>
                <a:endParaRPr lang="en-US" dirty="0"/>
              </a:p>
            </p:txBody>
          </p:sp>
        </mc:Choice>
        <mc:Fallback xmlns="">
          <p:sp>
            <p:nvSpPr>
              <p:cNvPr id="66" name="TextBox 65">
                <a:extLst>
                  <a:ext uri="{FF2B5EF4-FFF2-40B4-BE49-F238E27FC236}">
                    <a16:creationId xmlns:a16="http://schemas.microsoft.com/office/drawing/2014/main" id="{83A7AC03-6141-314A-9008-B8528B1A68FC}"/>
                  </a:ext>
                </a:extLst>
              </p:cNvPr>
              <p:cNvSpPr txBox="1">
                <a:spLocks noRot="1" noChangeAspect="1" noMove="1" noResize="1" noEditPoints="1" noAdjustHandles="1" noChangeArrowheads="1" noChangeShapeType="1" noTextEdit="1"/>
              </p:cNvSpPr>
              <p:nvPr/>
            </p:nvSpPr>
            <p:spPr>
              <a:xfrm>
                <a:off x="3474704" y="5164197"/>
                <a:ext cx="46155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B5EFF94-EACB-F841-8FC9-76FEEBD98735}"/>
                  </a:ext>
                </a:extLst>
              </p:cNvPr>
              <p:cNvSpPr txBox="1"/>
              <p:nvPr/>
            </p:nvSpPr>
            <p:spPr>
              <a:xfrm>
                <a:off x="4863681" y="82530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1</m:t>
                          </m:r>
                        </m:sub>
                      </m:sSub>
                    </m:oMath>
                  </m:oMathPara>
                </a14:m>
                <a:endParaRPr lang="en-US" dirty="0"/>
              </a:p>
            </p:txBody>
          </p:sp>
        </mc:Choice>
        <mc:Fallback xmlns="">
          <p:sp>
            <p:nvSpPr>
              <p:cNvPr id="67" name="TextBox 66">
                <a:extLst>
                  <a:ext uri="{FF2B5EF4-FFF2-40B4-BE49-F238E27FC236}">
                    <a16:creationId xmlns:a16="http://schemas.microsoft.com/office/drawing/2014/main" id="{9B5EFF94-EACB-F841-8FC9-76FEEBD98735}"/>
                  </a:ext>
                </a:extLst>
              </p:cNvPr>
              <p:cNvSpPr txBox="1">
                <a:spLocks noRot="1" noChangeAspect="1" noMove="1" noResize="1" noEditPoints="1" noAdjustHandles="1" noChangeArrowheads="1" noChangeShapeType="1" noTextEdit="1"/>
              </p:cNvSpPr>
              <p:nvPr/>
            </p:nvSpPr>
            <p:spPr>
              <a:xfrm>
                <a:off x="4863681" y="825308"/>
                <a:ext cx="461555"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F314C7A-5E1F-F645-BE49-AE80A8B4C428}"/>
                  </a:ext>
                </a:extLst>
              </p:cNvPr>
              <p:cNvSpPr txBox="1"/>
              <p:nvPr/>
            </p:nvSpPr>
            <p:spPr>
              <a:xfrm>
                <a:off x="4863680" y="1422065"/>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3</m:t>
                          </m:r>
                        </m:sub>
                      </m:sSub>
                    </m:oMath>
                  </m:oMathPara>
                </a14:m>
                <a:endParaRPr lang="en-US" dirty="0"/>
              </a:p>
            </p:txBody>
          </p:sp>
        </mc:Choice>
        <mc:Fallback xmlns="">
          <p:sp>
            <p:nvSpPr>
              <p:cNvPr id="68" name="TextBox 67">
                <a:extLst>
                  <a:ext uri="{FF2B5EF4-FFF2-40B4-BE49-F238E27FC236}">
                    <a16:creationId xmlns:a16="http://schemas.microsoft.com/office/drawing/2014/main" id="{DF314C7A-5E1F-F645-BE49-AE80A8B4C428}"/>
                  </a:ext>
                </a:extLst>
              </p:cNvPr>
              <p:cNvSpPr txBox="1">
                <a:spLocks noRot="1" noChangeAspect="1" noMove="1" noResize="1" noEditPoints="1" noAdjustHandles="1" noChangeArrowheads="1" noChangeShapeType="1" noTextEdit="1"/>
              </p:cNvSpPr>
              <p:nvPr/>
            </p:nvSpPr>
            <p:spPr>
              <a:xfrm>
                <a:off x="4863680" y="1422065"/>
                <a:ext cx="461555"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8640AD7-BFB9-E04A-98DD-4569B7CE94A4}"/>
                  </a:ext>
                </a:extLst>
              </p:cNvPr>
              <p:cNvSpPr txBox="1"/>
              <p:nvPr/>
            </p:nvSpPr>
            <p:spPr>
              <a:xfrm>
                <a:off x="4863680" y="2031665"/>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5</m:t>
                          </m:r>
                        </m:sub>
                      </m:sSub>
                    </m:oMath>
                  </m:oMathPara>
                </a14:m>
                <a:endParaRPr lang="en-US" dirty="0"/>
              </a:p>
            </p:txBody>
          </p:sp>
        </mc:Choice>
        <mc:Fallback xmlns="">
          <p:sp>
            <p:nvSpPr>
              <p:cNvPr id="69" name="TextBox 68">
                <a:extLst>
                  <a:ext uri="{FF2B5EF4-FFF2-40B4-BE49-F238E27FC236}">
                    <a16:creationId xmlns:a16="http://schemas.microsoft.com/office/drawing/2014/main" id="{88640AD7-BFB9-E04A-98DD-4569B7CE94A4}"/>
                  </a:ext>
                </a:extLst>
              </p:cNvPr>
              <p:cNvSpPr txBox="1">
                <a:spLocks noRot="1" noChangeAspect="1" noMove="1" noResize="1" noEditPoints="1" noAdjustHandles="1" noChangeArrowheads="1" noChangeShapeType="1" noTextEdit="1"/>
              </p:cNvSpPr>
              <p:nvPr/>
            </p:nvSpPr>
            <p:spPr>
              <a:xfrm>
                <a:off x="4863680" y="2031665"/>
                <a:ext cx="46155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5329D42-029D-2E47-AA9D-3089628559F4}"/>
                  </a:ext>
                </a:extLst>
              </p:cNvPr>
              <p:cNvSpPr txBox="1"/>
              <p:nvPr/>
            </p:nvSpPr>
            <p:spPr>
              <a:xfrm>
                <a:off x="4863672" y="322987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2</m:t>
                          </m:r>
                        </m:sub>
                      </m:sSub>
                    </m:oMath>
                  </m:oMathPara>
                </a14:m>
                <a:endParaRPr lang="en-US" dirty="0"/>
              </a:p>
            </p:txBody>
          </p:sp>
        </mc:Choice>
        <mc:Fallback xmlns="">
          <p:sp>
            <p:nvSpPr>
              <p:cNvPr id="70" name="TextBox 69">
                <a:extLst>
                  <a:ext uri="{FF2B5EF4-FFF2-40B4-BE49-F238E27FC236}">
                    <a16:creationId xmlns:a16="http://schemas.microsoft.com/office/drawing/2014/main" id="{B5329D42-029D-2E47-AA9D-3089628559F4}"/>
                  </a:ext>
                </a:extLst>
              </p:cNvPr>
              <p:cNvSpPr txBox="1">
                <a:spLocks noRot="1" noChangeAspect="1" noMove="1" noResize="1" noEditPoints="1" noAdjustHandles="1" noChangeArrowheads="1" noChangeShapeType="1" noTextEdit="1"/>
              </p:cNvSpPr>
              <p:nvPr/>
            </p:nvSpPr>
            <p:spPr>
              <a:xfrm>
                <a:off x="4863672" y="3229873"/>
                <a:ext cx="46155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4B7F144-5739-B644-8167-0834A23DF8EE}"/>
                  </a:ext>
                </a:extLst>
              </p:cNvPr>
              <p:cNvSpPr txBox="1"/>
              <p:nvPr/>
            </p:nvSpPr>
            <p:spPr>
              <a:xfrm>
                <a:off x="4846247" y="515985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4</m:t>
                          </m:r>
                        </m:sub>
                      </m:sSub>
                    </m:oMath>
                  </m:oMathPara>
                </a14:m>
                <a:endParaRPr lang="en-US" dirty="0"/>
              </a:p>
            </p:txBody>
          </p:sp>
        </mc:Choice>
        <mc:Fallback xmlns="">
          <p:sp>
            <p:nvSpPr>
              <p:cNvPr id="71" name="TextBox 70">
                <a:extLst>
                  <a:ext uri="{FF2B5EF4-FFF2-40B4-BE49-F238E27FC236}">
                    <a16:creationId xmlns:a16="http://schemas.microsoft.com/office/drawing/2014/main" id="{14B7F144-5739-B644-8167-0834A23DF8EE}"/>
                  </a:ext>
                </a:extLst>
              </p:cNvPr>
              <p:cNvSpPr txBox="1">
                <a:spLocks noRot="1" noChangeAspect="1" noMove="1" noResize="1" noEditPoints="1" noAdjustHandles="1" noChangeArrowheads="1" noChangeShapeType="1" noTextEdit="1"/>
              </p:cNvSpPr>
              <p:nvPr/>
            </p:nvSpPr>
            <p:spPr>
              <a:xfrm>
                <a:off x="4846247" y="5159853"/>
                <a:ext cx="461555"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8A037E8-6B11-4F4B-B3D3-E0FD3E57EE24}"/>
                  </a:ext>
                </a:extLst>
              </p:cNvPr>
              <p:cNvSpPr txBox="1"/>
              <p:nvPr/>
            </p:nvSpPr>
            <p:spPr>
              <a:xfrm>
                <a:off x="4863679" y="577455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𝐼</m:t>
                          </m:r>
                        </m:sub>
                      </m:sSub>
                    </m:oMath>
                  </m:oMathPara>
                </a14:m>
                <a:endParaRPr lang="en-US" dirty="0"/>
              </a:p>
            </p:txBody>
          </p:sp>
        </mc:Choice>
        <mc:Fallback xmlns="">
          <p:sp>
            <p:nvSpPr>
              <p:cNvPr id="72" name="TextBox 71">
                <a:extLst>
                  <a:ext uri="{FF2B5EF4-FFF2-40B4-BE49-F238E27FC236}">
                    <a16:creationId xmlns:a16="http://schemas.microsoft.com/office/drawing/2014/main" id="{18A037E8-6B11-4F4B-B3D3-E0FD3E57EE24}"/>
                  </a:ext>
                </a:extLst>
              </p:cNvPr>
              <p:cNvSpPr txBox="1">
                <a:spLocks noRot="1" noChangeAspect="1" noMove="1" noResize="1" noEditPoints="1" noAdjustHandles="1" noChangeArrowheads="1" noChangeShapeType="1" noTextEdit="1"/>
              </p:cNvSpPr>
              <p:nvPr/>
            </p:nvSpPr>
            <p:spPr>
              <a:xfrm>
                <a:off x="4863679" y="5774553"/>
                <a:ext cx="461555"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D37003C-EF91-CB49-B125-3591C46DA25A}"/>
                  </a:ext>
                </a:extLst>
              </p:cNvPr>
              <p:cNvSpPr txBox="1"/>
              <p:nvPr/>
            </p:nvSpPr>
            <p:spPr>
              <a:xfrm>
                <a:off x="6257071" y="4570213"/>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4</m:t>
                          </m:r>
                        </m:sub>
                      </m:sSub>
                    </m:oMath>
                  </m:oMathPara>
                </a14:m>
                <a:endParaRPr lang="en-US" dirty="0"/>
              </a:p>
            </p:txBody>
          </p:sp>
        </mc:Choice>
        <mc:Fallback xmlns="">
          <p:sp>
            <p:nvSpPr>
              <p:cNvPr id="73" name="TextBox 72">
                <a:extLst>
                  <a:ext uri="{FF2B5EF4-FFF2-40B4-BE49-F238E27FC236}">
                    <a16:creationId xmlns:a16="http://schemas.microsoft.com/office/drawing/2014/main" id="{5D37003C-EF91-CB49-B125-3591C46DA25A}"/>
                  </a:ext>
                </a:extLst>
              </p:cNvPr>
              <p:cNvSpPr txBox="1">
                <a:spLocks noRot="1" noChangeAspect="1" noMove="1" noResize="1" noEditPoints="1" noAdjustHandles="1" noChangeArrowheads="1" noChangeShapeType="1" noTextEdit="1"/>
              </p:cNvSpPr>
              <p:nvPr/>
            </p:nvSpPr>
            <p:spPr>
              <a:xfrm>
                <a:off x="6257071" y="4570213"/>
                <a:ext cx="461555"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64FAE4A-B0D2-AB46-B87B-E4802557533C}"/>
                  </a:ext>
                </a:extLst>
              </p:cNvPr>
              <p:cNvSpPr txBox="1"/>
              <p:nvPr/>
            </p:nvSpPr>
            <p:spPr>
              <a:xfrm>
                <a:off x="6257071" y="3970107"/>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2</m:t>
                          </m:r>
                        </m:sub>
                      </m:sSub>
                    </m:oMath>
                  </m:oMathPara>
                </a14:m>
                <a:endParaRPr lang="en-US" dirty="0"/>
              </a:p>
            </p:txBody>
          </p:sp>
        </mc:Choice>
        <mc:Fallback xmlns="">
          <p:sp>
            <p:nvSpPr>
              <p:cNvPr id="74" name="TextBox 73">
                <a:extLst>
                  <a:ext uri="{FF2B5EF4-FFF2-40B4-BE49-F238E27FC236}">
                    <a16:creationId xmlns:a16="http://schemas.microsoft.com/office/drawing/2014/main" id="{E64FAE4A-B0D2-AB46-B87B-E4802557533C}"/>
                  </a:ext>
                </a:extLst>
              </p:cNvPr>
              <p:cNvSpPr txBox="1">
                <a:spLocks noRot="1" noChangeAspect="1" noMove="1" noResize="1" noEditPoints="1" noAdjustHandles="1" noChangeArrowheads="1" noChangeShapeType="1" noTextEdit="1"/>
              </p:cNvSpPr>
              <p:nvPr/>
            </p:nvSpPr>
            <p:spPr>
              <a:xfrm>
                <a:off x="6257071" y="3970107"/>
                <a:ext cx="46155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A2886FB-9593-2042-B7AE-675D7081FFA0}"/>
                  </a:ext>
                </a:extLst>
              </p:cNvPr>
              <p:cNvSpPr txBox="1"/>
              <p:nvPr/>
            </p:nvSpPr>
            <p:spPr>
              <a:xfrm>
                <a:off x="7959283" y="376051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2</m:t>
                          </m:r>
                        </m:sub>
                      </m:sSub>
                    </m:oMath>
                  </m:oMathPara>
                </a14:m>
                <a:endParaRPr lang="en-US" dirty="0"/>
              </a:p>
            </p:txBody>
          </p:sp>
        </mc:Choice>
        <mc:Fallback xmlns="">
          <p:sp>
            <p:nvSpPr>
              <p:cNvPr id="75" name="TextBox 74">
                <a:extLst>
                  <a:ext uri="{FF2B5EF4-FFF2-40B4-BE49-F238E27FC236}">
                    <a16:creationId xmlns:a16="http://schemas.microsoft.com/office/drawing/2014/main" id="{6A2886FB-9593-2042-B7AE-675D7081FFA0}"/>
                  </a:ext>
                </a:extLst>
              </p:cNvPr>
              <p:cNvSpPr txBox="1">
                <a:spLocks noRot="1" noChangeAspect="1" noMove="1" noResize="1" noEditPoints="1" noAdjustHandles="1" noChangeArrowheads="1" noChangeShapeType="1" noTextEdit="1"/>
              </p:cNvSpPr>
              <p:nvPr/>
            </p:nvSpPr>
            <p:spPr>
              <a:xfrm>
                <a:off x="7959283" y="3760518"/>
                <a:ext cx="46155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A08A53B4-1906-AB48-8536-DA38996C7490}"/>
                  </a:ext>
                </a:extLst>
              </p:cNvPr>
              <p:cNvSpPr txBox="1"/>
              <p:nvPr/>
            </p:nvSpPr>
            <p:spPr>
              <a:xfrm>
                <a:off x="7959282" y="437346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4</m:t>
                          </m:r>
                        </m:sub>
                      </m:sSub>
                    </m:oMath>
                  </m:oMathPara>
                </a14:m>
                <a:endParaRPr lang="en-US" dirty="0"/>
              </a:p>
            </p:txBody>
          </p:sp>
        </mc:Choice>
        <mc:Fallback xmlns="">
          <p:sp>
            <p:nvSpPr>
              <p:cNvPr id="76" name="TextBox 75">
                <a:extLst>
                  <a:ext uri="{FF2B5EF4-FFF2-40B4-BE49-F238E27FC236}">
                    <a16:creationId xmlns:a16="http://schemas.microsoft.com/office/drawing/2014/main" id="{A08A53B4-1906-AB48-8536-DA38996C7490}"/>
                  </a:ext>
                </a:extLst>
              </p:cNvPr>
              <p:cNvSpPr txBox="1">
                <a:spLocks noRot="1" noChangeAspect="1" noMove="1" noResize="1" noEditPoints="1" noAdjustHandles="1" noChangeArrowheads="1" noChangeShapeType="1" noTextEdit="1"/>
              </p:cNvSpPr>
              <p:nvPr/>
            </p:nvSpPr>
            <p:spPr>
              <a:xfrm>
                <a:off x="7959282" y="4373468"/>
                <a:ext cx="461555"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B3CBA434-9086-4B48-BAF7-CB29BAAC83A9}"/>
                  </a:ext>
                </a:extLst>
              </p:cNvPr>
              <p:cNvSpPr txBox="1"/>
              <p:nvPr/>
            </p:nvSpPr>
            <p:spPr>
              <a:xfrm>
                <a:off x="6257071" y="836305"/>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1</m:t>
                          </m:r>
                        </m:sub>
                      </m:sSub>
                    </m:oMath>
                  </m:oMathPara>
                </a14:m>
                <a:endParaRPr lang="en-US" dirty="0"/>
              </a:p>
            </p:txBody>
          </p:sp>
        </mc:Choice>
        <mc:Fallback xmlns="">
          <p:sp>
            <p:nvSpPr>
              <p:cNvPr id="77" name="TextBox 76">
                <a:extLst>
                  <a:ext uri="{FF2B5EF4-FFF2-40B4-BE49-F238E27FC236}">
                    <a16:creationId xmlns:a16="http://schemas.microsoft.com/office/drawing/2014/main" id="{B3CBA434-9086-4B48-BAF7-CB29BAAC83A9}"/>
                  </a:ext>
                </a:extLst>
              </p:cNvPr>
              <p:cNvSpPr txBox="1">
                <a:spLocks noRot="1" noChangeAspect="1" noMove="1" noResize="1" noEditPoints="1" noAdjustHandles="1" noChangeArrowheads="1" noChangeShapeType="1" noTextEdit="1"/>
              </p:cNvSpPr>
              <p:nvPr/>
            </p:nvSpPr>
            <p:spPr>
              <a:xfrm>
                <a:off x="6257071" y="836305"/>
                <a:ext cx="46155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568EDE9-E3F4-B643-AD7F-02D0F79A5A6B}"/>
                  </a:ext>
                </a:extLst>
              </p:cNvPr>
              <p:cNvSpPr txBox="1"/>
              <p:nvPr/>
            </p:nvSpPr>
            <p:spPr>
              <a:xfrm>
                <a:off x="6257070" y="142680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3</m:t>
                          </m:r>
                        </m:sub>
                      </m:sSub>
                    </m:oMath>
                  </m:oMathPara>
                </a14:m>
                <a:endParaRPr lang="en-US" dirty="0"/>
              </a:p>
            </p:txBody>
          </p:sp>
        </mc:Choice>
        <mc:Fallback xmlns="">
          <p:sp>
            <p:nvSpPr>
              <p:cNvPr id="78" name="TextBox 77">
                <a:extLst>
                  <a:ext uri="{FF2B5EF4-FFF2-40B4-BE49-F238E27FC236}">
                    <a16:creationId xmlns:a16="http://schemas.microsoft.com/office/drawing/2014/main" id="{F568EDE9-E3F4-B643-AD7F-02D0F79A5A6B}"/>
                  </a:ext>
                </a:extLst>
              </p:cNvPr>
              <p:cNvSpPr txBox="1">
                <a:spLocks noRot="1" noChangeAspect="1" noMove="1" noResize="1" noEditPoints="1" noAdjustHandles="1" noChangeArrowheads="1" noChangeShapeType="1" noTextEdit="1"/>
              </p:cNvSpPr>
              <p:nvPr/>
            </p:nvSpPr>
            <p:spPr>
              <a:xfrm>
                <a:off x="6257070" y="1426808"/>
                <a:ext cx="461555"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8CBA4EE-9860-0A42-9D14-513BBD57F927}"/>
                  </a:ext>
                </a:extLst>
              </p:cNvPr>
              <p:cNvSpPr txBox="1"/>
              <p:nvPr/>
            </p:nvSpPr>
            <p:spPr>
              <a:xfrm>
                <a:off x="6257069" y="2029099"/>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5</m:t>
                          </m:r>
                        </m:sub>
                      </m:sSub>
                    </m:oMath>
                  </m:oMathPara>
                </a14:m>
                <a:endParaRPr lang="en-US" dirty="0"/>
              </a:p>
            </p:txBody>
          </p:sp>
        </mc:Choice>
        <mc:Fallback xmlns="">
          <p:sp>
            <p:nvSpPr>
              <p:cNvPr id="79" name="TextBox 78">
                <a:extLst>
                  <a:ext uri="{FF2B5EF4-FFF2-40B4-BE49-F238E27FC236}">
                    <a16:creationId xmlns:a16="http://schemas.microsoft.com/office/drawing/2014/main" id="{08CBA4EE-9860-0A42-9D14-513BBD57F927}"/>
                  </a:ext>
                </a:extLst>
              </p:cNvPr>
              <p:cNvSpPr txBox="1">
                <a:spLocks noRot="1" noChangeAspect="1" noMove="1" noResize="1" noEditPoints="1" noAdjustHandles="1" noChangeArrowheads="1" noChangeShapeType="1" noTextEdit="1"/>
              </p:cNvSpPr>
              <p:nvPr/>
            </p:nvSpPr>
            <p:spPr>
              <a:xfrm>
                <a:off x="6257069" y="2029099"/>
                <a:ext cx="461555"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FC17B4B-7C0C-E848-A473-3DD4FADED138}"/>
                  </a:ext>
                </a:extLst>
              </p:cNvPr>
              <p:cNvSpPr txBox="1"/>
              <p:nvPr/>
            </p:nvSpPr>
            <p:spPr>
              <a:xfrm>
                <a:off x="6257068" y="2634342"/>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𝐼</m:t>
                          </m:r>
                        </m:sub>
                      </m:sSub>
                    </m:oMath>
                  </m:oMathPara>
                </a14:m>
                <a:endParaRPr lang="en-US" dirty="0"/>
              </a:p>
            </p:txBody>
          </p:sp>
        </mc:Choice>
        <mc:Fallback xmlns="">
          <p:sp>
            <p:nvSpPr>
              <p:cNvPr id="80" name="TextBox 79">
                <a:extLst>
                  <a:ext uri="{FF2B5EF4-FFF2-40B4-BE49-F238E27FC236}">
                    <a16:creationId xmlns:a16="http://schemas.microsoft.com/office/drawing/2014/main" id="{9FC17B4B-7C0C-E848-A473-3DD4FADED138}"/>
                  </a:ext>
                </a:extLst>
              </p:cNvPr>
              <p:cNvSpPr txBox="1">
                <a:spLocks noRot="1" noChangeAspect="1" noMove="1" noResize="1" noEditPoints="1" noAdjustHandles="1" noChangeArrowheads="1" noChangeShapeType="1" noTextEdit="1"/>
              </p:cNvSpPr>
              <p:nvPr/>
            </p:nvSpPr>
            <p:spPr>
              <a:xfrm>
                <a:off x="6257068" y="2634342"/>
                <a:ext cx="461555"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1ED9AA8D-2F49-6643-B6F5-78D69021A905}"/>
                  </a:ext>
                </a:extLst>
              </p:cNvPr>
              <p:cNvSpPr txBox="1"/>
              <p:nvPr/>
            </p:nvSpPr>
            <p:spPr>
              <a:xfrm>
                <a:off x="7959281" y="841920"/>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1ED9AA8D-2F49-6643-B6F5-78D69021A905}"/>
                  </a:ext>
                </a:extLst>
              </p:cNvPr>
              <p:cNvSpPr txBox="1">
                <a:spLocks noRot="1" noChangeAspect="1" noMove="1" noResize="1" noEditPoints="1" noAdjustHandles="1" noChangeArrowheads="1" noChangeShapeType="1" noTextEdit="1"/>
              </p:cNvSpPr>
              <p:nvPr/>
            </p:nvSpPr>
            <p:spPr>
              <a:xfrm>
                <a:off x="7959281" y="841920"/>
                <a:ext cx="461555"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F7C44F0-672A-0B49-9FE3-3288821E1193}"/>
                  </a:ext>
                </a:extLst>
              </p:cNvPr>
              <p:cNvSpPr txBox="1"/>
              <p:nvPr/>
            </p:nvSpPr>
            <p:spPr>
              <a:xfrm>
                <a:off x="7941848" y="1438676"/>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3</m:t>
                          </m:r>
                        </m:sub>
                      </m:sSub>
                    </m:oMath>
                  </m:oMathPara>
                </a14:m>
                <a:endParaRPr lang="en-US" dirty="0"/>
              </a:p>
            </p:txBody>
          </p:sp>
        </mc:Choice>
        <mc:Fallback xmlns="">
          <p:sp>
            <p:nvSpPr>
              <p:cNvPr id="82" name="TextBox 81">
                <a:extLst>
                  <a:ext uri="{FF2B5EF4-FFF2-40B4-BE49-F238E27FC236}">
                    <a16:creationId xmlns:a16="http://schemas.microsoft.com/office/drawing/2014/main" id="{6F7C44F0-672A-0B49-9FE3-3288821E1193}"/>
                  </a:ext>
                </a:extLst>
              </p:cNvPr>
              <p:cNvSpPr txBox="1">
                <a:spLocks noRot="1" noChangeAspect="1" noMove="1" noResize="1" noEditPoints="1" noAdjustHandles="1" noChangeArrowheads="1" noChangeShapeType="1" noTextEdit="1"/>
              </p:cNvSpPr>
              <p:nvPr/>
            </p:nvSpPr>
            <p:spPr>
              <a:xfrm>
                <a:off x="7941848" y="1438676"/>
                <a:ext cx="461555"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7516543-AB4B-EF4C-B6B6-D9E4198C0A15}"/>
                  </a:ext>
                </a:extLst>
              </p:cNvPr>
              <p:cNvSpPr txBox="1"/>
              <p:nvPr/>
            </p:nvSpPr>
            <p:spPr>
              <a:xfrm>
                <a:off x="7933140" y="2041134"/>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5</m:t>
                          </m:r>
                        </m:sub>
                      </m:sSub>
                    </m:oMath>
                  </m:oMathPara>
                </a14:m>
                <a:endParaRPr lang="en-US" dirty="0"/>
              </a:p>
            </p:txBody>
          </p:sp>
        </mc:Choice>
        <mc:Fallback xmlns="">
          <p:sp>
            <p:nvSpPr>
              <p:cNvPr id="83" name="TextBox 82">
                <a:extLst>
                  <a:ext uri="{FF2B5EF4-FFF2-40B4-BE49-F238E27FC236}">
                    <a16:creationId xmlns:a16="http://schemas.microsoft.com/office/drawing/2014/main" id="{F7516543-AB4B-EF4C-B6B6-D9E4198C0A15}"/>
                  </a:ext>
                </a:extLst>
              </p:cNvPr>
              <p:cNvSpPr txBox="1">
                <a:spLocks noRot="1" noChangeAspect="1" noMove="1" noResize="1" noEditPoints="1" noAdjustHandles="1" noChangeArrowheads="1" noChangeShapeType="1" noTextEdit="1"/>
              </p:cNvSpPr>
              <p:nvPr/>
            </p:nvSpPr>
            <p:spPr>
              <a:xfrm>
                <a:off x="7933140" y="2041134"/>
                <a:ext cx="461555"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610157E0-0CD0-F74E-9219-E8F95BEDB5F4}"/>
                  </a:ext>
                </a:extLst>
              </p:cNvPr>
              <p:cNvSpPr txBox="1"/>
              <p:nvPr/>
            </p:nvSpPr>
            <p:spPr>
              <a:xfrm>
                <a:off x="7933139" y="2657878"/>
                <a:ext cx="4615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𝐼</m:t>
                          </m:r>
                        </m:sub>
                      </m:sSub>
                    </m:oMath>
                  </m:oMathPara>
                </a14:m>
                <a:endParaRPr lang="en-US" dirty="0"/>
              </a:p>
            </p:txBody>
          </p:sp>
        </mc:Choice>
        <mc:Fallback xmlns="">
          <p:sp>
            <p:nvSpPr>
              <p:cNvPr id="84" name="TextBox 83">
                <a:extLst>
                  <a:ext uri="{FF2B5EF4-FFF2-40B4-BE49-F238E27FC236}">
                    <a16:creationId xmlns:a16="http://schemas.microsoft.com/office/drawing/2014/main" id="{610157E0-0CD0-F74E-9219-E8F95BEDB5F4}"/>
                  </a:ext>
                </a:extLst>
              </p:cNvPr>
              <p:cNvSpPr txBox="1">
                <a:spLocks noRot="1" noChangeAspect="1" noMove="1" noResize="1" noEditPoints="1" noAdjustHandles="1" noChangeArrowheads="1" noChangeShapeType="1" noTextEdit="1"/>
              </p:cNvSpPr>
              <p:nvPr/>
            </p:nvSpPr>
            <p:spPr>
              <a:xfrm>
                <a:off x="7933139" y="2657878"/>
                <a:ext cx="461555" cy="369332"/>
              </a:xfrm>
              <a:prstGeom prst="rect">
                <a:avLst/>
              </a:prstGeom>
              <a:blipFill>
                <a:blip r:embed="rId32"/>
                <a:stretch>
                  <a:fillRect/>
                </a:stretch>
              </a:blipFill>
            </p:spPr>
            <p:txBody>
              <a:bodyPr/>
              <a:lstStyle/>
              <a:p>
                <a:r>
                  <a:rPr lang="en-US">
                    <a:noFill/>
                  </a:rPr>
                  <a:t> </a:t>
                </a:r>
              </a:p>
            </p:txBody>
          </p:sp>
        </mc:Fallback>
      </mc:AlternateContent>
      <p:sp>
        <p:nvSpPr>
          <p:cNvPr id="94" name="TextBox 93">
            <a:extLst>
              <a:ext uri="{FF2B5EF4-FFF2-40B4-BE49-F238E27FC236}">
                <a16:creationId xmlns:a16="http://schemas.microsoft.com/office/drawing/2014/main" id="{7FDFB904-0D92-7545-A28E-6D74EBB8A96C}"/>
              </a:ext>
            </a:extLst>
          </p:cNvPr>
          <p:cNvSpPr txBox="1"/>
          <p:nvPr/>
        </p:nvSpPr>
        <p:spPr>
          <a:xfrm>
            <a:off x="1414008" y="4922136"/>
            <a:ext cx="165463" cy="646331"/>
          </a:xfrm>
          <a:prstGeom prst="rect">
            <a:avLst/>
          </a:prstGeom>
          <a:noFill/>
        </p:spPr>
        <p:txBody>
          <a:bodyPr wrap="square" rtlCol="0">
            <a:spAutoFit/>
          </a:bodyPr>
          <a:lstStyle/>
          <a:p>
            <a:pPr algn="ctr"/>
            <a:r>
              <a:rPr lang="en-US" sz="1200" b="1" dirty="0"/>
              <a:t>.</a:t>
            </a:r>
          </a:p>
          <a:p>
            <a:pPr algn="ctr"/>
            <a:r>
              <a:rPr lang="en-US" sz="1200" b="1" dirty="0"/>
              <a:t>.</a:t>
            </a:r>
          </a:p>
          <a:p>
            <a:pPr algn="ctr"/>
            <a:r>
              <a:rPr lang="en-US" sz="1200" b="1" dirty="0"/>
              <a:t>.</a:t>
            </a:r>
          </a:p>
        </p:txBody>
      </p:sp>
      <p:sp>
        <p:nvSpPr>
          <p:cNvPr id="98" name="TextBox 97">
            <a:extLst>
              <a:ext uri="{FF2B5EF4-FFF2-40B4-BE49-F238E27FC236}">
                <a16:creationId xmlns:a16="http://schemas.microsoft.com/office/drawing/2014/main" id="{2B4D4EE3-ACEA-0243-B889-AFD584359C13}"/>
              </a:ext>
            </a:extLst>
          </p:cNvPr>
          <p:cNvSpPr txBox="1"/>
          <p:nvPr/>
        </p:nvSpPr>
        <p:spPr>
          <a:xfrm>
            <a:off x="2203269" y="313509"/>
            <a:ext cx="339634" cy="369332"/>
          </a:xfrm>
          <a:prstGeom prst="rect">
            <a:avLst/>
          </a:prstGeom>
          <a:noFill/>
        </p:spPr>
        <p:txBody>
          <a:bodyPr wrap="square" rtlCol="0">
            <a:spAutoFit/>
          </a:bodyPr>
          <a:lstStyle/>
          <a:p>
            <a:pPr algn="ctr"/>
            <a:r>
              <a:rPr lang="en-US" dirty="0"/>
              <a:t>Ⅰ</a:t>
            </a:r>
          </a:p>
        </p:txBody>
      </p:sp>
      <p:sp>
        <p:nvSpPr>
          <p:cNvPr id="99" name="TextBox 98">
            <a:extLst>
              <a:ext uri="{FF2B5EF4-FFF2-40B4-BE49-F238E27FC236}">
                <a16:creationId xmlns:a16="http://schemas.microsoft.com/office/drawing/2014/main" id="{5C479116-E69A-DB4D-91E3-67AFE29D51EC}"/>
              </a:ext>
            </a:extLst>
          </p:cNvPr>
          <p:cNvSpPr txBox="1"/>
          <p:nvPr/>
        </p:nvSpPr>
        <p:spPr>
          <a:xfrm>
            <a:off x="7088742" y="313509"/>
            <a:ext cx="339634" cy="369332"/>
          </a:xfrm>
          <a:prstGeom prst="rect">
            <a:avLst/>
          </a:prstGeom>
          <a:noFill/>
        </p:spPr>
        <p:txBody>
          <a:bodyPr wrap="square" rtlCol="0">
            <a:spAutoFit/>
          </a:bodyPr>
          <a:lstStyle/>
          <a:p>
            <a:pPr algn="ctr"/>
            <a:r>
              <a:rPr lang="en-US" dirty="0"/>
              <a:t>Ⅱ</a:t>
            </a:r>
          </a:p>
        </p:txBody>
      </p:sp>
      <p:sp>
        <p:nvSpPr>
          <p:cNvPr id="100" name="TextBox 99">
            <a:extLst>
              <a:ext uri="{FF2B5EF4-FFF2-40B4-BE49-F238E27FC236}">
                <a16:creationId xmlns:a16="http://schemas.microsoft.com/office/drawing/2014/main" id="{59933549-A505-B34D-B940-850EBE5E592A}"/>
              </a:ext>
            </a:extLst>
          </p:cNvPr>
          <p:cNvSpPr txBox="1"/>
          <p:nvPr/>
        </p:nvSpPr>
        <p:spPr>
          <a:xfrm>
            <a:off x="11423439" y="296093"/>
            <a:ext cx="339634" cy="369332"/>
          </a:xfrm>
          <a:prstGeom prst="rect">
            <a:avLst/>
          </a:prstGeom>
          <a:noFill/>
        </p:spPr>
        <p:txBody>
          <a:bodyPr wrap="square" rtlCol="0">
            <a:spAutoFit/>
          </a:bodyPr>
          <a:lstStyle/>
          <a:p>
            <a:pPr algn="ctr"/>
            <a:r>
              <a:rPr lang="en-US" dirty="0"/>
              <a:t>Ⅲ</a:t>
            </a:r>
          </a:p>
        </p:txBody>
      </p:sp>
      <p:pic>
        <p:nvPicPr>
          <p:cNvPr id="1026" name="Picture 2" descr="Repeat Icon Png, Vector, PSD, and Clipart With Transparent ...">
            <a:extLst>
              <a:ext uri="{FF2B5EF4-FFF2-40B4-BE49-F238E27FC236}">
                <a16:creationId xmlns:a16="http://schemas.microsoft.com/office/drawing/2014/main" id="{A7ACAC91-B01F-3845-B49D-193A788DC4AC}"/>
              </a:ext>
            </a:extLst>
          </p:cNvPr>
          <p:cNvPicPr>
            <a:picLocks noChangeAspect="1" noChangeArrowheads="1"/>
          </p:cNvPicPr>
          <p:nvPr/>
        </p:nvPicPr>
        <p:blipFill>
          <a:blip r:embed="rId33">
            <a:extLst>
              <a:ext uri="{BEBA8EAE-BF5A-486C-A8C5-ECC9F3942E4B}">
                <a14:imgProps xmlns:a14="http://schemas.microsoft.com/office/drawing/2010/main">
                  <a14:imgLayer>
                    <a14:imgEffect>
                      <a14:backgroundRemoval t="2500" b="90000" l="10000" r="90000"/>
                    </a14:imgEffect>
                  </a14:imgLayer>
                </a14:imgProps>
              </a:ext>
              <a:ext uri="{28A0092B-C50C-407E-A947-70E740481C1C}">
                <a14:useLocalDpi xmlns:a14="http://schemas.microsoft.com/office/drawing/2010/main" val="0"/>
              </a:ext>
            </a:extLst>
          </a:blip>
          <a:srcRect/>
          <a:stretch>
            <a:fillRect/>
          </a:stretch>
        </p:blipFill>
        <p:spPr bwMode="auto">
          <a:xfrm>
            <a:off x="7043915" y="6277209"/>
            <a:ext cx="429288" cy="42928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Repeat Icon Png, Vector, PSD, and Clipart With Transparent ...">
            <a:extLst>
              <a:ext uri="{FF2B5EF4-FFF2-40B4-BE49-F238E27FC236}">
                <a16:creationId xmlns:a16="http://schemas.microsoft.com/office/drawing/2014/main" id="{A6DB8CEB-FE3D-474C-BB86-78178DA47B74}"/>
              </a:ext>
            </a:extLst>
          </p:cNvPr>
          <p:cNvPicPr>
            <a:picLocks noChangeAspect="1" noChangeArrowheads="1"/>
          </p:cNvPicPr>
          <p:nvPr/>
        </p:nvPicPr>
        <p:blipFill>
          <a:blip r:embed="rId33">
            <a:extLst>
              <a:ext uri="{BEBA8EAE-BF5A-486C-A8C5-ECC9F3942E4B}">
                <a14:imgProps xmlns:a14="http://schemas.microsoft.com/office/drawing/2010/main">
                  <a14:imgLayer>
                    <a14:imgEffect>
                      <a14:backgroundRemoval t="2500" b="90000" l="10000" r="90000"/>
                    </a14:imgEffect>
                  </a14:imgLayer>
                </a14:imgProps>
              </a:ext>
              <a:ext uri="{28A0092B-C50C-407E-A947-70E740481C1C}">
                <a14:useLocalDpi xmlns:a14="http://schemas.microsoft.com/office/drawing/2010/main" val="0"/>
              </a:ext>
            </a:extLst>
          </a:blip>
          <a:srcRect/>
          <a:stretch>
            <a:fillRect/>
          </a:stretch>
        </p:blipFill>
        <p:spPr bwMode="auto">
          <a:xfrm rot="10800000">
            <a:off x="7043915" y="6255855"/>
            <a:ext cx="429288" cy="429288"/>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a:extLst>
              <a:ext uri="{FF2B5EF4-FFF2-40B4-BE49-F238E27FC236}">
                <a16:creationId xmlns:a16="http://schemas.microsoft.com/office/drawing/2014/main" id="{A94BABE4-95A2-C248-83D4-CDE854FB1234}"/>
              </a:ext>
            </a:extLst>
          </p:cNvPr>
          <p:cNvSpPr txBox="1"/>
          <p:nvPr/>
        </p:nvSpPr>
        <p:spPr>
          <a:xfrm rot="16200000">
            <a:off x="576325" y="5967447"/>
            <a:ext cx="464258" cy="261610"/>
          </a:xfrm>
          <a:prstGeom prst="rect">
            <a:avLst/>
          </a:prstGeom>
          <a:noFill/>
        </p:spPr>
        <p:txBody>
          <a:bodyPr wrap="square" rtlCol="0">
            <a:spAutoFit/>
          </a:bodyPr>
          <a:lstStyle/>
          <a:p>
            <a:r>
              <a:rPr lang="en-US" sz="1100" dirty="0"/>
              <a:t>Time</a:t>
            </a:r>
          </a:p>
        </p:txBody>
      </p:sp>
      <p:sp>
        <p:nvSpPr>
          <p:cNvPr id="106" name="TextBox 105">
            <a:extLst>
              <a:ext uri="{FF2B5EF4-FFF2-40B4-BE49-F238E27FC236}">
                <a16:creationId xmlns:a16="http://schemas.microsoft.com/office/drawing/2014/main" id="{F25465BF-45E4-5241-97E4-016790782527}"/>
              </a:ext>
            </a:extLst>
          </p:cNvPr>
          <p:cNvSpPr txBox="1"/>
          <p:nvPr/>
        </p:nvSpPr>
        <p:spPr>
          <a:xfrm>
            <a:off x="1602975" y="6272252"/>
            <a:ext cx="625592" cy="261610"/>
          </a:xfrm>
          <a:prstGeom prst="rect">
            <a:avLst/>
          </a:prstGeom>
          <a:noFill/>
        </p:spPr>
        <p:txBody>
          <a:bodyPr wrap="square" rtlCol="0">
            <a:spAutoFit/>
          </a:bodyPr>
          <a:lstStyle/>
          <a:p>
            <a:r>
              <a:rPr lang="en-US" sz="1100" dirty="0"/>
              <a:t>Voxels</a:t>
            </a:r>
          </a:p>
        </p:txBody>
      </p:sp>
      <p:pic>
        <p:nvPicPr>
          <p:cNvPr id="114" name="Picture 113">
            <a:extLst>
              <a:ext uri="{FF2B5EF4-FFF2-40B4-BE49-F238E27FC236}">
                <a16:creationId xmlns:a16="http://schemas.microsoft.com/office/drawing/2014/main" id="{35F2F45F-ADD4-9741-9D06-50C697931254}"/>
              </a:ext>
            </a:extLst>
          </p:cNvPr>
          <p:cNvPicPr>
            <a:picLocks noChangeAspect="1"/>
          </p:cNvPicPr>
          <p:nvPr/>
        </p:nvPicPr>
        <p:blipFill>
          <a:blip r:embed="rId34">
            <a:extLst>
              <a:ext uri="{BEBA8EAE-BF5A-486C-A8C5-ECC9F3942E4B}">
                <a14:imgProps xmlns:a14="http://schemas.microsoft.com/office/drawing/2010/main">
                  <a14:imgLayer r:embed="rId35">
                    <a14:imgEffect>
                      <a14:backgroundRemoval t="26316" b="72744" l="17647" r="89861"/>
                    </a14:imgEffect>
                  </a14:imgLayer>
                </a14:imgProps>
              </a:ext>
            </a:extLst>
          </a:blip>
          <a:stretch>
            <a:fillRect/>
          </a:stretch>
        </p:blipFill>
        <p:spPr>
          <a:xfrm>
            <a:off x="10263660" y="443136"/>
            <a:ext cx="2218182" cy="913369"/>
          </a:xfrm>
          <a:prstGeom prst="rect">
            <a:avLst/>
          </a:prstGeom>
        </p:spPr>
      </p:pic>
      <p:pic>
        <p:nvPicPr>
          <p:cNvPr id="115" name="Picture 114">
            <a:extLst>
              <a:ext uri="{FF2B5EF4-FFF2-40B4-BE49-F238E27FC236}">
                <a16:creationId xmlns:a16="http://schemas.microsoft.com/office/drawing/2014/main" id="{98ED39AB-C42B-0C43-9E65-5DF2594FA071}"/>
              </a:ext>
            </a:extLst>
          </p:cNvPr>
          <p:cNvPicPr>
            <a:picLocks noChangeAspect="1"/>
          </p:cNvPicPr>
          <p:nvPr/>
        </p:nvPicPr>
        <p:blipFill>
          <a:blip r:embed="rId36">
            <a:extLst>
              <a:ext uri="{BEBA8EAE-BF5A-486C-A8C5-ECC9F3942E4B}">
                <a14:imgProps xmlns:a14="http://schemas.microsoft.com/office/drawing/2010/main">
                  <a14:imgLayer r:embed="rId37">
                    <a14:imgEffect>
                      <a14:backgroundRemoval t="25376" b="73308" l="41641" r="89861"/>
                    </a14:imgEffect>
                  </a14:imgLayer>
                </a14:imgProps>
              </a:ext>
            </a:extLst>
          </a:blip>
          <a:stretch>
            <a:fillRect/>
          </a:stretch>
        </p:blipFill>
        <p:spPr>
          <a:xfrm>
            <a:off x="8554447" y="452244"/>
            <a:ext cx="2256685" cy="929223"/>
          </a:xfrm>
          <a:prstGeom prst="rect">
            <a:avLst/>
          </a:prstGeom>
        </p:spPr>
      </p:pic>
      <p:pic>
        <p:nvPicPr>
          <p:cNvPr id="116" name="Picture 115">
            <a:extLst>
              <a:ext uri="{FF2B5EF4-FFF2-40B4-BE49-F238E27FC236}">
                <a16:creationId xmlns:a16="http://schemas.microsoft.com/office/drawing/2014/main" id="{A192B187-A571-CB4A-B1F5-5AA5B892FF64}"/>
              </a:ext>
            </a:extLst>
          </p:cNvPr>
          <p:cNvPicPr>
            <a:picLocks noChangeAspect="1"/>
          </p:cNvPicPr>
          <p:nvPr/>
        </p:nvPicPr>
        <p:blipFill>
          <a:blip r:embed="rId38">
            <a:extLst>
              <a:ext uri="{BEBA8EAE-BF5A-486C-A8C5-ECC9F3942E4B}">
                <a14:imgProps xmlns:a14="http://schemas.microsoft.com/office/drawing/2010/main">
                  <a14:imgLayer r:embed="rId39">
                    <a14:imgEffect>
                      <a14:backgroundRemoval t="26692" b="89850" l="18111" r="89938"/>
                    </a14:imgEffect>
                  </a14:imgLayer>
                </a14:imgProps>
              </a:ext>
            </a:extLst>
          </a:blip>
          <a:stretch>
            <a:fillRect/>
          </a:stretch>
        </p:blipFill>
        <p:spPr>
          <a:xfrm>
            <a:off x="9427433" y="477780"/>
            <a:ext cx="2127379" cy="875980"/>
          </a:xfrm>
          <a:prstGeom prst="rect">
            <a:avLst/>
          </a:prstGeom>
        </p:spPr>
      </p:pic>
      <p:pic>
        <p:nvPicPr>
          <p:cNvPr id="117" name="Picture 116">
            <a:extLst>
              <a:ext uri="{FF2B5EF4-FFF2-40B4-BE49-F238E27FC236}">
                <a16:creationId xmlns:a16="http://schemas.microsoft.com/office/drawing/2014/main" id="{BFCA8BCD-586B-E444-B02F-65CBBF4D8CD7}"/>
              </a:ext>
            </a:extLst>
          </p:cNvPr>
          <p:cNvPicPr>
            <a:picLocks noChangeAspect="1"/>
          </p:cNvPicPr>
          <p:nvPr/>
        </p:nvPicPr>
        <p:blipFill>
          <a:blip r:embed="rId40">
            <a:extLst>
              <a:ext uri="{BEBA8EAE-BF5A-486C-A8C5-ECC9F3942E4B}">
                <a14:imgProps xmlns:a14="http://schemas.microsoft.com/office/drawing/2010/main">
                  <a14:imgLayer r:embed="rId41">
                    <a14:imgEffect>
                      <a14:backgroundRemoval t="9962" b="89850" l="41796" r="89938"/>
                    </a14:imgEffect>
                  </a14:imgLayer>
                </a14:imgProps>
              </a:ext>
            </a:extLst>
          </a:blip>
          <a:stretch>
            <a:fillRect/>
          </a:stretch>
        </p:blipFill>
        <p:spPr>
          <a:xfrm>
            <a:off x="8545620" y="3243865"/>
            <a:ext cx="2220370" cy="914270"/>
          </a:xfrm>
          <a:prstGeom prst="rect">
            <a:avLst/>
          </a:prstGeom>
        </p:spPr>
      </p:pic>
      <p:pic>
        <p:nvPicPr>
          <p:cNvPr id="118" name="Picture 117">
            <a:extLst>
              <a:ext uri="{FF2B5EF4-FFF2-40B4-BE49-F238E27FC236}">
                <a16:creationId xmlns:a16="http://schemas.microsoft.com/office/drawing/2014/main" id="{DA5F9A19-5DB6-894E-AB6C-1D45F151832A}"/>
              </a:ext>
            </a:extLst>
          </p:cNvPr>
          <p:cNvPicPr>
            <a:picLocks noChangeAspect="1"/>
          </p:cNvPicPr>
          <p:nvPr/>
        </p:nvPicPr>
        <p:blipFill>
          <a:blip r:embed="rId42">
            <a:extLst>
              <a:ext uri="{BEBA8EAE-BF5A-486C-A8C5-ECC9F3942E4B}">
                <a14:imgProps xmlns:a14="http://schemas.microsoft.com/office/drawing/2010/main">
                  <a14:imgLayer r:embed="rId43">
                    <a14:imgEffect>
                      <a14:backgroundRemoval t="9962" b="89850" l="42260" r="89938"/>
                    </a14:imgEffect>
                  </a14:imgLayer>
                </a14:imgProps>
              </a:ext>
            </a:extLst>
          </a:blip>
          <a:stretch>
            <a:fillRect/>
          </a:stretch>
        </p:blipFill>
        <p:spPr>
          <a:xfrm>
            <a:off x="9380939" y="3217420"/>
            <a:ext cx="2220370" cy="914270"/>
          </a:xfrm>
          <a:prstGeom prst="rect">
            <a:avLst/>
          </a:prstGeom>
        </p:spPr>
      </p:pic>
      <p:pic>
        <p:nvPicPr>
          <p:cNvPr id="119" name="Picture 118">
            <a:extLst>
              <a:ext uri="{FF2B5EF4-FFF2-40B4-BE49-F238E27FC236}">
                <a16:creationId xmlns:a16="http://schemas.microsoft.com/office/drawing/2014/main" id="{3079128F-50D5-2445-9F6A-C87E7971759D}"/>
              </a:ext>
            </a:extLst>
          </p:cNvPr>
          <p:cNvPicPr>
            <a:picLocks noChangeAspect="1"/>
          </p:cNvPicPr>
          <p:nvPr/>
        </p:nvPicPr>
        <p:blipFill>
          <a:blip r:embed="rId44">
            <a:extLst>
              <a:ext uri="{BEBA8EAE-BF5A-486C-A8C5-ECC9F3942E4B}">
                <a14:imgProps xmlns:a14="http://schemas.microsoft.com/office/drawing/2010/main">
                  <a14:imgLayer r:embed="rId45">
                    <a14:imgEffect>
                      <a14:backgroundRemoval t="26128" b="89850" l="41873" r="89861"/>
                    </a14:imgEffect>
                  </a14:imgLayer>
                </a14:imgProps>
              </a:ext>
            </a:extLst>
          </a:blip>
          <a:stretch>
            <a:fillRect/>
          </a:stretch>
        </p:blipFill>
        <p:spPr>
          <a:xfrm>
            <a:off x="10334400" y="3244150"/>
            <a:ext cx="2220370" cy="914270"/>
          </a:xfrm>
          <a:prstGeom prst="rect">
            <a:avLst/>
          </a:prstGeom>
        </p:spPr>
      </p:pic>
      <p:pic>
        <p:nvPicPr>
          <p:cNvPr id="120" name="Picture 119">
            <a:extLst>
              <a:ext uri="{FF2B5EF4-FFF2-40B4-BE49-F238E27FC236}">
                <a16:creationId xmlns:a16="http://schemas.microsoft.com/office/drawing/2014/main" id="{1295F3AF-CC6B-684C-B1C0-D44B1F877126}"/>
              </a:ext>
            </a:extLst>
          </p:cNvPr>
          <p:cNvPicPr>
            <a:picLocks noChangeAspect="1"/>
          </p:cNvPicPr>
          <p:nvPr/>
        </p:nvPicPr>
        <p:blipFill>
          <a:blip r:embed="rId46">
            <a:extLst>
              <a:ext uri="{BEBA8EAE-BF5A-486C-A8C5-ECC9F3942E4B}">
                <a14:imgProps xmlns:a14="http://schemas.microsoft.com/office/drawing/2010/main">
                  <a14:imgLayer r:embed="rId47">
                    <a14:imgEffect>
                      <a14:backgroundRemoval t="9774" b="89850" l="41796" r="89861"/>
                    </a14:imgEffect>
                  </a14:imgLayer>
                </a14:imgProps>
              </a:ext>
            </a:extLst>
          </a:blip>
          <a:stretch>
            <a:fillRect/>
          </a:stretch>
        </p:blipFill>
        <p:spPr>
          <a:xfrm>
            <a:off x="10292107" y="5224473"/>
            <a:ext cx="2262663" cy="931685"/>
          </a:xfrm>
          <a:prstGeom prst="rect">
            <a:avLst/>
          </a:prstGeom>
        </p:spPr>
      </p:pic>
      <p:pic>
        <p:nvPicPr>
          <p:cNvPr id="121" name="Picture 120">
            <a:extLst>
              <a:ext uri="{FF2B5EF4-FFF2-40B4-BE49-F238E27FC236}">
                <a16:creationId xmlns:a16="http://schemas.microsoft.com/office/drawing/2014/main" id="{9876DA23-8C34-C041-8580-9A8781C7D2EB}"/>
              </a:ext>
            </a:extLst>
          </p:cNvPr>
          <p:cNvPicPr>
            <a:picLocks noChangeAspect="1"/>
          </p:cNvPicPr>
          <p:nvPr/>
        </p:nvPicPr>
        <p:blipFill>
          <a:blip r:embed="rId48">
            <a:extLst>
              <a:ext uri="{BEBA8EAE-BF5A-486C-A8C5-ECC9F3942E4B}">
                <a14:imgProps xmlns:a14="http://schemas.microsoft.com/office/drawing/2010/main">
                  <a14:imgLayer r:embed="rId49">
                    <a14:imgEffect>
                      <a14:backgroundRemoval t="25940" b="89850" l="42105" r="89861"/>
                    </a14:imgEffect>
                  </a14:imgLayer>
                </a14:imgProps>
              </a:ext>
            </a:extLst>
          </a:blip>
          <a:stretch>
            <a:fillRect/>
          </a:stretch>
        </p:blipFill>
        <p:spPr>
          <a:xfrm>
            <a:off x="8524473" y="5215106"/>
            <a:ext cx="2262663" cy="931685"/>
          </a:xfrm>
          <a:prstGeom prst="rect">
            <a:avLst/>
          </a:prstGeom>
        </p:spPr>
      </p:pic>
      <p:pic>
        <p:nvPicPr>
          <p:cNvPr id="122" name="Picture 121">
            <a:extLst>
              <a:ext uri="{FF2B5EF4-FFF2-40B4-BE49-F238E27FC236}">
                <a16:creationId xmlns:a16="http://schemas.microsoft.com/office/drawing/2014/main" id="{0CBB22C1-13E1-3C4C-9487-A8C3F294F6FC}"/>
              </a:ext>
            </a:extLst>
          </p:cNvPr>
          <p:cNvPicPr>
            <a:picLocks noChangeAspect="1"/>
          </p:cNvPicPr>
          <p:nvPr/>
        </p:nvPicPr>
        <p:blipFill>
          <a:blip r:embed="rId50">
            <a:extLst>
              <a:ext uri="{BEBA8EAE-BF5A-486C-A8C5-ECC9F3942E4B}">
                <a14:imgProps xmlns:a14="http://schemas.microsoft.com/office/drawing/2010/main">
                  <a14:imgLayer r:embed="rId51">
                    <a14:imgEffect>
                      <a14:backgroundRemoval t="9962" b="89850" l="41950" r="89938"/>
                    </a14:imgEffect>
                  </a14:imgLayer>
                </a14:imgProps>
              </a:ext>
            </a:extLst>
          </a:blip>
          <a:stretch>
            <a:fillRect/>
          </a:stretch>
        </p:blipFill>
        <p:spPr>
          <a:xfrm>
            <a:off x="9359792" y="5222119"/>
            <a:ext cx="2262663" cy="931685"/>
          </a:xfrm>
          <a:prstGeom prst="rect">
            <a:avLst/>
          </a:prstGeom>
        </p:spPr>
      </p:pic>
      <p:pic>
        <p:nvPicPr>
          <p:cNvPr id="135" name="Picture 134">
            <a:extLst>
              <a:ext uri="{FF2B5EF4-FFF2-40B4-BE49-F238E27FC236}">
                <a16:creationId xmlns:a16="http://schemas.microsoft.com/office/drawing/2014/main" id="{6D4CFE1C-A914-514E-AC7A-B68C682E7C9D}"/>
              </a:ext>
            </a:extLst>
          </p:cNvPr>
          <p:cNvPicPr>
            <a:picLocks noChangeAspect="1"/>
          </p:cNvPicPr>
          <p:nvPr/>
        </p:nvPicPr>
        <p:blipFill>
          <a:blip r:embed="rId52"/>
          <a:stretch>
            <a:fillRect/>
          </a:stretch>
        </p:blipFill>
        <p:spPr>
          <a:xfrm flipV="1">
            <a:off x="10152758" y="4048846"/>
            <a:ext cx="618463" cy="355986"/>
          </a:xfrm>
          <a:prstGeom prst="rect">
            <a:avLst/>
          </a:prstGeom>
        </p:spPr>
      </p:pic>
      <p:pic>
        <p:nvPicPr>
          <p:cNvPr id="136" name="Picture 135">
            <a:extLst>
              <a:ext uri="{FF2B5EF4-FFF2-40B4-BE49-F238E27FC236}">
                <a16:creationId xmlns:a16="http://schemas.microsoft.com/office/drawing/2014/main" id="{1EB4EA5A-3F57-1B47-9806-E4A4D7520ED2}"/>
              </a:ext>
            </a:extLst>
          </p:cNvPr>
          <p:cNvPicPr>
            <a:picLocks noChangeAspect="1"/>
          </p:cNvPicPr>
          <p:nvPr/>
        </p:nvPicPr>
        <p:blipFill>
          <a:blip r:embed="rId53"/>
          <a:stretch>
            <a:fillRect/>
          </a:stretch>
        </p:blipFill>
        <p:spPr>
          <a:xfrm>
            <a:off x="9351761" y="4048847"/>
            <a:ext cx="624961" cy="355985"/>
          </a:xfrm>
          <a:prstGeom prst="rect">
            <a:avLst/>
          </a:prstGeom>
        </p:spPr>
      </p:pic>
      <p:pic>
        <p:nvPicPr>
          <p:cNvPr id="137" name="Picture 136">
            <a:extLst>
              <a:ext uri="{FF2B5EF4-FFF2-40B4-BE49-F238E27FC236}">
                <a16:creationId xmlns:a16="http://schemas.microsoft.com/office/drawing/2014/main" id="{0A098161-EDBB-F94E-9998-7F02839B9039}"/>
              </a:ext>
            </a:extLst>
          </p:cNvPr>
          <p:cNvPicPr>
            <a:picLocks noChangeAspect="1"/>
          </p:cNvPicPr>
          <p:nvPr/>
        </p:nvPicPr>
        <p:blipFill>
          <a:blip r:embed="rId54"/>
          <a:stretch>
            <a:fillRect/>
          </a:stretch>
        </p:blipFill>
        <p:spPr>
          <a:xfrm flipV="1">
            <a:off x="11113070" y="4622546"/>
            <a:ext cx="626044" cy="360784"/>
          </a:xfrm>
          <a:prstGeom prst="rect">
            <a:avLst/>
          </a:prstGeom>
        </p:spPr>
      </p:pic>
      <p:pic>
        <p:nvPicPr>
          <p:cNvPr id="138" name="Picture 137">
            <a:extLst>
              <a:ext uri="{FF2B5EF4-FFF2-40B4-BE49-F238E27FC236}">
                <a16:creationId xmlns:a16="http://schemas.microsoft.com/office/drawing/2014/main" id="{8DC6E428-A97B-C94E-970E-0FFDAF326564}"/>
              </a:ext>
            </a:extLst>
          </p:cNvPr>
          <p:cNvPicPr>
            <a:picLocks noChangeAspect="1"/>
          </p:cNvPicPr>
          <p:nvPr/>
        </p:nvPicPr>
        <p:blipFill>
          <a:blip r:embed="rId53"/>
          <a:stretch>
            <a:fillRect/>
          </a:stretch>
        </p:blipFill>
        <p:spPr>
          <a:xfrm flipV="1">
            <a:off x="9351761" y="4622547"/>
            <a:ext cx="624961" cy="360784"/>
          </a:xfrm>
          <a:prstGeom prst="rect">
            <a:avLst/>
          </a:prstGeom>
        </p:spPr>
      </p:pic>
      <p:pic>
        <p:nvPicPr>
          <p:cNvPr id="139" name="Picture 138">
            <a:extLst>
              <a:ext uri="{FF2B5EF4-FFF2-40B4-BE49-F238E27FC236}">
                <a16:creationId xmlns:a16="http://schemas.microsoft.com/office/drawing/2014/main" id="{6AC45450-CB3F-C64A-985F-A27BFB39A672}"/>
              </a:ext>
            </a:extLst>
          </p:cNvPr>
          <p:cNvPicPr>
            <a:picLocks noChangeAspect="1"/>
          </p:cNvPicPr>
          <p:nvPr/>
        </p:nvPicPr>
        <p:blipFill>
          <a:blip r:embed="rId52"/>
          <a:stretch>
            <a:fillRect/>
          </a:stretch>
        </p:blipFill>
        <p:spPr>
          <a:xfrm>
            <a:off x="10152758" y="4622547"/>
            <a:ext cx="618463" cy="360783"/>
          </a:xfrm>
          <a:prstGeom prst="rect">
            <a:avLst/>
          </a:prstGeom>
        </p:spPr>
      </p:pic>
      <p:pic>
        <p:nvPicPr>
          <p:cNvPr id="140" name="Picture 139">
            <a:extLst>
              <a:ext uri="{FF2B5EF4-FFF2-40B4-BE49-F238E27FC236}">
                <a16:creationId xmlns:a16="http://schemas.microsoft.com/office/drawing/2014/main" id="{A48DA01D-5A75-EB41-8DD2-EB9BD8C2141F}"/>
              </a:ext>
            </a:extLst>
          </p:cNvPr>
          <p:cNvPicPr>
            <a:picLocks noChangeAspect="1"/>
          </p:cNvPicPr>
          <p:nvPr/>
        </p:nvPicPr>
        <p:blipFill>
          <a:blip r:embed="rId54"/>
          <a:stretch>
            <a:fillRect/>
          </a:stretch>
        </p:blipFill>
        <p:spPr>
          <a:xfrm>
            <a:off x="11117407" y="4048847"/>
            <a:ext cx="626044" cy="354566"/>
          </a:xfrm>
          <a:prstGeom prst="rect">
            <a:avLst/>
          </a:prstGeom>
        </p:spPr>
      </p:pic>
      <p:pic>
        <p:nvPicPr>
          <p:cNvPr id="141" name="Picture 140">
            <a:extLst>
              <a:ext uri="{FF2B5EF4-FFF2-40B4-BE49-F238E27FC236}">
                <a16:creationId xmlns:a16="http://schemas.microsoft.com/office/drawing/2014/main" id="{678318C2-B824-2644-B7AF-33D8B84E39A9}"/>
              </a:ext>
            </a:extLst>
          </p:cNvPr>
          <p:cNvPicPr>
            <a:picLocks noChangeAspect="1"/>
          </p:cNvPicPr>
          <p:nvPr/>
        </p:nvPicPr>
        <p:blipFill>
          <a:blip r:embed="rId54"/>
          <a:stretch>
            <a:fillRect/>
          </a:stretch>
        </p:blipFill>
        <p:spPr>
          <a:xfrm flipV="1">
            <a:off x="11111202" y="6106484"/>
            <a:ext cx="626044" cy="360784"/>
          </a:xfrm>
          <a:prstGeom prst="rect">
            <a:avLst/>
          </a:prstGeom>
        </p:spPr>
      </p:pic>
      <p:pic>
        <p:nvPicPr>
          <p:cNvPr id="142" name="Picture 141">
            <a:extLst>
              <a:ext uri="{FF2B5EF4-FFF2-40B4-BE49-F238E27FC236}">
                <a16:creationId xmlns:a16="http://schemas.microsoft.com/office/drawing/2014/main" id="{BD0C0209-10A0-6849-857D-943FF62742FA}"/>
              </a:ext>
            </a:extLst>
          </p:cNvPr>
          <p:cNvPicPr>
            <a:picLocks noChangeAspect="1"/>
          </p:cNvPicPr>
          <p:nvPr/>
        </p:nvPicPr>
        <p:blipFill>
          <a:blip r:embed="rId53"/>
          <a:stretch>
            <a:fillRect/>
          </a:stretch>
        </p:blipFill>
        <p:spPr>
          <a:xfrm flipV="1">
            <a:off x="9346945" y="6096816"/>
            <a:ext cx="624961" cy="360784"/>
          </a:xfrm>
          <a:prstGeom prst="rect">
            <a:avLst/>
          </a:prstGeom>
        </p:spPr>
      </p:pic>
      <p:pic>
        <p:nvPicPr>
          <p:cNvPr id="143" name="Picture 142">
            <a:extLst>
              <a:ext uri="{FF2B5EF4-FFF2-40B4-BE49-F238E27FC236}">
                <a16:creationId xmlns:a16="http://schemas.microsoft.com/office/drawing/2014/main" id="{D89EBBBF-87D0-FB4A-A54B-832D16785251}"/>
              </a:ext>
            </a:extLst>
          </p:cNvPr>
          <p:cNvPicPr>
            <a:picLocks noChangeAspect="1"/>
          </p:cNvPicPr>
          <p:nvPr/>
        </p:nvPicPr>
        <p:blipFill>
          <a:blip r:embed="rId52"/>
          <a:stretch>
            <a:fillRect/>
          </a:stretch>
        </p:blipFill>
        <p:spPr>
          <a:xfrm>
            <a:off x="10147527" y="6096817"/>
            <a:ext cx="618463" cy="360783"/>
          </a:xfrm>
          <a:prstGeom prst="rect">
            <a:avLst/>
          </a:prstGeom>
        </p:spPr>
      </p:pic>
      <p:pic>
        <p:nvPicPr>
          <p:cNvPr id="144" name="Picture 143">
            <a:extLst>
              <a:ext uri="{FF2B5EF4-FFF2-40B4-BE49-F238E27FC236}">
                <a16:creationId xmlns:a16="http://schemas.microsoft.com/office/drawing/2014/main" id="{FA0F959C-CD31-2B4A-A5B2-762870A0C76F}"/>
              </a:ext>
            </a:extLst>
          </p:cNvPr>
          <p:cNvPicPr>
            <a:picLocks noChangeAspect="1"/>
          </p:cNvPicPr>
          <p:nvPr/>
        </p:nvPicPr>
        <p:blipFill>
          <a:blip r:embed="rId54"/>
          <a:stretch>
            <a:fillRect/>
          </a:stretch>
        </p:blipFill>
        <p:spPr>
          <a:xfrm flipV="1">
            <a:off x="11110260" y="1351185"/>
            <a:ext cx="626044" cy="360784"/>
          </a:xfrm>
          <a:prstGeom prst="rect">
            <a:avLst/>
          </a:prstGeom>
        </p:spPr>
      </p:pic>
      <p:pic>
        <p:nvPicPr>
          <p:cNvPr id="145" name="Picture 144">
            <a:extLst>
              <a:ext uri="{FF2B5EF4-FFF2-40B4-BE49-F238E27FC236}">
                <a16:creationId xmlns:a16="http://schemas.microsoft.com/office/drawing/2014/main" id="{24FD40CC-074F-5B4F-B59F-8638A051EB10}"/>
              </a:ext>
            </a:extLst>
          </p:cNvPr>
          <p:cNvPicPr>
            <a:picLocks noChangeAspect="1"/>
          </p:cNvPicPr>
          <p:nvPr/>
        </p:nvPicPr>
        <p:blipFill>
          <a:blip r:embed="rId53"/>
          <a:stretch>
            <a:fillRect/>
          </a:stretch>
        </p:blipFill>
        <p:spPr>
          <a:xfrm flipV="1">
            <a:off x="9354388" y="1351173"/>
            <a:ext cx="624961" cy="360784"/>
          </a:xfrm>
          <a:prstGeom prst="rect">
            <a:avLst/>
          </a:prstGeom>
        </p:spPr>
      </p:pic>
      <p:pic>
        <p:nvPicPr>
          <p:cNvPr id="146" name="Picture 145">
            <a:extLst>
              <a:ext uri="{FF2B5EF4-FFF2-40B4-BE49-F238E27FC236}">
                <a16:creationId xmlns:a16="http://schemas.microsoft.com/office/drawing/2014/main" id="{9C1A330C-F123-DF4F-BDFA-82B65A23754B}"/>
              </a:ext>
            </a:extLst>
          </p:cNvPr>
          <p:cNvPicPr>
            <a:picLocks noChangeAspect="1"/>
          </p:cNvPicPr>
          <p:nvPr/>
        </p:nvPicPr>
        <p:blipFill>
          <a:blip r:embed="rId52"/>
          <a:stretch>
            <a:fillRect/>
          </a:stretch>
        </p:blipFill>
        <p:spPr>
          <a:xfrm>
            <a:off x="10163575" y="1343986"/>
            <a:ext cx="618463" cy="360783"/>
          </a:xfrm>
          <a:prstGeom prst="rect">
            <a:avLst/>
          </a:prstGeom>
        </p:spPr>
      </p:pic>
      <p:pic>
        <p:nvPicPr>
          <p:cNvPr id="147" name="Picture 146">
            <a:extLst>
              <a:ext uri="{FF2B5EF4-FFF2-40B4-BE49-F238E27FC236}">
                <a16:creationId xmlns:a16="http://schemas.microsoft.com/office/drawing/2014/main" id="{7FFFD8AE-C63B-8948-AA87-D2548686FEEF}"/>
              </a:ext>
            </a:extLst>
          </p:cNvPr>
          <p:cNvPicPr>
            <a:picLocks noChangeAspect="1"/>
          </p:cNvPicPr>
          <p:nvPr/>
        </p:nvPicPr>
        <p:blipFill>
          <a:blip r:embed="rId54"/>
          <a:stretch>
            <a:fillRect/>
          </a:stretch>
        </p:blipFill>
        <p:spPr>
          <a:xfrm flipV="1">
            <a:off x="11101441" y="1763638"/>
            <a:ext cx="626044" cy="360784"/>
          </a:xfrm>
          <a:prstGeom prst="rect">
            <a:avLst/>
          </a:prstGeom>
        </p:spPr>
      </p:pic>
      <p:pic>
        <p:nvPicPr>
          <p:cNvPr id="148" name="Picture 147">
            <a:extLst>
              <a:ext uri="{FF2B5EF4-FFF2-40B4-BE49-F238E27FC236}">
                <a16:creationId xmlns:a16="http://schemas.microsoft.com/office/drawing/2014/main" id="{B25BAA31-9284-B043-82AB-B53EDE0A7425}"/>
              </a:ext>
            </a:extLst>
          </p:cNvPr>
          <p:cNvPicPr>
            <a:picLocks noChangeAspect="1"/>
          </p:cNvPicPr>
          <p:nvPr/>
        </p:nvPicPr>
        <p:blipFill>
          <a:blip r:embed="rId53"/>
          <a:stretch>
            <a:fillRect/>
          </a:stretch>
        </p:blipFill>
        <p:spPr>
          <a:xfrm flipV="1">
            <a:off x="9345569" y="1763626"/>
            <a:ext cx="624961" cy="360784"/>
          </a:xfrm>
          <a:prstGeom prst="rect">
            <a:avLst/>
          </a:prstGeom>
        </p:spPr>
      </p:pic>
      <p:pic>
        <p:nvPicPr>
          <p:cNvPr id="149" name="Picture 148">
            <a:extLst>
              <a:ext uri="{FF2B5EF4-FFF2-40B4-BE49-F238E27FC236}">
                <a16:creationId xmlns:a16="http://schemas.microsoft.com/office/drawing/2014/main" id="{9B494F71-C8CA-8B4E-A8F0-261F5B2E4232}"/>
              </a:ext>
            </a:extLst>
          </p:cNvPr>
          <p:cNvPicPr>
            <a:picLocks noChangeAspect="1"/>
          </p:cNvPicPr>
          <p:nvPr/>
        </p:nvPicPr>
        <p:blipFill>
          <a:blip r:embed="rId52"/>
          <a:stretch>
            <a:fillRect/>
          </a:stretch>
        </p:blipFill>
        <p:spPr>
          <a:xfrm>
            <a:off x="10154756" y="1756439"/>
            <a:ext cx="618463" cy="360783"/>
          </a:xfrm>
          <a:prstGeom prst="rect">
            <a:avLst/>
          </a:prstGeom>
        </p:spPr>
      </p:pic>
      <p:pic>
        <p:nvPicPr>
          <p:cNvPr id="150" name="Picture 149">
            <a:extLst>
              <a:ext uri="{FF2B5EF4-FFF2-40B4-BE49-F238E27FC236}">
                <a16:creationId xmlns:a16="http://schemas.microsoft.com/office/drawing/2014/main" id="{9A62B4E0-B2E2-0443-BF36-6FE569F9D5EF}"/>
              </a:ext>
            </a:extLst>
          </p:cNvPr>
          <p:cNvPicPr>
            <a:picLocks noChangeAspect="1"/>
          </p:cNvPicPr>
          <p:nvPr/>
        </p:nvPicPr>
        <p:blipFill>
          <a:blip r:embed="rId54"/>
          <a:stretch>
            <a:fillRect/>
          </a:stretch>
        </p:blipFill>
        <p:spPr>
          <a:xfrm flipV="1">
            <a:off x="11101441" y="2642902"/>
            <a:ext cx="626044" cy="360784"/>
          </a:xfrm>
          <a:prstGeom prst="rect">
            <a:avLst/>
          </a:prstGeom>
        </p:spPr>
      </p:pic>
      <p:pic>
        <p:nvPicPr>
          <p:cNvPr id="151" name="Picture 150">
            <a:extLst>
              <a:ext uri="{FF2B5EF4-FFF2-40B4-BE49-F238E27FC236}">
                <a16:creationId xmlns:a16="http://schemas.microsoft.com/office/drawing/2014/main" id="{A925F505-FB16-1F42-A2C0-5FD304A4A649}"/>
              </a:ext>
            </a:extLst>
          </p:cNvPr>
          <p:cNvPicPr>
            <a:picLocks noChangeAspect="1"/>
          </p:cNvPicPr>
          <p:nvPr/>
        </p:nvPicPr>
        <p:blipFill>
          <a:blip r:embed="rId53"/>
          <a:stretch>
            <a:fillRect/>
          </a:stretch>
        </p:blipFill>
        <p:spPr>
          <a:xfrm flipV="1">
            <a:off x="9345569" y="2642890"/>
            <a:ext cx="624961" cy="360784"/>
          </a:xfrm>
          <a:prstGeom prst="rect">
            <a:avLst/>
          </a:prstGeom>
        </p:spPr>
      </p:pic>
      <p:pic>
        <p:nvPicPr>
          <p:cNvPr id="152" name="Picture 151">
            <a:extLst>
              <a:ext uri="{FF2B5EF4-FFF2-40B4-BE49-F238E27FC236}">
                <a16:creationId xmlns:a16="http://schemas.microsoft.com/office/drawing/2014/main" id="{446C5EB3-E974-CE4C-8B0B-88426EA6FEE1}"/>
              </a:ext>
            </a:extLst>
          </p:cNvPr>
          <p:cNvPicPr>
            <a:picLocks noChangeAspect="1"/>
          </p:cNvPicPr>
          <p:nvPr/>
        </p:nvPicPr>
        <p:blipFill>
          <a:blip r:embed="rId52"/>
          <a:stretch>
            <a:fillRect/>
          </a:stretch>
        </p:blipFill>
        <p:spPr>
          <a:xfrm>
            <a:off x="10154756" y="2635703"/>
            <a:ext cx="618463" cy="360783"/>
          </a:xfrm>
          <a:prstGeom prst="rect">
            <a:avLst/>
          </a:prstGeom>
        </p:spPr>
      </p:pic>
      <p:pic>
        <p:nvPicPr>
          <p:cNvPr id="153" name="Picture 152">
            <a:extLst>
              <a:ext uri="{FF2B5EF4-FFF2-40B4-BE49-F238E27FC236}">
                <a16:creationId xmlns:a16="http://schemas.microsoft.com/office/drawing/2014/main" id="{EBF80EF8-049F-6542-AFC6-75025017CEC2}"/>
              </a:ext>
            </a:extLst>
          </p:cNvPr>
          <p:cNvPicPr>
            <a:picLocks noChangeAspect="1"/>
          </p:cNvPicPr>
          <p:nvPr/>
        </p:nvPicPr>
        <p:blipFill>
          <a:blip r:embed="rId52"/>
          <a:stretch>
            <a:fillRect/>
          </a:stretch>
        </p:blipFill>
        <p:spPr>
          <a:xfrm flipV="1">
            <a:off x="10152758" y="2186690"/>
            <a:ext cx="618463" cy="355986"/>
          </a:xfrm>
          <a:prstGeom prst="rect">
            <a:avLst/>
          </a:prstGeom>
        </p:spPr>
      </p:pic>
      <p:pic>
        <p:nvPicPr>
          <p:cNvPr id="154" name="Picture 153">
            <a:extLst>
              <a:ext uri="{FF2B5EF4-FFF2-40B4-BE49-F238E27FC236}">
                <a16:creationId xmlns:a16="http://schemas.microsoft.com/office/drawing/2014/main" id="{00B7DBBD-F180-9A43-8D83-90C161907A55}"/>
              </a:ext>
            </a:extLst>
          </p:cNvPr>
          <p:cNvPicPr>
            <a:picLocks noChangeAspect="1"/>
          </p:cNvPicPr>
          <p:nvPr/>
        </p:nvPicPr>
        <p:blipFill>
          <a:blip r:embed="rId53"/>
          <a:stretch>
            <a:fillRect/>
          </a:stretch>
        </p:blipFill>
        <p:spPr>
          <a:xfrm>
            <a:off x="9343571" y="2193878"/>
            <a:ext cx="624961" cy="355985"/>
          </a:xfrm>
          <a:prstGeom prst="rect">
            <a:avLst/>
          </a:prstGeom>
        </p:spPr>
      </p:pic>
      <p:pic>
        <p:nvPicPr>
          <p:cNvPr id="155" name="Picture 154">
            <a:extLst>
              <a:ext uri="{FF2B5EF4-FFF2-40B4-BE49-F238E27FC236}">
                <a16:creationId xmlns:a16="http://schemas.microsoft.com/office/drawing/2014/main" id="{3EC9EB14-68A3-A544-B0B7-E33B0663C532}"/>
              </a:ext>
            </a:extLst>
          </p:cNvPr>
          <p:cNvPicPr>
            <a:picLocks noChangeAspect="1"/>
          </p:cNvPicPr>
          <p:nvPr/>
        </p:nvPicPr>
        <p:blipFill>
          <a:blip r:embed="rId54"/>
          <a:stretch>
            <a:fillRect/>
          </a:stretch>
        </p:blipFill>
        <p:spPr>
          <a:xfrm>
            <a:off x="11110260" y="2203289"/>
            <a:ext cx="626044" cy="354566"/>
          </a:xfrm>
          <a:prstGeom prst="rect">
            <a:avLst/>
          </a:prstGeom>
        </p:spPr>
      </p:pic>
      <mc:AlternateContent xmlns:mc="http://schemas.openxmlformats.org/markup-compatibility/2006" xmlns:a14="http://schemas.microsoft.com/office/drawing/2010/main">
        <mc:Choice Requires="a14">
          <p:sp>
            <p:nvSpPr>
              <p:cNvPr id="1024" name="TextBox 1023">
                <a:extLst>
                  <a:ext uri="{FF2B5EF4-FFF2-40B4-BE49-F238E27FC236}">
                    <a16:creationId xmlns:a16="http://schemas.microsoft.com/office/drawing/2014/main" id="{59C8D471-79CA-E345-B08E-238107DCCCE1}"/>
                  </a:ext>
                </a:extLst>
              </p:cNvPr>
              <p:cNvSpPr txBox="1"/>
              <p:nvPr/>
            </p:nvSpPr>
            <p:spPr>
              <a:xfrm>
                <a:off x="8931402" y="5506082"/>
                <a:ext cx="4571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nl-NL" sz="1600" b="1" i="1" smtClean="0">
                              <a:latin typeface="Cambria Math" panose="02040503050406030204" pitchFamily="18" charset="0"/>
                            </a:rPr>
                            <m:t>𝑺</m:t>
                          </m:r>
                        </m:e>
                        <m:sup>
                          <m:r>
                            <a:rPr lang="nl-NL" sz="1600" b="0" i="1" smtClean="0">
                              <a:latin typeface="Cambria Math" panose="02040503050406030204" pitchFamily="18" charset="0"/>
                            </a:rPr>
                            <m:t>3</m:t>
                          </m:r>
                        </m:sup>
                      </m:sSup>
                    </m:oMath>
                  </m:oMathPara>
                </a14:m>
                <a:endParaRPr lang="en-US" dirty="0"/>
              </a:p>
            </p:txBody>
          </p:sp>
        </mc:Choice>
        <mc:Fallback xmlns="">
          <p:sp>
            <p:nvSpPr>
              <p:cNvPr id="1024" name="TextBox 1023">
                <a:extLst>
                  <a:ext uri="{FF2B5EF4-FFF2-40B4-BE49-F238E27FC236}">
                    <a16:creationId xmlns:a16="http://schemas.microsoft.com/office/drawing/2014/main" id="{59C8D471-79CA-E345-B08E-238107DCCCE1}"/>
                  </a:ext>
                </a:extLst>
              </p:cNvPr>
              <p:cNvSpPr txBox="1">
                <a:spLocks noRot="1" noChangeAspect="1" noMove="1" noResize="1" noEditPoints="1" noAdjustHandles="1" noChangeArrowheads="1" noChangeShapeType="1" noTextEdit="1"/>
              </p:cNvSpPr>
              <p:nvPr/>
            </p:nvSpPr>
            <p:spPr>
              <a:xfrm>
                <a:off x="8931402" y="5506082"/>
                <a:ext cx="45719" cy="338554"/>
              </a:xfrm>
              <a:prstGeom prst="rect">
                <a:avLst/>
              </a:prstGeom>
              <a:blipFill>
                <a:blip r:embed="rId55"/>
                <a:stretch>
                  <a:fillRect l="-60000" r="-3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266E9BDF-42D8-D44F-849F-B2EA807E9A14}"/>
                  </a:ext>
                </a:extLst>
              </p:cNvPr>
              <p:cNvSpPr txBox="1"/>
              <p:nvPr/>
            </p:nvSpPr>
            <p:spPr>
              <a:xfrm>
                <a:off x="8819542" y="6051936"/>
                <a:ext cx="529799" cy="4016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nl-NL" sz="1600" b="0" i="1" smtClean="0">
                              <a:latin typeface="Cambria Math" panose="02040503050406030204" pitchFamily="18" charset="0"/>
                            </a:rPr>
                            <m:t>𝐴</m:t>
                          </m:r>
                        </m:e>
                        <m:sub>
                          <m:r>
                            <a:rPr lang="nl-NL" sz="1600" b="0" i="1" smtClean="0">
                              <a:latin typeface="Cambria Math" panose="02040503050406030204" pitchFamily="18" charset="0"/>
                            </a:rPr>
                            <m:t>6</m:t>
                          </m:r>
                        </m:sub>
                        <m:sup>
                          <m:r>
                            <a:rPr lang="nl-NL" sz="1600" b="0" i="1" smtClean="0">
                              <a:latin typeface="Cambria Math" panose="02040503050406030204" pitchFamily="18" charset="0"/>
                            </a:rPr>
                            <m:t>(3)</m:t>
                          </m:r>
                        </m:sup>
                      </m:sSubSup>
                    </m:oMath>
                  </m:oMathPara>
                </a14:m>
                <a:endParaRPr lang="en-US" dirty="0"/>
              </a:p>
            </p:txBody>
          </p:sp>
        </mc:Choice>
        <mc:Fallback xmlns="">
          <p:sp>
            <p:nvSpPr>
              <p:cNvPr id="160" name="TextBox 159">
                <a:extLst>
                  <a:ext uri="{FF2B5EF4-FFF2-40B4-BE49-F238E27FC236}">
                    <a16:creationId xmlns:a16="http://schemas.microsoft.com/office/drawing/2014/main" id="{266E9BDF-42D8-D44F-849F-B2EA807E9A14}"/>
                  </a:ext>
                </a:extLst>
              </p:cNvPr>
              <p:cNvSpPr txBox="1">
                <a:spLocks noRot="1" noChangeAspect="1" noMove="1" noResize="1" noEditPoints="1" noAdjustHandles="1" noChangeArrowheads="1" noChangeShapeType="1" noTextEdit="1"/>
              </p:cNvSpPr>
              <p:nvPr/>
            </p:nvSpPr>
            <p:spPr>
              <a:xfrm>
                <a:off x="8819542" y="6051936"/>
                <a:ext cx="529799" cy="401648"/>
              </a:xfrm>
              <a:prstGeom prst="rect">
                <a:avLst/>
              </a:prstGeom>
              <a:blipFill>
                <a:blip r:embed="rId5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DB44AE06-0821-6041-9543-6D78E066F5BE}"/>
                  </a:ext>
                </a:extLst>
              </p:cNvPr>
              <p:cNvSpPr txBox="1"/>
              <p:nvPr/>
            </p:nvSpPr>
            <p:spPr>
              <a:xfrm>
                <a:off x="8989029" y="3527337"/>
                <a:ext cx="4571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nl-NL" sz="1600" b="1" i="1" smtClean="0">
                              <a:latin typeface="Cambria Math" panose="02040503050406030204" pitchFamily="18" charset="0"/>
                            </a:rPr>
                            <m:t>𝑺</m:t>
                          </m:r>
                        </m:e>
                        <m:sup>
                          <m:r>
                            <a:rPr lang="nl-NL" sz="1600" b="0" i="1" smtClean="0">
                              <a:latin typeface="Cambria Math" panose="02040503050406030204" pitchFamily="18" charset="0"/>
                            </a:rPr>
                            <m:t>2</m:t>
                          </m:r>
                        </m:sup>
                      </m:sSup>
                    </m:oMath>
                  </m:oMathPara>
                </a14:m>
                <a:endParaRPr lang="en-US" dirty="0"/>
              </a:p>
            </p:txBody>
          </p:sp>
        </mc:Choice>
        <mc:Fallback xmlns="">
          <p:sp>
            <p:nvSpPr>
              <p:cNvPr id="161" name="TextBox 160">
                <a:extLst>
                  <a:ext uri="{FF2B5EF4-FFF2-40B4-BE49-F238E27FC236}">
                    <a16:creationId xmlns:a16="http://schemas.microsoft.com/office/drawing/2014/main" id="{DB44AE06-0821-6041-9543-6D78E066F5BE}"/>
                  </a:ext>
                </a:extLst>
              </p:cNvPr>
              <p:cNvSpPr txBox="1">
                <a:spLocks noRot="1" noChangeAspect="1" noMove="1" noResize="1" noEditPoints="1" noAdjustHandles="1" noChangeArrowheads="1" noChangeShapeType="1" noTextEdit="1"/>
              </p:cNvSpPr>
              <p:nvPr/>
            </p:nvSpPr>
            <p:spPr>
              <a:xfrm>
                <a:off x="8989029" y="3527337"/>
                <a:ext cx="45719" cy="338554"/>
              </a:xfrm>
              <a:prstGeom prst="rect">
                <a:avLst/>
              </a:prstGeom>
              <a:blipFill>
                <a:blip r:embed="rId57"/>
                <a:stretch>
                  <a:fillRect l="-166667" r="-6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91C25488-97DA-F444-A235-7B98C59078E0}"/>
                  </a:ext>
                </a:extLst>
              </p:cNvPr>
              <p:cNvSpPr txBox="1"/>
              <p:nvPr/>
            </p:nvSpPr>
            <p:spPr>
              <a:xfrm>
                <a:off x="8795583" y="4282478"/>
                <a:ext cx="529799" cy="420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nl-NL" sz="1600" b="0" i="1" smtClean="0">
                              <a:latin typeface="Cambria Math" panose="02040503050406030204" pitchFamily="18" charset="0"/>
                            </a:rPr>
                            <m:t>𝐴</m:t>
                          </m:r>
                        </m:e>
                        <m:sub>
                          <m:r>
                            <a:rPr lang="nl-NL" sz="1600" b="0" i="1" smtClean="0">
                              <a:latin typeface="Cambria Math" panose="02040503050406030204" pitchFamily="18" charset="0"/>
                            </a:rPr>
                            <m:t>2,4</m:t>
                          </m:r>
                        </m:sub>
                        <m:sup>
                          <m:r>
                            <a:rPr lang="nl-NL" sz="1600" b="0" i="1" smtClean="0">
                              <a:latin typeface="Cambria Math" panose="02040503050406030204" pitchFamily="18" charset="0"/>
                            </a:rPr>
                            <m:t>(2)</m:t>
                          </m:r>
                        </m:sup>
                      </m:sSubSup>
                    </m:oMath>
                  </m:oMathPara>
                </a14:m>
                <a:endParaRPr lang="en-US" dirty="0"/>
              </a:p>
            </p:txBody>
          </p:sp>
        </mc:Choice>
        <mc:Fallback xmlns="">
          <p:sp>
            <p:nvSpPr>
              <p:cNvPr id="163" name="TextBox 162">
                <a:extLst>
                  <a:ext uri="{FF2B5EF4-FFF2-40B4-BE49-F238E27FC236}">
                    <a16:creationId xmlns:a16="http://schemas.microsoft.com/office/drawing/2014/main" id="{91C25488-97DA-F444-A235-7B98C59078E0}"/>
                  </a:ext>
                </a:extLst>
              </p:cNvPr>
              <p:cNvSpPr txBox="1">
                <a:spLocks noRot="1" noChangeAspect="1" noMove="1" noResize="1" noEditPoints="1" noAdjustHandles="1" noChangeArrowheads="1" noChangeShapeType="1" noTextEdit="1"/>
              </p:cNvSpPr>
              <p:nvPr/>
            </p:nvSpPr>
            <p:spPr>
              <a:xfrm>
                <a:off x="8795583" y="4282478"/>
                <a:ext cx="529799" cy="420243"/>
              </a:xfrm>
              <a:prstGeom prst="rect">
                <a:avLst/>
              </a:prstGeom>
              <a:blipFill>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D7DEBEE8-0864-9C4F-B29B-539B880A298A}"/>
                  </a:ext>
                </a:extLst>
              </p:cNvPr>
              <p:cNvSpPr txBox="1"/>
              <p:nvPr/>
            </p:nvSpPr>
            <p:spPr>
              <a:xfrm>
                <a:off x="8706140" y="1924455"/>
                <a:ext cx="529799" cy="421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nl-NL" sz="1600" b="0" i="1" smtClean="0">
                              <a:latin typeface="Cambria Math" panose="02040503050406030204" pitchFamily="18" charset="0"/>
                            </a:rPr>
                            <m:t>𝐴</m:t>
                          </m:r>
                        </m:e>
                        <m:sub>
                          <m:r>
                            <a:rPr lang="nl-NL" sz="1600" b="0" i="1" smtClean="0">
                              <a:latin typeface="Cambria Math" panose="02040503050406030204" pitchFamily="18" charset="0"/>
                            </a:rPr>
                            <m:t>1,3,5,</m:t>
                          </m:r>
                          <m:r>
                            <a:rPr lang="nl-NL" sz="1600" b="0" i="1" smtClean="0">
                              <a:latin typeface="Cambria Math" panose="02040503050406030204" pitchFamily="18" charset="0"/>
                            </a:rPr>
                            <m:t>𝐼</m:t>
                          </m:r>
                        </m:sub>
                        <m:sup>
                          <m:r>
                            <a:rPr lang="nl-NL" sz="1600" b="0" i="1" smtClean="0">
                              <a:latin typeface="Cambria Math" panose="02040503050406030204" pitchFamily="18" charset="0"/>
                            </a:rPr>
                            <m:t>(1)</m:t>
                          </m:r>
                        </m:sup>
                      </m:sSubSup>
                    </m:oMath>
                  </m:oMathPara>
                </a14:m>
                <a:endParaRPr lang="en-US" dirty="0"/>
              </a:p>
            </p:txBody>
          </p:sp>
        </mc:Choice>
        <mc:Fallback xmlns="">
          <p:sp>
            <p:nvSpPr>
              <p:cNvPr id="164" name="TextBox 163">
                <a:extLst>
                  <a:ext uri="{FF2B5EF4-FFF2-40B4-BE49-F238E27FC236}">
                    <a16:creationId xmlns:a16="http://schemas.microsoft.com/office/drawing/2014/main" id="{D7DEBEE8-0864-9C4F-B29B-539B880A298A}"/>
                  </a:ext>
                </a:extLst>
              </p:cNvPr>
              <p:cNvSpPr txBox="1">
                <a:spLocks noRot="1" noChangeAspect="1" noMove="1" noResize="1" noEditPoints="1" noAdjustHandles="1" noChangeArrowheads="1" noChangeShapeType="1" noTextEdit="1"/>
              </p:cNvSpPr>
              <p:nvPr/>
            </p:nvSpPr>
            <p:spPr>
              <a:xfrm>
                <a:off x="8706140" y="1924455"/>
                <a:ext cx="529799" cy="421975"/>
              </a:xfrm>
              <a:prstGeom prst="rect">
                <a:avLst/>
              </a:prstGeom>
              <a:blipFill>
                <a:blip r:embed="rId59"/>
                <a:stretch>
                  <a:fillRect r="-26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20A036E3-3245-D14C-8DE7-DE608DE4634C}"/>
                  </a:ext>
                </a:extLst>
              </p:cNvPr>
              <p:cNvSpPr txBox="1"/>
              <p:nvPr/>
            </p:nvSpPr>
            <p:spPr>
              <a:xfrm>
                <a:off x="8963600" y="810775"/>
                <a:ext cx="4571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nl-NL" sz="1600" b="1" i="1" smtClean="0">
                              <a:latin typeface="Cambria Math" panose="02040503050406030204" pitchFamily="18" charset="0"/>
                            </a:rPr>
                            <m:t>𝑺</m:t>
                          </m:r>
                        </m:e>
                        <m:sup>
                          <m:r>
                            <a:rPr lang="nl-NL" sz="1600" b="0" i="1" smtClean="0">
                              <a:latin typeface="Cambria Math" panose="02040503050406030204" pitchFamily="18" charset="0"/>
                            </a:rPr>
                            <m:t>1</m:t>
                          </m:r>
                        </m:sup>
                      </m:sSup>
                    </m:oMath>
                  </m:oMathPara>
                </a14:m>
                <a:endParaRPr lang="en-US" dirty="0"/>
              </a:p>
            </p:txBody>
          </p:sp>
        </mc:Choice>
        <mc:Fallback xmlns="">
          <p:sp>
            <p:nvSpPr>
              <p:cNvPr id="165" name="TextBox 164">
                <a:extLst>
                  <a:ext uri="{FF2B5EF4-FFF2-40B4-BE49-F238E27FC236}">
                    <a16:creationId xmlns:a16="http://schemas.microsoft.com/office/drawing/2014/main" id="{20A036E3-3245-D14C-8DE7-DE608DE4634C}"/>
                  </a:ext>
                </a:extLst>
              </p:cNvPr>
              <p:cNvSpPr txBox="1">
                <a:spLocks noRot="1" noChangeAspect="1" noMove="1" noResize="1" noEditPoints="1" noAdjustHandles="1" noChangeArrowheads="1" noChangeShapeType="1" noTextEdit="1"/>
              </p:cNvSpPr>
              <p:nvPr/>
            </p:nvSpPr>
            <p:spPr>
              <a:xfrm>
                <a:off x="8963600" y="810775"/>
                <a:ext cx="45719" cy="338554"/>
              </a:xfrm>
              <a:prstGeom prst="rect">
                <a:avLst/>
              </a:prstGeom>
              <a:blipFill>
                <a:blip r:embed="rId60"/>
                <a:stretch>
                  <a:fillRect l="-100000" r="-4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0B720944-0632-0D4D-981C-70D775C0CAF4}"/>
                  </a:ext>
                </a:extLst>
              </p:cNvPr>
              <p:cNvSpPr txBox="1"/>
              <p:nvPr/>
            </p:nvSpPr>
            <p:spPr>
              <a:xfrm>
                <a:off x="10765990" y="738571"/>
                <a:ext cx="353392" cy="369332"/>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1025" name="TextBox 1024">
                <a:extLst>
                  <a:ext uri="{FF2B5EF4-FFF2-40B4-BE49-F238E27FC236}">
                    <a16:creationId xmlns:a16="http://schemas.microsoft.com/office/drawing/2014/main" id="{0B720944-0632-0D4D-981C-70D775C0CAF4}"/>
                  </a:ext>
                </a:extLst>
              </p:cNvPr>
              <p:cNvSpPr txBox="1">
                <a:spLocks noRot="1" noChangeAspect="1" noMove="1" noResize="1" noEditPoints="1" noAdjustHandles="1" noChangeArrowheads="1" noChangeShapeType="1" noTextEdit="1"/>
              </p:cNvSpPr>
              <p:nvPr/>
            </p:nvSpPr>
            <p:spPr>
              <a:xfrm>
                <a:off x="10765990" y="738571"/>
                <a:ext cx="353392" cy="369332"/>
              </a:xfrm>
              <a:prstGeom prst="rect">
                <a:avLst/>
              </a:prstGeom>
              <a:blipFill>
                <a:blip r:embed="rId6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C7615627-160E-6044-9C60-E68B4BF46E91}"/>
                  </a:ext>
                </a:extLst>
              </p:cNvPr>
              <p:cNvSpPr txBox="1"/>
              <p:nvPr/>
            </p:nvSpPr>
            <p:spPr>
              <a:xfrm>
                <a:off x="10767700" y="1954016"/>
                <a:ext cx="353392" cy="369332"/>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167" name="TextBox 166">
                <a:extLst>
                  <a:ext uri="{FF2B5EF4-FFF2-40B4-BE49-F238E27FC236}">
                    <a16:creationId xmlns:a16="http://schemas.microsoft.com/office/drawing/2014/main" id="{C7615627-160E-6044-9C60-E68B4BF46E91}"/>
                  </a:ext>
                </a:extLst>
              </p:cNvPr>
              <p:cNvSpPr txBox="1">
                <a:spLocks noRot="1" noChangeAspect="1" noMove="1" noResize="1" noEditPoints="1" noAdjustHandles="1" noChangeArrowheads="1" noChangeShapeType="1" noTextEdit="1"/>
              </p:cNvSpPr>
              <p:nvPr/>
            </p:nvSpPr>
            <p:spPr>
              <a:xfrm>
                <a:off x="10767700" y="1954016"/>
                <a:ext cx="353392" cy="369332"/>
              </a:xfrm>
              <a:prstGeom prst="rect">
                <a:avLst/>
              </a:prstGeom>
              <a:blipFill>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3B3FA942-FA33-6E47-A9FA-14687C30D427}"/>
                  </a:ext>
                </a:extLst>
              </p:cNvPr>
              <p:cNvSpPr txBox="1"/>
              <p:nvPr/>
            </p:nvSpPr>
            <p:spPr>
              <a:xfrm>
                <a:off x="10766516" y="3493764"/>
                <a:ext cx="353392" cy="369332"/>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168" name="TextBox 167">
                <a:extLst>
                  <a:ext uri="{FF2B5EF4-FFF2-40B4-BE49-F238E27FC236}">
                    <a16:creationId xmlns:a16="http://schemas.microsoft.com/office/drawing/2014/main" id="{3B3FA942-FA33-6E47-A9FA-14687C30D427}"/>
                  </a:ext>
                </a:extLst>
              </p:cNvPr>
              <p:cNvSpPr txBox="1">
                <a:spLocks noRot="1" noChangeAspect="1" noMove="1" noResize="1" noEditPoints="1" noAdjustHandles="1" noChangeArrowheads="1" noChangeShapeType="1" noTextEdit="1"/>
              </p:cNvSpPr>
              <p:nvPr/>
            </p:nvSpPr>
            <p:spPr>
              <a:xfrm>
                <a:off x="10766516" y="3493764"/>
                <a:ext cx="353392" cy="369332"/>
              </a:xfrm>
              <a:prstGeom prst="rect">
                <a:avLst/>
              </a:prstGeom>
              <a:blipFill>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BBAD067A-4107-A647-88B0-0438F59997B6}"/>
                  </a:ext>
                </a:extLst>
              </p:cNvPr>
              <p:cNvSpPr txBox="1"/>
              <p:nvPr/>
            </p:nvSpPr>
            <p:spPr>
              <a:xfrm>
                <a:off x="10769564" y="4309565"/>
                <a:ext cx="353392" cy="369332"/>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169" name="TextBox 168">
                <a:extLst>
                  <a:ext uri="{FF2B5EF4-FFF2-40B4-BE49-F238E27FC236}">
                    <a16:creationId xmlns:a16="http://schemas.microsoft.com/office/drawing/2014/main" id="{BBAD067A-4107-A647-88B0-0438F59997B6}"/>
                  </a:ext>
                </a:extLst>
              </p:cNvPr>
              <p:cNvSpPr txBox="1">
                <a:spLocks noRot="1" noChangeAspect="1" noMove="1" noResize="1" noEditPoints="1" noAdjustHandles="1" noChangeArrowheads="1" noChangeShapeType="1" noTextEdit="1"/>
              </p:cNvSpPr>
              <p:nvPr/>
            </p:nvSpPr>
            <p:spPr>
              <a:xfrm>
                <a:off x="10769564" y="4309565"/>
                <a:ext cx="353392" cy="369332"/>
              </a:xfrm>
              <a:prstGeom prst="rect">
                <a:avLst/>
              </a:prstGeom>
              <a:blipFill>
                <a:blip r:embed="rId6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D290EBF1-CAF3-B248-8B2D-5165DC1342B4}"/>
                  </a:ext>
                </a:extLst>
              </p:cNvPr>
              <p:cNvSpPr txBox="1"/>
              <p:nvPr/>
            </p:nvSpPr>
            <p:spPr>
              <a:xfrm>
                <a:off x="10764015" y="5478106"/>
                <a:ext cx="353392" cy="369332"/>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170" name="TextBox 169">
                <a:extLst>
                  <a:ext uri="{FF2B5EF4-FFF2-40B4-BE49-F238E27FC236}">
                    <a16:creationId xmlns:a16="http://schemas.microsoft.com/office/drawing/2014/main" id="{D290EBF1-CAF3-B248-8B2D-5165DC1342B4}"/>
                  </a:ext>
                </a:extLst>
              </p:cNvPr>
              <p:cNvSpPr txBox="1">
                <a:spLocks noRot="1" noChangeAspect="1" noMove="1" noResize="1" noEditPoints="1" noAdjustHandles="1" noChangeArrowheads="1" noChangeShapeType="1" noTextEdit="1"/>
              </p:cNvSpPr>
              <p:nvPr/>
            </p:nvSpPr>
            <p:spPr>
              <a:xfrm>
                <a:off x="10764015" y="5478106"/>
                <a:ext cx="353392" cy="369332"/>
              </a:xfrm>
              <a:prstGeom prst="rect">
                <a:avLst/>
              </a:prstGeom>
              <a:blipFill>
                <a:blip r:embed="rId6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15F98E5E-A1DE-8546-8C40-E64D931E6272}"/>
                  </a:ext>
                </a:extLst>
              </p:cNvPr>
              <p:cNvSpPr txBox="1"/>
              <p:nvPr/>
            </p:nvSpPr>
            <p:spPr>
              <a:xfrm>
                <a:off x="10768546" y="6096182"/>
                <a:ext cx="353392" cy="369332"/>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171" name="TextBox 170">
                <a:extLst>
                  <a:ext uri="{FF2B5EF4-FFF2-40B4-BE49-F238E27FC236}">
                    <a16:creationId xmlns:a16="http://schemas.microsoft.com/office/drawing/2014/main" id="{15F98E5E-A1DE-8546-8C40-E64D931E6272}"/>
                  </a:ext>
                </a:extLst>
              </p:cNvPr>
              <p:cNvSpPr txBox="1">
                <a:spLocks noRot="1" noChangeAspect="1" noMove="1" noResize="1" noEditPoints="1" noAdjustHandles="1" noChangeArrowheads="1" noChangeShapeType="1" noTextEdit="1"/>
              </p:cNvSpPr>
              <p:nvPr/>
            </p:nvSpPr>
            <p:spPr>
              <a:xfrm>
                <a:off x="10768546" y="6096182"/>
                <a:ext cx="353392" cy="369332"/>
              </a:xfrm>
              <a:prstGeom prst="rect">
                <a:avLst/>
              </a:prstGeom>
              <a:blipFill>
                <a:blip r:embed="rId65"/>
                <a:stretch>
                  <a:fillRect/>
                </a:stretch>
              </a:blipFill>
            </p:spPr>
            <p:txBody>
              <a:bodyPr/>
              <a:lstStyle/>
              <a:p>
                <a:r>
                  <a:rPr lang="en-US">
                    <a:noFill/>
                  </a:rPr>
                  <a:t> </a:t>
                </a:r>
              </a:p>
            </p:txBody>
          </p:sp>
        </mc:Fallback>
      </mc:AlternateContent>
      <p:sp>
        <p:nvSpPr>
          <p:cNvPr id="129" name="TextBox 128">
            <a:extLst>
              <a:ext uri="{FF2B5EF4-FFF2-40B4-BE49-F238E27FC236}">
                <a16:creationId xmlns:a16="http://schemas.microsoft.com/office/drawing/2014/main" id="{8BD1C6EF-C671-904C-8184-16C551B929EF}"/>
              </a:ext>
            </a:extLst>
          </p:cNvPr>
          <p:cNvSpPr txBox="1"/>
          <p:nvPr/>
        </p:nvSpPr>
        <p:spPr>
          <a:xfrm>
            <a:off x="3240094" y="6330381"/>
            <a:ext cx="942765" cy="276999"/>
          </a:xfrm>
          <a:prstGeom prst="rect">
            <a:avLst/>
          </a:prstGeom>
          <a:noFill/>
        </p:spPr>
        <p:txBody>
          <a:bodyPr wrap="square" rtlCol="0">
            <a:spAutoFit/>
          </a:bodyPr>
          <a:lstStyle/>
          <a:p>
            <a:pPr algn="ctr"/>
            <a:r>
              <a:rPr lang="en-US" sz="1200" dirty="0"/>
              <a:t>Iteration 0</a:t>
            </a:r>
          </a:p>
        </p:txBody>
      </p:sp>
      <p:sp>
        <p:nvSpPr>
          <p:cNvPr id="132" name="TextBox 131">
            <a:extLst>
              <a:ext uri="{FF2B5EF4-FFF2-40B4-BE49-F238E27FC236}">
                <a16:creationId xmlns:a16="http://schemas.microsoft.com/office/drawing/2014/main" id="{DC5E1507-5275-4747-9517-83CBFB468BDC}"/>
              </a:ext>
            </a:extLst>
          </p:cNvPr>
          <p:cNvSpPr txBox="1"/>
          <p:nvPr/>
        </p:nvSpPr>
        <p:spPr>
          <a:xfrm>
            <a:off x="4618762" y="6337528"/>
            <a:ext cx="942765" cy="276999"/>
          </a:xfrm>
          <a:prstGeom prst="rect">
            <a:avLst/>
          </a:prstGeom>
          <a:noFill/>
        </p:spPr>
        <p:txBody>
          <a:bodyPr wrap="square" rtlCol="0">
            <a:spAutoFit/>
          </a:bodyPr>
          <a:lstStyle/>
          <a:p>
            <a:pPr algn="ctr"/>
            <a:r>
              <a:rPr lang="en-US" sz="1200" dirty="0"/>
              <a:t>Iteration </a:t>
            </a:r>
            <a:r>
              <a:rPr lang="en-US" sz="1200" i="1" dirty="0"/>
              <a:t>t</a:t>
            </a:r>
            <a:endParaRPr lang="en-US" sz="1200" dirty="0"/>
          </a:p>
        </p:txBody>
      </p:sp>
      <p:sp>
        <p:nvSpPr>
          <p:cNvPr id="133" name="TextBox 132">
            <a:extLst>
              <a:ext uri="{FF2B5EF4-FFF2-40B4-BE49-F238E27FC236}">
                <a16:creationId xmlns:a16="http://schemas.microsoft.com/office/drawing/2014/main" id="{7D3F3FA4-C836-3A4F-A807-0F3903C03F1B}"/>
              </a:ext>
            </a:extLst>
          </p:cNvPr>
          <p:cNvSpPr txBox="1"/>
          <p:nvPr/>
        </p:nvSpPr>
        <p:spPr>
          <a:xfrm>
            <a:off x="6008034" y="6337416"/>
            <a:ext cx="993787" cy="276999"/>
          </a:xfrm>
          <a:prstGeom prst="rect">
            <a:avLst/>
          </a:prstGeom>
          <a:noFill/>
        </p:spPr>
        <p:txBody>
          <a:bodyPr wrap="square" rtlCol="0">
            <a:spAutoFit/>
          </a:bodyPr>
          <a:lstStyle/>
          <a:p>
            <a:pPr algn="ctr"/>
            <a:r>
              <a:rPr lang="en-US" sz="1200" dirty="0"/>
              <a:t>Convergence</a:t>
            </a:r>
          </a:p>
        </p:txBody>
      </p:sp>
      <p:sp>
        <p:nvSpPr>
          <p:cNvPr id="134" name="TextBox 133">
            <a:extLst>
              <a:ext uri="{FF2B5EF4-FFF2-40B4-BE49-F238E27FC236}">
                <a16:creationId xmlns:a16="http://schemas.microsoft.com/office/drawing/2014/main" id="{A8021026-3610-F84A-A87C-4C7C850D4E7D}"/>
              </a:ext>
            </a:extLst>
          </p:cNvPr>
          <p:cNvSpPr txBox="1"/>
          <p:nvPr/>
        </p:nvSpPr>
        <p:spPr>
          <a:xfrm>
            <a:off x="3379130" y="344177"/>
            <a:ext cx="2550019" cy="338554"/>
          </a:xfrm>
          <a:prstGeom prst="rect">
            <a:avLst/>
          </a:prstGeom>
          <a:noFill/>
        </p:spPr>
        <p:txBody>
          <a:bodyPr wrap="square" rtlCol="0">
            <a:spAutoFit/>
          </a:bodyPr>
          <a:lstStyle/>
          <a:p>
            <a:pPr algn="ctr"/>
            <a:r>
              <a:rPr lang="en-US" sz="1600" b="1" dirty="0"/>
              <a:t>C-ICA algorithm</a:t>
            </a:r>
          </a:p>
        </p:txBody>
      </p:sp>
      <p:sp>
        <p:nvSpPr>
          <p:cNvPr id="156" name="TextBox 155">
            <a:extLst>
              <a:ext uri="{FF2B5EF4-FFF2-40B4-BE49-F238E27FC236}">
                <a16:creationId xmlns:a16="http://schemas.microsoft.com/office/drawing/2014/main" id="{F19E76E2-AA0F-304C-9BCA-67DF59B00086}"/>
              </a:ext>
            </a:extLst>
          </p:cNvPr>
          <p:cNvSpPr txBox="1"/>
          <p:nvPr/>
        </p:nvSpPr>
        <p:spPr>
          <a:xfrm>
            <a:off x="9038387" y="315797"/>
            <a:ext cx="1398241" cy="338554"/>
          </a:xfrm>
          <a:prstGeom prst="rect">
            <a:avLst/>
          </a:prstGeom>
          <a:noFill/>
        </p:spPr>
        <p:txBody>
          <a:bodyPr wrap="square" rtlCol="0">
            <a:spAutoFit/>
          </a:bodyPr>
          <a:lstStyle/>
          <a:p>
            <a:pPr algn="ctr"/>
            <a:r>
              <a:rPr lang="en-US" sz="1600" b="1" dirty="0"/>
              <a:t>C-ICA output</a:t>
            </a:r>
          </a:p>
        </p:txBody>
      </p:sp>
      <p:sp>
        <p:nvSpPr>
          <p:cNvPr id="157" name="TextBox 156">
            <a:extLst>
              <a:ext uri="{FF2B5EF4-FFF2-40B4-BE49-F238E27FC236}">
                <a16:creationId xmlns:a16="http://schemas.microsoft.com/office/drawing/2014/main" id="{448E4D3D-046F-BB47-8A80-3B6D95DA6DE9}"/>
              </a:ext>
            </a:extLst>
          </p:cNvPr>
          <p:cNvSpPr txBox="1"/>
          <p:nvPr/>
        </p:nvSpPr>
        <p:spPr>
          <a:xfrm>
            <a:off x="677649" y="351279"/>
            <a:ext cx="1683276" cy="338554"/>
          </a:xfrm>
          <a:prstGeom prst="rect">
            <a:avLst/>
          </a:prstGeom>
          <a:noFill/>
        </p:spPr>
        <p:txBody>
          <a:bodyPr wrap="square" rtlCol="0">
            <a:spAutoFit/>
          </a:bodyPr>
          <a:lstStyle/>
          <a:p>
            <a:pPr algn="ctr"/>
            <a:r>
              <a:rPr lang="en-US" sz="1600" b="1" dirty="0"/>
              <a:t>C-ICA input</a:t>
            </a:r>
          </a:p>
        </p:txBody>
      </p:sp>
    </p:spTree>
    <p:extLst>
      <p:ext uri="{BB962C8B-B14F-4D97-AF65-F5344CB8AC3E}">
        <p14:creationId xmlns:p14="http://schemas.microsoft.com/office/powerpoint/2010/main" val="118048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1A84-2766-7045-90D3-7CEB59ED142D}"/>
              </a:ext>
            </a:extLst>
          </p:cNvPr>
          <p:cNvSpPr>
            <a:spLocks noGrp="1"/>
          </p:cNvSpPr>
          <p:nvPr>
            <p:ph type="title"/>
          </p:nvPr>
        </p:nvSpPr>
        <p:spPr/>
        <p:txBody>
          <a:bodyPr/>
          <a:lstStyle/>
          <a:p>
            <a:r>
              <a:rPr lang="en-US" dirty="0" err="1"/>
              <a:t>Clusterwise</a:t>
            </a:r>
            <a:r>
              <a:rPr lang="en-US" dirty="0"/>
              <a:t> Joint ICA</a:t>
            </a:r>
          </a:p>
        </p:txBody>
      </p:sp>
      <p:sp>
        <p:nvSpPr>
          <p:cNvPr id="3" name="Content Placeholder 2">
            <a:extLst>
              <a:ext uri="{FF2B5EF4-FFF2-40B4-BE49-F238E27FC236}">
                <a16:creationId xmlns:a16="http://schemas.microsoft.com/office/drawing/2014/main" id="{FC8A9ACD-B719-E741-BB5C-D7FADD0962E9}"/>
              </a:ext>
            </a:extLst>
          </p:cNvPr>
          <p:cNvSpPr>
            <a:spLocks noGrp="1"/>
          </p:cNvSpPr>
          <p:nvPr>
            <p:ph idx="1"/>
          </p:nvPr>
        </p:nvSpPr>
        <p:spPr/>
        <p:txBody>
          <a:bodyPr/>
          <a:lstStyle/>
          <a:p>
            <a:r>
              <a:rPr lang="en-US" dirty="0"/>
              <a:t>Example 1: Joint-ICA healthy subjects</a:t>
            </a:r>
          </a:p>
          <a:p>
            <a:endParaRPr lang="en-US" dirty="0"/>
          </a:p>
          <a:p>
            <a:r>
              <a:rPr lang="en-US" dirty="0"/>
              <a:t>Example 2: Joint-ICA healthy subjects vs schizophrenia</a:t>
            </a:r>
          </a:p>
          <a:p>
            <a:endParaRPr lang="en-US" dirty="0"/>
          </a:p>
          <a:p>
            <a:r>
              <a:rPr lang="en-US" dirty="0"/>
              <a:t>Proposed method: </a:t>
            </a:r>
            <a:r>
              <a:rPr lang="en-US" dirty="0" err="1"/>
              <a:t>Clusterwise</a:t>
            </a:r>
            <a:r>
              <a:rPr lang="en-US" dirty="0"/>
              <a:t> Joint ICA</a:t>
            </a:r>
          </a:p>
          <a:p>
            <a:endParaRPr lang="en-US" dirty="0"/>
          </a:p>
          <a:p>
            <a:endParaRPr lang="en-US" dirty="0"/>
          </a:p>
        </p:txBody>
      </p:sp>
    </p:spTree>
    <p:extLst>
      <p:ext uri="{BB962C8B-B14F-4D97-AF65-F5344CB8AC3E}">
        <p14:creationId xmlns:p14="http://schemas.microsoft.com/office/powerpoint/2010/main" val="258005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788A-1E81-D140-A35A-D2637EAEEBC9}"/>
              </a:ext>
            </a:extLst>
          </p:cNvPr>
          <p:cNvSpPr>
            <a:spLocks noGrp="1"/>
          </p:cNvSpPr>
          <p:nvPr>
            <p:ph type="title"/>
          </p:nvPr>
        </p:nvSpPr>
        <p:spPr/>
        <p:txBody>
          <a:bodyPr/>
          <a:lstStyle/>
          <a:p>
            <a:r>
              <a:rPr lang="en-US" dirty="0"/>
              <a:t>Joint-ICA?</a:t>
            </a:r>
          </a:p>
        </p:txBody>
      </p:sp>
      <p:sp>
        <p:nvSpPr>
          <p:cNvPr id="3" name="Content Placeholder 2">
            <a:extLst>
              <a:ext uri="{FF2B5EF4-FFF2-40B4-BE49-F238E27FC236}">
                <a16:creationId xmlns:a16="http://schemas.microsoft.com/office/drawing/2014/main" id="{1117C220-F8CC-7145-8556-47B96BBD00A2}"/>
              </a:ext>
            </a:extLst>
          </p:cNvPr>
          <p:cNvSpPr>
            <a:spLocks noGrp="1"/>
          </p:cNvSpPr>
          <p:nvPr>
            <p:ph idx="1"/>
          </p:nvPr>
        </p:nvSpPr>
        <p:spPr/>
        <p:txBody>
          <a:bodyPr/>
          <a:lstStyle/>
          <a:p>
            <a:r>
              <a:rPr lang="en-US" dirty="0"/>
              <a:t>Calhoun et al. (2006) HBM</a:t>
            </a:r>
          </a:p>
          <a:p>
            <a:r>
              <a:rPr lang="en-US" dirty="0"/>
              <a:t>Identification of covariation across modalities</a:t>
            </a:r>
          </a:p>
          <a:p>
            <a:r>
              <a:rPr lang="en-US" dirty="0"/>
              <a:t>Extract maximally independent maps from different modalities</a:t>
            </a:r>
          </a:p>
          <a:p>
            <a:pPr marL="0" indent="0">
              <a:buNone/>
            </a:pPr>
            <a:endParaRPr lang="en-US" dirty="0"/>
          </a:p>
          <a:p>
            <a:endParaRPr lang="en-US" dirty="0"/>
          </a:p>
        </p:txBody>
      </p:sp>
      <p:pic>
        <p:nvPicPr>
          <p:cNvPr id="5" name="Picture 4">
            <a:extLst>
              <a:ext uri="{FF2B5EF4-FFF2-40B4-BE49-F238E27FC236}">
                <a16:creationId xmlns:a16="http://schemas.microsoft.com/office/drawing/2014/main" id="{73053A73-0776-F548-B107-B703DAF7CCA7}"/>
              </a:ext>
            </a:extLst>
          </p:cNvPr>
          <p:cNvPicPr>
            <a:picLocks noChangeAspect="1"/>
          </p:cNvPicPr>
          <p:nvPr/>
        </p:nvPicPr>
        <p:blipFill>
          <a:blip r:embed="rId3"/>
          <a:stretch>
            <a:fillRect/>
          </a:stretch>
        </p:blipFill>
        <p:spPr>
          <a:xfrm>
            <a:off x="1318438" y="3319824"/>
            <a:ext cx="9175897" cy="3431850"/>
          </a:xfrm>
          <a:prstGeom prst="rect">
            <a:avLst/>
          </a:prstGeom>
        </p:spPr>
      </p:pic>
    </p:spTree>
    <p:extLst>
      <p:ext uri="{BB962C8B-B14F-4D97-AF65-F5344CB8AC3E}">
        <p14:creationId xmlns:p14="http://schemas.microsoft.com/office/powerpoint/2010/main" val="268478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C316-1EEA-C743-8A7D-BE332E8C0068}"/>
              </a:ext>
            </a:extLst>
          </p:cNvPr>
          <p:cNvSpPr>
            <a:spLocks noGrp="1"/>
          </p:cNvSpPr>
          <p:nvPr>
            <p:ph type="title"/>
          </p:nvPr>
        </p:nvSpPr>
        <p:spPr/>
        <p:txBody>
          <a:bodyPr/>
          <a:lstStyle/>
          <a:p>
            <a:r>
              <a:rPr lang="en-US" b="1" dirty="0"/>
              <a:t>Joint-ICA example 1</a:t>
            </a:r>
          </a:p>
        </p:txBody>
      </p:sp>
      <p:pic>
        <p:nvPicPr>
          <p:cNvPr id="5" name="Picture 4">
            <a:extLst>
              <a:ext uri="{FF2B5EF4-FFF2-40B4-BE49-F238E27FC236}">
                <a16:creationId xmlns:a16="http://schemas.microsoft.com/office/drawing/2014/main" id="{EB1CA382-06BB-3E45-BD54-095C24DFBFA5}"/>
              </a:ext>
            </a:extLst>
          </p:cNvPr>
          <p:cNvPicPr>
            <a:picLocks noChangeAspect="1"/>
          </p:cNvPicPr>
          <p:nvPr/>
        </p:nvPicPr>
        <p:blipFill>
          <a:blip r:embed="rId3"/>
          <a:stretch>
            <a:fillRect/>
          </a:stretch>
        </p:blipFill>
        <p:spPr>
          <a:xfrm>
            <a:off x="1495123" y="3540641"/>
            <a:ext cx="9635394" cy="2770963"/>
          </a:xfrm>
          <a:prstGeom prst="rect">
            <a:avLst/>
          </a:prstGeom>
        </p:spPr>
      </p:pic>
      <p:sp>
        <p:nvSpPr>
          <p:cNvPr id="6" name="TextBox 5">
            <a:extLst>
              <a:ext uri="{FF2B5EF4-FFF2-40B4-BE49-F238E27FC236}">
                <a16:creationId xmlns:a16="http://schemas.microsoft.com/office/drawing/2014/main" id="{BE41C9CD-ED22-4344-9EE9-220FA399E7B7}"/>
              </a:ext>
            </a:extLst>
          </p:cNvPr>
          <p:cNvSpPr txBox="1"/>
          <p:nvPr/>
        </p:nvSpPr>
        <p:spPr>
          <a:xfrm>
            <a:off x="1105786" y="1594884"/>
            <a:ext cx="7187609" cy="1200329"/>
          </a:xfrm>
          <a:prstGeom prst="rect">
            <a:avLst/>
          </a:prstGeom>
          <a:noFill/>
        </p:spPr>
        <p:txBody>
          <a:bodyPr wrap="square" rtlCol="0">
            <a:spAutoFit/>
          </a:bodyPr>
          <a:lstStyle/>
          <a:p>
            <a:pPr marL="285750" indent="-285750">
              <a:buFontTx/>
              <a:buChar char="-"/>
            </a:pPr>
            <a:r>
              <a:rPr lang="en-US" dirty="0"/>
              <a:t>Franco et al 2009 </a:t>
            </a:r>
            <a:r>
              <a:rPr lang="en-US" i="1" dirty="0"/>
              <a:t>IEEE Sel. Top. Signal Processing</a:t>
            </a:r>
            <a:endParaRPr lang="en-US" dirty="0"/>
          </a:p>
          <a:p>
            <a:pPr marL="285750" indent="-285750">
              <a:buFontTx/>
              <a:buChar char="-"/>
            </a:pPr>
            <a:r>
              <a:rPr lang="en-US" dirty="0"/>
              <a:t>24 healthy subjects (12 F, 12 M), mean age 25.16 +/- 4.72</a:t>
            </a:r>
          </a:p>
          <a:p>
            <a:pPr marL="285750" indent="-285750">
              <a:buFontTx/>
              <a:buChar char="-"/>
            </a:pPr>
            <a:r>
              <a:rPr lang="en-US" dirty="0"/>
              <a:t>Features/Modality 1 = default mode network from resting state fMRI</a:t>
            </a:r>
          </a:p>
          <a:p>
            <a:pPr marL="285750" indent="-285750">
              <a:buFontTx/>
              <a:buChar char="-"/>
            </a:pPr>
            <a:r>
              <a:rPr lang="en-US" dirty="0"/>
              <a:t>Features/Modality 2 = voxel-wise FA maps </a:t>
            </a:r>
          </a:p>
        </p:txBody>
      </p:sp>
    </p:spTree>
    <p:extLst>
      <p:ext uri="{BB962C8B-B14F-4D97-AF65-F5344CB8AC3E}">
        <p14:creationId xmlns:p14="http://schemas.microsoft.com/office/powerpoint/2010/main" val="386133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C316-1EEA-C743-8A7D-BE332E8C0068}"/>
              </a:ext>
            </a:extLst>
          </p:cNvPr>
          <p:cNvSpPr>
            <a:spLocks noGrp="1"/>
          </p:cNvSpPr>
          <p:nvPr>
            <p:ph type="title"/>
          </p:nvPr>
        </p:nvSpPr>
        <p:spPr/>
        <p:txBody>
          <a:bodyPr/>
          <a:lstStyle/>
          <a:p>
            <a:r>
              <a:rPr lang="en-US" b="1" dirty="0"/>
              <a:t>Joint-ICA example 1</a:t>
            </a:r>
          </a:p>
        </p:txBody>
      </p:sp>
      <p:pic>
        <p:nvPicPr>
          <p:cNvPr id="4" name="Picture 3">
            <a:extLst>
              <a:ext uri="{FF2B5EF4-FFF2-40B4-BE49-F238E27FC236}">
                <a16:creationId xmlns:a16="http://schemas.microsoft.com/office/drawing/2014/main" id="{8F988B70-94D6-0B48-A9FA-E1874440B67E}"/>
              </a:ext>
            </a:extLst>
          </p:cNvPr>
          <p:cNvPicPr>
            <a:picLocks noChangeAspect="1"/>
          </p:cNvPicPr>
          <p:nvPr/>
        </p:nvPicPr>
        <p:blipFill>
          <a:blip r:embed="rId3"/>
          <a:stretch>
            <a:fillRect/>
          </a:stretch>
        </p:blipFill>
        <p:spPr>
          <a:xfrm>
            <a:off x="1503164" y="2785730"/>
            <a:ext cx="9185671" cy="1785384"/>
          </a:xfrm>
          <a:prstGeom prst="rect">
            <a:avLst/>
          </a:prstGeom>
        </p:spPr>
      </p:pic>
      <p:cxnSp>
        <p:nvCxnSpPr>
          <p:cNvPr id="8" name="Straight Connector 7">
            <a:extLst>
              <a:ext uri="{FF2B5EF4-FFF2-40B4-BE49-F238E27FC236}">
                <a16:creationId xmlns:a16="http://schemas.microsoft.com/office/drawing/2014/main" id="{6E0D2DEC-FAA4-284E-862F-0898F12DC1C9}"/>
              </a:ext>
            </a:extLst>
          </p:cNvPr>
          <p:cNvCxnSpPr/>
          <p:nvPr/>
        </p:nvCxnSpPr>
        <p:spPr>
          <a:xfrm>
            <a:off x="5411972" y="3062177"/>
            <a:ext cx="15417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7D2057-44D3-7C47-A4B0-D8BA764677DA}"/>
              </a:ext>
            </a:extLst>
          </p:cNvPr>
          <p:cNvCxnSpPr>
            <a:cxnSpLocks/>
            <a:endCxn id="4" idx="3"/>
          </p:cNvCxnSpPr>
          <p:nvPr/>
        </p:nvCxnSpPr>
        <p:spPr>
          <a:xfrm>
            <a:off x="1503164" y="3678422"/>
            <a:ext cx="91856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5A177B-296F-F44F-A2AC-64899B0B9D66}"/>
              </a:ext>
            </a:extLst>
          </p:cNvPr>
          <p:cNvCxnSpPr>
            <a:cxnSpLocks/>
          </p:cNvCxnSpPr>
          <p:nvPr/>
        </p:nvCxnSpPr>
        <p:spPr>
          <a:xfrm>
            <a:off x="1503164" y="3947780"/>
            <a:ext cx="44510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FD50D4D-5C8A-1A46-82BE-726AD7125097}"/>
              </a:ext>
            </a:extLst>
          </p:cNvPr>
          <p:cNvCxnSpPr>
            <a:cxnSpLocks/>
          </p:cNvCxnSpPr>
          <p:nvPr/>
        </p:nvCxnSpPr>
        <p:spPr>
          <a:xfrm>
            <a:off x="8910084" y="3377166"/>
            <a:ext cx="17787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8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C316-1EEA-C743-8A7D-BE332E8C0068}"/>
              </a:ext>
            </a:extLst>
          </p:cNvPr>
          <p:cNvSpPr>
            <a:spLocks noGrp="1"/>
          </p:cNvSpPr>
          <p:nvPr>
            <p:ph type="title"/>
          </p:nvPr>
        </p:nvSpPr>
        <p:spPr/>
        <p:txBody>
          <a:bodyPr/>
          <a:lstStyle/>
          <a:p>
            <a:r>
              <a:rPr lang="en-US" b="1" dirty="0"/>
              <a:t>Joint-ICA example 2 </a:t>
            </a:r>
          </a:p>
        </p:txBody>
      </p:sp>
      <p:sp>
        <p:nvSpPr>
          <p:cNvPr id="3" name="TextBox 2">
            <a:extLst>
              <a:ext uri="{FF2B5EF4-FFF2-40B4-BE49-F238E27FC236}">
                <a16:creationId xmlns:a16="http://schemas.microsoft.com/office/drawing/2014/main" id="{04990059-7279-D843-A7F5-EEA0D98120A4}"/>
              </a:ext>
            </a:extLst>
          </p:cNvPr>
          <p:cNvSpPr txBox="1"/>
          <p:nvPr/>
        </p:nvSpPr>
        <p:spPr>
          <a:xfrm>
            <a:off x="1669311" y="2615609"/>
            <a:ext cx="7262037" cy="1200329"/>
          </a:xfrm>
          <a:prstGeom prst="rect">
            <a:avLst/>
          </a:prstGeom>
          <a:noFill/>
        </p:spPr>
        <p:txBody>
          <a:bodyPr wrap="square" rtlCol="0">
            <a:spAutoFit/>
          </a:bodyPr>
          <a:lstStyle/>
          <a:p>
            <a:pPr marL="285750" indent="-285750">
              <a:buFontTx/>
              <a:buChar char="-"/>
            </a:pPr>
            <a:r>
              <a:rPr lang="en-US" dirty="0"/>
              <a:t>Stephan et al 2013 </a:t>
            </a:r>
            <a:r>
              <a:rPr lang="en-US" i="1" dirty="0" err="1"/>
              <a:t>NeuroImage</a:t>
            </a:r>
            <a:endParaRPr lang="en-US" dirty="0"/>
          </a:p>
          <a:p>
            <a:pPr marL="285750" indent="-285750">
              <a:buFontTx/>
              <a:buChar char="-"/>
            </a:pPr>
            <a:r>
              <a:rPr lang="en-US" dirty="0"/>
              <a:t> 29 healthy controls, 29 schizophrenia patients</a:t>
            </a:r>
          </a:p>
          <a:p>
            <a:pPr marL="285750" indent="-285750">
              <a:buFontTx/>
              <a:buChar char="-"/>
            </a:pPr>
            <a:r>
              <a:rPr lang="en-US" dirty="0"/>
              <a:t>Audio-visual task during MEG measurement (Features/Modality 1)</a:t>
            </a:r>
          </a:p>
          <a:p>
            <a:pPr marL="285750" indent="-285750">
              <a:buFontTx/>
              <a:buChar char="-"/>
            </a:pPr>
            <a:r>
              <a:rPr lang="en-US" dirty="0"/>
              <a:t>DTI – FA (Features/Modality 2)</a:t>
            </a:r>
          </a:p>
        </p:txBody>
      </p:sp>
      <p:pic>
        <p:nvPicPr>
          <p:cNvPr id="9" name="Picture 8">
            <a:extLst>
              <a:ext uri="{FF2B5EF4-FFF2-40B4-BE49-F238E27FC236}">
                <a16:creationId xmlns:a16="http://schemas.microsoft.com/office/drawing/2014/main" id="{78393350-C760-584E-8382-1C4A623AFF68}"/>
              </a:ext>
            </a:extLst>
          </p:cNvPr>
          <p:cNvPicPr>
            <a:picLocks noChangeAspect="1"/>
          </p:cNvPicPr>
          <p:nvPr/>
        </p:nvPicPr>
        <p:blipFill>
          <a:blip r:embed="rId3"/>
          <a:stretch>
            <a:fillRect/>
          </a:stretch>
        </p:blipFill>
        <p:spPr>
          <a:xfrm>
            <a:off x="4449046" y="3815938"/>
            <a:ext cx="7618908" cy="2849525"/>
          </a:xfrm>
          <a:prstGeom prst="rect">
            <a:avLst/>
          </a:prstGeom>
        </p:spPr>
      </p:pic>
    </p:spTree>
    <p:extLst>
      <p:ext uri="{BB962C8B-B14F-4D97-AF65-F5344CB8AC3E}">
        <p14:creationId xmlns:p14="http://schemas.microsoft.com/office/powerpoint/2010/main" val="256430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C316-1EEA-C743-8A7D-BE332E8C0068}"/>
              </a:ext>
            </a:extLst>
          </p:cNvPr>
          <p:cNvSpPr>
            <a:spLocks noGrp="1"/>
          </p:cNvSpPr>
          <p:nvPr>
            <p:ph type="title"/>
          </p:nvPr>
        </p:nvSpPr>
        <p:spPr/>
        <p:txBody>
          <a:bodyPr/>
          <a:lstStyle/>
          <a:p>
            <a:r>
              <a:rPr lang="en-US" b="1" dirty="0"/>
              <a:t>Joint-ICA example 2 </a:t>
            </a:r>
          </a:p>
        </p:txBody>
      </p:sp>
      <p:pic>
        <p:nvPicPr>
          <p:cNvPr id="4" name="Picture 3">
            <a:extLst>
              <a:ext uri="{FF2B5EF4-FFF2-40B4-BE49-F238E27FC236}">
                <a16:creationId xmlns:a16="http://schemas.microsoft.com/office/drawing/2014/main" id="{925E3F94-B892-4649-9D28-B6DD983354D3}"/>
              </a:ext>
            </a:extLst>
          </p:cNvPr>
          <p:cNvPicPr>
            <a:picLocks noChangeAspect="1"/>
          </p:cNvPicPr>
          <p:nvPr/>
        </p:nvPicPr>
        <p:blipFill>
          <a:blip r:embed="rId2"/>
          <a:stretch>
            <a:fillRect/>
          </a:stretch>
        </p:blipFill>
        <p:spPr>
          <a:xfrm>
            <a:off x="1327150" y="2308890"/>
            <a:ext cx="9537700" cy="2984500"/>
          </a:xfrm>
          <a:prstGeom prst="rect">
            <a:avLst/>
          </a:prstGeom>
        </p:spPr>
      </p:pic>
    </p:spTree>
    <p:extLst>
      <p:ext uri="{BB962C8B-B14F-4D97-AF65-F5344CB8AC3E}">
        <p14:creationId xmlns:p14="http://schemas.microsoft.com/office/powerpoint/2010/main" val="155242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E6DB-38EC-A644-BEA7-774937817E58}"/>
              </a:ext>
            </a:extLst>
          </p:cNvPr>
          <p:cNvSpPr>
            <a:spLocks noGrp="1"/>
          </p:cNvSpPr>
          <p:nvPr>
            <p:ph type="title"/>
          </p:nvPr>
        </p:nvSpPr>
        <p:spPr/>
        <p:txBody>
          <a:bodyPr/>
          <a:lstStyle/>
          <a:p>
            <a:r>
              <a:rPr lang="en-US" dirty="0" err="1"/>
              <a:t>Clusterwise</a:t>
            </a:r>
            <a:r>
              <a:rPr lang="en-US" dirty="0"/>
              <a:t>-joint ICA</a:t>
            </a:r>
          </a:p>
        </p:txBody>
      </p:sp>
      <p:sp>
        <p:nvSpPr>
          <p:cNvPr id="3" name="Content Placeholder 2">
            <a:extLst>
              <a:ext uri="{FF2B5EF4-FFF2-40B4-BE49-F238E27FC236}">
                <a16:creationId xmlns:a16="http://schemas.microsoft.com/office/drawing/2014/main" id="{29EC1606-3BDD-454E-A91C-4DE407E0A297}"/>
              </a:ext>
            </a:extLst>
          </p:cNvPr>
          <p:cNvSpPr>
            <a:spLocks noGrp="1"/>
          </p:cNvSpPr>
          <p:nvPr>
            <p:ph idx="1"/>
          </p:nvPr>
        </p:nvSpPr>
        <p:spPr/>
        <p:txBody>
          <a:bodyPr/>
          <a:lstStyle/>
          <a:p>
            <a:r>
              <a:rPr lang="en-US" dirty="0"/>
              <a:t>Proposed method that </a:t>
            </a:r>
            <a:r>
              <a:rPr lang="en-US" i="1" dirty="0"/>
              <a:t>clusters</a:t>
            </a:r>
            <a:r>
              <a:rPr lang="en-US" dirty="0"/>
              <a:t> participants into homogeneous groups based on underlying multimodal components</a:t>
            </a:r>
          </a:p>
          <a:p>
            <a:endParaRPr lang="en-US" dirty="0"/>
          </a:p>
          <a:p>
            <a:r>
              <a:rPr lang="en-US" dirty="0"/>
              <a:t>Participants with the same multimodal components should be put into a subgroup with each other </a:t>
            </a:r>
          </a:p>
        </p:txBody>
      </p:sp>
    </p:spTree>
    <p:extLst>
      <p:ext uri="{BB962C8B-B14F-4D97-AF65-F5344CB8AC3E}">
        <p14:creationId xmlns:p14="http://schemas.microsoft.com/office/powerpoint/2010/main" val="417378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C7EF46-69BE-BA4C-A734-8B4A8AB1160D}"/>
              </a:ext>
            </a:extLst>
          </p:cNvPr>
          <p:cNvSpPr/>
          <p:nvPr/>
        </p:nvSpPr>
        <p:spPr>
          <a:xfrm>
            <a:off x="158496" y="313508"/>
            <a:ext cx="7306894" cy="26735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98FDF9-26C0-7642-ABAC-7B978C3B0115}"/>
              </a:ext>
            </a:extLst>
          </p:cNvPr>
          <p:cNvSpPr/>
          <p:nvPr/>
        </p:nvSpPr>
        <p:spPr>
          <a:xfrm>
            <a:off x="7465390" y="340813"/>
            <a:ext cx="4297681" cy="2232266"/>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16D29A-531A-9C45-B6BF-9B2EA84EB2B1}"/>
              </a:ext>
            </a:extLst>
          </p:cNvPr>
          <p:cNvSpPr/>
          <p:nvPr/>
        </p:nvSpPr>
        <p:spPr>
          <a:xfrm>
            <a:off x="7465390" y="2573079"/>
            <a:ext cx="4297681" cy="2570584"/>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D6757-42A1-1B4A-B34B-8FCACA73C001}"/>
              </a:ext>
            </a:extLst>
          </p:cNvPr>
          <p:cNvSpPr/>
          <p:nvPr/>
        </p:nvSpPr>
        <p:spPr>
          <a:xfrm>
            <a:off x="7467598" y="4805345"/>
            <a:ext cx="4297681" cy="1894035"/>
          </a:xfrm>
          <a:prstGeom prst="rect">
            <a:avLst/>
          </a:prstGeom>
          <a:solidFill>
            <a:schemeClr val="accent6">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6695B3-0193-4A41-BF9C-FA7663503965}"/>
              </a:ext>
            </a:extLst>
          </p:cNvPr>
          <p:cNvSpPr/>
          <p:nvPr/>
        </p:nvSpPr>
        <p:spPr>
          <a:xfrm>
            <a:off x="151871" y="2973490"/>
            <a:ext cx="7306894" cy="37123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5FF17E-8FE6-F34E-A599-7FF927D384D5}"/>
              </a:ext>
            </a:extLst>
          </p:cNvPr>
          <p:cNvSpPr/>
          <p:nvPr/>
        </p:nvSpPr>
        <p:spPr>
          <a:xfrm>
            <a:off x="844732" y="1459289"/>
            <a:ext cx="5927797" cy="36842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532E02-6A93-C84D-8E41-142E43D52122}"/>
              </a:ext>
            </a:extLst>
          </p:cNvPr>
          <p:cNvSpPr/>
          <p:nvPr/>
        </p:nvSpPr>
        <p:spPr>
          <a:xfrm>
            <a:off x="842524" y="780695"/>
            <a:ext cx="5923381" cy="67856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285F19-5D10-E840-8482-CD717A664A1F}"/>
              </a:ext>
            </a:extLst>
          </p:cNvPr>
          <p:cNvSpPr/>
          <p:nvPr/>
        </p:nvSpPr>
        <p:spPr>
          <a:xfrm>
            <a:off x="844732" y="1815202"/>
            <a:ext cx="5925589" cy="93878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A31B64-0947-3742-9B7C-7AE5841FC4D9}"/>
              </a:ext>
            </a:extLst>
          </p:cNvPr>
          <p:cNvSpPr txBox="1"/>
          <p:nvPr/>
        </p:nvSpPr>
        <p:spPr>
          <a:xfrm rot="16200000">
            <a:off x="-773554" y="1295255"/>
            <a:ext cx="2548128" cy="369332"/>
          </a:xfrm>
          <a:prstGeom prst="rect">
            <a:avLst/>
          </a:prstGeom>
          <a:noFill/>
        </p:spPr>
        <p:txBody>
          <a:bodyPr wrap="square" rtlCol="0">
            <a:spAutoFit/>
          </a:bodyPr>
          <a:lstStyle/>
          <a:p>
            <a:r>
              <a:rPr lang="en-US" dirty="0"/>
              <a:t>Participants</a:t>
            </a:r>
          </a:p>
        </p:txBody>
      </p:sp>
      <p:sp>
        <p:nvSpPr>
          <p:cNvPr id="15" name="TextBox 14">
            <a:extLst>
              <a:ext uri="{FF2B5EF4-FFF2-40B4-BE49-F238E27FC236}">
                <a16:creationId xmlns:a16="http://schemas.microsoft.com/office/drawing/2014/main" id="{7027600B-B5CF-4D4D-8904-D80E6F6AC7B4}"/>
              </a:ext>
            </a:extLst>
          </p:cNvPr>
          <p:cNvSpPr txBox="1"/>
          <p:nvPr/>
        </p:nvSpPr>
        <p:spPr>
          <a:xfrm>
            <a:off x="842524" y="369323"/>
            <a:ext cx="5925589" cy="369332"/>
          </a:xfrm>
          <a:prstGeom prst="rect">
            <a:avLst/>
          </a:prstGeom>
          <a:noFill/>
        </p:spPr>
        <p:txBody>
          <a:bodyPr wrap="square" rtlCol="0">
            <a:spAutoFit/>
          </a:bodyPr>
          <a:lstStyle/>
          <a:p>
            <a:pPr algn="r"/>
            <a:r>
              <a:rPr lang="en-US" dirty="0"/>
              <a:t>Multimodal features</a:t>
            </a:r>
          </a:p>
        </p:txBody>
      </p:sp>
      <p:sp>
        <p:nvSpPr>
          <p:cNvPr id="18" name="Rectangle 17">
            <a:extLst>
              <a:ext uri="{FF2B5EF4-FFF2-40B4-BE49-F238E27FC236}">
                <a16:creationId xmlns:a16="http://schemas.microsoft.com/office/drawing/2014/main" id="{605689DC-55F6-A34C-8ACB-C0E6F8093F52}"/>
              </a:ext>
            </a:extLst>
          </p:cNvPr>
          <p:cNvSpPr/>
          <p:nvPr/>
        </p:nvSpPr>
        <p:spPr>
          <a:xfrm>
            <a:off x="315488" y="3621177"/>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4AC5CE-26EC-1348-ABE7-AA3EF9D4DF4C}"/>
              </a:ext>
            </a:extLst>
          </p:cNvPr>
          <p:cNvSpPr/>
          <p:nvPr/>
        </p:nvSpPr>
        <p:spPr>
          <a:xfrm>
            <a:off x="315488" y="3700997"/>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0B4C9A-030D-4742-A6CE-6807AFB67A34}"/>
              </a:ext>
            </a:extLst>
          </p:cNvPr>
          <p:cNvSpPr/>
          <p:nvPr/>
        </p:nvSpPr>
        <p:spPr>
          <a:xfrm>
            <a:off x="315843" y="3438619"/>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7EA0E2F-BB04-474B-9DF0-D6BC31CE8E12}"/>
              </a:ext>
            </a:extLst>
          </p:cNvPr>
          <p:cNvSpPr/>
          <p:nvPr/>
        </p:nvSpPr>
        <p:spPr>
          <a:xfrm>
            <a:off x="315133" y="5494202"/>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69CB8E-B38F-5B48-983C-EF767A334914}"/>
              </a:ext>
            </a:extLst>
          </p:cNvPr>
          <p:cNvSpPr/>
          <p:nvPr/>
        </p:nvSpPr>
        <p:spPr>
          <a:xfrm>
            <a:off x="315843" y="3528126"/>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5F381D0-73D4-4648-A4DF-B41556000ADE}"/>
              </a:ext>
            </a:extLst>
          </p:cNvPr>
          <p:cNvSpPr/>
          <p:nvPr/>
        </p:nvSpPr>
        <p:spPr>
          <a:xfrm>
            <a:off x="315488" y="3380266"/>
            <a:ext cx="1512000" cy="4470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A560E5-365E-814E-B6EB-F8DEAEBC3B0A}"/>
              </a:ext>
            </a:extLst>
          </p:cNvPr>
          <p:cNvSpPr/>
          <p:nvPr/>
        </p:nvSpPr>
        <p:spPr>
          <a:xfrm>
            <a:off x="315133" y="4358760"/>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02CCE98-1261-624C-A17F-D49C2DC7E4F2}"/>
              </a:ext>
            </a:extLst>
          </p:cNvPr>
          <p:cNvSpPr/>
          <p:nvPr/>
        </p:nvSpPr>
        <p:spPr>
          <a:xfrm>
            <a:off x="315133" y="4438580"/>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BD66234-E969-964A-80FF-198A63D5238E}"/>
              </a:ext>
            </a:extLst>
          </p:cNvPr>
          <p:cNvSpPr/>
          <p:nvPr/>
        </p:nvSpPr>
        <p:spPr>
          <a:xfrm>
            <a:off x="315488" y="4176202"/>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5F9F50-B28F-9648-8200-93C27E983600}"/>
              </a:ext>
            </a:extLst>
          </p:cNvPr>
          <p:cNvSpPr/>
          <p:nvPr/>
        </p:nvSpPr>
        <p:spPr>
          <a:xfrm>
            <a:off x="315488" y="4265709"/>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CCBDBF-6C2B-684D-BCE5-5F8DD9C7E112}"/>
              </a:ext>
            </a:extLst>
          </p:cNvPr>
          <p:cNvSpPr/>
          <p:nvPr/>
        </p:nvSpPr>
        <p:spPr>
          <a:xfrm>
            <a:off x="315133" y="4104202"/>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E8F9AD8-7A5C-DB4F-B8DD-3A5ED857266F}"/>
              </a:ext>
            </a:extLst>
          </p:cNvPr>
          <p:cNvSpPr/>
          <p:nvPr/>
        </p:nvSpPr>
        <p:spPr>
          <a:xfrm>
            <a:off x="314778" y="5827896"/>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A63FA96-00CD-3444-8D01-145221DD3A11}"/>
              </a:ext>
            </a:extLst>
          </p:cNvPr>
          <p:cNvSpPr/>
          <p:nvPr/>
        </p:nvSpPr>
        <p:spPr>
          <a:xfrm>
            <a:off x="314778" y="5907716"/>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D34374-85F4-F643-9096-F13A8C0B6208}"/>
              </a:ext>
            </a:extLst>
          </p:cNvPr>
          <p:cNvSpPr/>
          <p:nvPr/>
        </p:nvSpPr>
        <p:spPr>
          <a:xfrm>
            <a:off x="315133" y="5645338"/>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EC10B24-91D0-C94E-BA46-3F87A9EE70D2}"/>
              </a:ext>
            </a:extLst>
          </p:cNvPr>
          <p:cNvSpPr/>
          <p:nvPr/>
        </p:nvSpPr>
        <p:spPr>
          <a:xfrm>
            <a:off x="315133" y="5734845"/>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DE61E99-CE8A-884D-8FDD-04874364044E}"/>
              </a:ext>
            </a:extLst>
          </p:cNvPr>
          <p:cNvSpPr/>
          <p:nvPr/>
        </p:nvSpPr>
        <p:spPr>
          <a:xfrm>
            <a:off x="314778" y="5573338"/>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59D16D-29E3-B54B-A8F0-D3276E434161}"/>
              </a:ext>
            </a:extLst>
          </p:cNvPr>
          <p:cNvSpPr/>
          <p:nvPr/>
        </p:nvSpPr>
        <p:spPr>
          <a:xfrm>
            <a:off x="314778" y="5324215"/>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09BB130-CC2A-7345-8A64-41942F823219}"/>
              </a:ext>
            </a:extLst>
          </p:cNvPr>
          <p:cNvSpPr/>
          <p:nvPr/>
        </p:nvSpPr>
        <p:spPr>
          <a:xfrm>
            <a:off x="314778" y="5404035"/>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E2E6A0E-09E3-6C4D-85D4-5C9204AC960C}"/>
              </a:ext>
            </a:extLst>
          </p:cNvPr>
          <p:cNvSpPr/>
          <p:nvPr/>
        </p:nvSpPr>
        <p:spPr>
          <a:xfrm>
            <a:off x="315133" y="5141657"/>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8363F5-3C68-9946-83CF-487CF9181F87}"/>
              </a:ext>
            </a:extLst>
          </p:cNvPr>
          <p:cNvSpPr/>
          <p:nvPr/>
        </p:nvSpPr>
        <p:spPr>
          <a:xfrm>
            <a:off x="315133" y="5231164"/>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2B5F7DF-4DCF-F84D-8D2B-5A1955F7C7D3}"/>
              </a:ext>
            </a:extLst>
          </p:cNvPr>
          <p:cNvSpPr/>
          <p:nvPr/>
        </p:nvSpPr>
        <p:spPr>
          <a:xfrm>
            <a:off x="314778" y="5069657"/>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CE3A481-F75D-7B40-9D6A-F87F959B8D2F}"/>
              </a:ext>
            </a:extLst>
          </p:cNvPr>
          <p:cNvSpPr/>
          <p:nvPr/>
        </p:nvSpPr>
        <p:spPr>
          <a:xfrm>
            <a:off x="2562924" y="3621177"/>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DE5B44A-7659-F945-A995-C22A3AA6056D}"/>
              </a:ext>
            </a:extLst>
          </p:cNvPr>
          <p:cNvSpPr/>
          <p:nvPr/>
        </p:nvSpPr>
        <p:spPr>
          <a:xfrm>
            <a:off x="2562924" y="3700997"/>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FA5CB1B-ADE6-D346-8C1A-AD7CBCBEB18D}"/>
              </a:ext>
            </a:extLst>
          </p:cNvPr>
          <p:cNvSpPr/>
          <p:nvPr/>
        </p:nvSpPr>
        <p:spPr>
          <a:xfrm>
            <a:off x="2563279" y="3528126"/>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FB4AD8E-F739-5441-8DFC-2AA301FB9134}"/>
              </a:ext>
            </a:extLst>
          </p:cNvPr>
          <p:cNvSpPr/>
          <p:nvPr/>
        </p:nvSpPr>
        <p:spPr>
          <a:xfrm>
            <a:off x="2562924" y="3380266"/>
            <a:ext cx="1512000" cy="4470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7F08E0B-8C3E-F54B-9485-C2F6E6C67D1E}"/>
              </a:ext>
            </a:extLst>
          </p:cNvPr>
          <p:cNvSpPr/>
          <p:nvPr/>
        </p:nvSpPr>
        <p:spPr>
          <a:xfrm>
            <a:off x="2562569" y="4360606"/>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F562AE3-B177-9341-85FB-EFE441FB2138}"/>
              </a:ext>
            </a:extLst>
          </p:cNvPr>
          <p:cNvSpPr/>
          <p:nvPr/>
        </p:nvSpPr>
        <p:spPr>
          <a:xfrm>
            <a:off x="2562569" y="4440426"/>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5668223-989D-FC49-9E00-8BEECE799DD5}"/>
              </a:ext>
            </a:extLst>
          </p:cNvPr>
          <p:cNvSpPr/>
          <p:nvPr/>
        </p:nvSpPr>
        <p:spPr>
          <a:xfrm>
            <a:off x="2562924" y="4267555"/>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A07D0E-C55C-8B45-96DA-F7FBE6575DD4}"/>
              </a:ext>
            </a:extLst>
          </p:cNvPr>
          <p:cNvSpPr/>
          <p:nvPr/>
        </p:nvSpPr>
        <p:spPr>
          <a:xfrm>
            <a:off x="2562569" y="4106048"/>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108499B-AEB1-7143-98CD-69D0B1B13E00}"/>
              </a:ext>
            </a:extLst>
          </p:cNvPr>
          <p:cNvSpPr/>
          <p:nvPr/>
        </p:nvSpPr>
        <p:spPr>
          <a:xfrm>
            <a:off x="2562569" y="3443948"/>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6980ECE-3778-D647-AAD4-20503FD224BB}"/>
              </a:ext>
            </a:extLst>
          </p:cNvPr>
          <p:cNvSpPr/>
          <p:nvPr/>
        </p:nvSpPr>
        <p:spPr>
          <a:xfrm>
            <a:off x="2562569" y="4192891"/>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56A7E05-C2A2-D547-9661-5578D3D2D4C6}"/>
              </a:ext>
            </a:extLst>
          </p:cNvPr>
          <p:cNvSpPr/>
          <p:nvPr/>
        </p:nvSpPr>
        <p:spPr>
          <a:xfrm>
            <a:off x="2562569" y="5494202"/>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B654B25-022D-824B-874B-4AB03CC926C3}"/>
              </a:ext>
            </a:extLst>
          </p:cNvPr>
          <p:cNvSpPr/>
          <p:nvPr/>
        </p:nvSpPr>
        <p:spPr>
          <a:xfrm>
            <a:off x="2562214" y="5907716"/>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93FE8E6-BD06-7C4D-AA74-CD9364D8EFCC}"/>
              </a:ext>
            </a:extLst>
          </p:cNvPr>
          <p:cNvSpPr/>
          <p:nvPr/>
        </p:nvSpPr>
        <p:spPr>
          <a:xfrm>
            <a:off x="2562569" y="5645338"/>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30B43C7-AE98-684D-9241-7C519B8594DA}"/>
              </a:ext>
            </a:extLst>
          </p:cNvPr>
          <p:cNvSpPr/>
          <p:nvPr/>
        </p:nvSpPr>
        <p:spPr>
          <a:xfrm>
            <a:off x="2562569" y="5734845"/>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D526AAC-48D3-F54E-8C4D-96F2A844E970}"/>
              </a:ext>
            </a:extLst>
          </p:cNvPr>
          <p:cNvSpPr/>
          <p:nvPr/>
        </p:nvSpPr>
        <p:spPr>
          <a:xfrm>
            <a:off x="2562214" y="5324215"/>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847675F-154E-D94F-AE36-25676E12D9AC}"/>
              </a:ext>
            </a:extLst>
          </p:cNvPr>
          <p:cNvSpPr/>
          <p:nvPr/>
        </p:nvSpPr>
        <p:spPr>
          <a:xfrm>
            <a:off x="2562214" y="5069657"/>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A73EF80-C52B-7E4F-9AF1-57DB1D1D8117}"/>
              </a:ext>
            </a:extLst>
          </p:cNvPr>
          <p:cNvSpPr/>
          <p:nvPr/>
        </p:nvSpPr>
        <p:spPr>
          <a:xfrm>
            <a:off x="2562214" y="5150081"/>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E35B650-2553-1047-8A4C-913DCBE370E0}"/>
              </a:ext>
            </a:extLst>
          </p:cNvPr>
          <p:cNvSpPr/>
          <p:nvPr/>
        </p:nvSpPr>
        <p:spPr>
          <a:xfrm>
            <a:off x="2562214" y="5573309"/>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B4479E6-1544-FF45-971B-DAAA29B6F2F9}"/>
              </a:ext>
            </a:extLst>
          </p:cNvPr>
          <p:cNvSpPr/>
          <p:nvPr/>
        </p:nvSpPr>
        <p:spPr>
          <a:xfrm>
            <a:off x="2562214" y="5409916"/>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04102CC-20E5-6F47-87AC-5EAEB2000633}"/>
              </a:ext>
            </a:extLst>
          </p:cNvPr>
          <p:cNvSpPr/>
          <p:nvPr/>
        </p:nvSpPr>
        <p:spPr>
          <a:xfrm>
            <a:off x="2562214" y="5827925"/>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39D7316-6295-5744-B417-2A97D1E63BFD}"/>
              </a:ext>
            </a:extLst>
          </p:cNvPr>
          <p:cNvSpPr/>
          <p:nvPr/>
        </p:nvSpPr>
        <p:spPr>
          <a:xfrm>
            <a:off x="2562214" y="5239588"/>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0171925-94DC-0643-AF35-9DB0ECBD5EDD}"/>
              </a:ext>
            </a:extLst>
          </p:cNvPr>
          <p:cNvSpPr/>
          <p:nvPr/>
        </p:nvSpPr>
        <p:spPr>
          <a:xfrm>
            <a:off x="5503495" y="3615848"/>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98B4275-E4D7-A74D-A7F9-EB6205321FE7}"/>
              </a:ext>
            </a:extLst>
          </p:cNvPr>
          <p:cNvSpPr/>
          <p:nvPr/>
        </p:nvSpPr>
        <p:spPr>
          <a:xfrm>
            <a:off x="5503850" y="3522797"/>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8FFA1A6-7C01-BA42-9CCB-5B3AF16C4FCE}"/>
              </a:ext>
            </a:extLst>
          </p:cNvPr>
          <p:cNvSpPr/>
          <p:nvPr/>
        </p:nvSpPr>
        <p:spPr>
          <a:xfrm>
            <a:off x="5503140" y="3438619"/>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5027A70-6660-1C46-BC49-39BE3AD8082E}"/>
              </a:ext>
            </a:extLst>
          </p:cNvPr>
          <p:cNvSpPr/>
          <p:nvPr/>
        </p:nvSpPr>
        <p:spPr>
          <a:xfrm>
            <a:off x="5502785" y="4443249"/>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A38CA7C-CAAB-9242-A8B4-63CD235A5D0D}"/>
              </a:ext>
            </a:extLst>
          </p:cNvPr>
          <p:cNvSpPr/>
          <p:nvPr/>
        </p:nvSpPr>
        <p:spPr>
          <a:xfrm>
            <a:off x="5502785" y="4108871"/>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74695AC-9EA9-9047-9A5E-ECF5C6A9805E}"/>
              </a:ext>
            </a:extLst>
          </p:cNvPr>
          <p:cNvSpPr/>
          <p:nvPr/>
        </p:nvSpPr>
        <p:spPr>
          <a:xfrm>
            <a:off x="5502785" y="4195714"/>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B9341C5-5DF2-D54D-A0DB-76F8FD8B9D71}"/>
              </a:ext>
            </a:extLst>
          </p:cNvPr>
          <p:cNvSpPr/>
          <p:nvPr/>
        </p:nvSpPr>
        <p:spPr>
          <a:xfrm>
            <a:off x="5503140" y="5494202"/>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1D87225-77ED-8E42-A729-914F3A67BBBA}"/>
              </a:ext>
            </a:extLst>
          </p:cNvPr>
          <p:cNvSpPr/>
          <p:nvPr/>
        </p:nvSpPr>
        <p:spPr>
          <a:xfrm>
            <a:off x="5503140" y="5645338"/>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276592DD-4170-FB44-81A8-92D9BB860DF7}"/>
              </a:ext>
            </a:extLst>
          </p:cNvPr>
          <p:cNvSpPr/>
          <p:nvPr/>
        </p:nvSpPr>
        <p:spPr>
          <a:xfrm>
            <a:off x="5502785" y="5150081"/>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BB84C32-C50E-6348-B0EB-46427E03456C}"/>
              </a:ext>
            </a:extLst>
          </p:cNvPr>
          <p:cNvSpPr/>
          <p:nvPr/>
        </p:nvSpPr>
        <p:spPr>
          <a:xfrm>
            <a:off x="5502785" y="5573309"/>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2C3C51C-5F14-4F4B-B64B-2D10A9F85680}"/>
              </a:ext>
            </a:extLst>
          </p:cNvPr>
          <p:cNvSpPr/>
          <p:nvPr/>
        </p:nvSpPr>
        <p:spPr>
          <a:xfrm>
            <a:off x="5502785" y="5409916"/>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767D362-8614-F841-A0E5-E55FEA3E5C93}"/>
              </a:ext>
            </a:extLst>
          </p:cNvPr>
          <p:cNvSpPr/>
          <p:nvPr/>
        </p:nvSpPr>
        <p:spPr>
          <a:xfrm>
            <a:off x="5502785" y="5067119"/>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E6120CC-F4B3-4B4E-81D2-3CA763580B97}"/>
              </a:ext>
            </a:extLst>
          </p:cNvPr>
          <p:cNvSpPr/>
          <p:nvPr/>
        </p:nvSpPr>
        <p:spPr>
          <a:xfrm>
            <a:off x="5502785" y="5237870"/>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9E29745-17EF-9F43-BE0A-FBE017C95AC9}"/>
              </a:ext>
            </a:extLst>
          </p:cNvPr>
          <p:cNvSpPr/>
          <p:nvPr/>
        </p:nvSpPr>
        <p:spPr>
          <a:xfrm>
            <a:off x="5502785" y="5327714"/>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602C807-876C-CA4F-9A6C-AE6E4C4FB837}"/>
              </a:ext>
            </a:extLst>
          </p:cNvPr>
          <p:cNvSpPr/>
          <p:nvPr/>
        </p:nvSpPr>
        <p:spPr>
          <a:xfrm>
            <a:off x="5502785" y="5733367"/>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687D359-4658-2A48-B431-3B77FADD3439}"/>
              </a:ext>
            </a:extLst>
          </p:cNvPr>
          <p:cNvSpPr/>
          <p:nvPr/>
        </p:nvSpPr>
        <p:spPr>
          <a:xfrm>
            <a:off x="5502785" y="5821425"/>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C55F1D51-2C0D-3F49-B7C4-3C5A02ED995F}"/>
              </a:ext>
            </a:extLst>
          </p:cNvPr>
          <p:cNvSpPr/>
          <p:nvPr/>
        </p:nvSpPr>
        <p:spPr>
          <a:xfrm>
            <a:off x="5502785" y="5887954"/>
            <a:ext cx="1512000" cy="72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10A9383-EE16-F846-8B3B-47E2B415A123}"/>
              </a:ext>
            </a:extLst>
          </p:cNvPr>
          <p:cNvSpPr/>
          <p:nvPr/>
        </p:nvSpPr>
        <p:spPr>
          <a:xfrm>
            <a:off x="5502785" y="4283191"/>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E7974432-77C7-594D-8A3D-4537D06E9034}"/>
              </a:ext>
            </a:extLst>
          </p:cNvPr>
          <p:cNvSpPr/>
          <p:nvPr/>
        </p:nvSpPr>
        <p:spPr>
          <a:xfrm>
            <a:off x="5502785" y="4365733"/>
            <a:ext cx="1512000" cy="720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A678215B-A77E-3149-87F9-7D7B9931CCDB}"/>
              </a:ext>
            </a:extLst>
          </p:cNvPr>
          <p:cNvSpPr/>
          <p:nvPr/>
        </p:nvSpPr>
        <p:spPr>
          <a:xfrm>
            <a:off x="5502785" y="3350133"/>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24CCD67-7A91-E147-8D14-691F256AFB23}"/>
              </a:ext>
            </a:extLst>
          </p:cNvPr>
          <p:cNvSpPr/>
          <p:nvPr/>
        </p:nvSpPr>
        <p:spPr>
          <a:xfrm>
            <a:off x="5502785" y="3699700"/>
            <a:ext cx="1512000" cy="771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FFE1C887-C265-7F4D-A562-03346688A313}"/>
                  </a:ext>
                </a:extLst>
              </p:cNvPr>
              <p:cNvSpPr txBox="1"/>
              <p:nvPr/>
            </p:nvSpPr>
            <p:spPr>
              <a:xfrm>
                <a:off x="4456774" y="4473562"/>
                <a:ext cx="659219"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1" name="TextBox 100">
                <a:extLst>
                  <a:ext uri="{FF2B5EF4-FFF2-40B4-BE49-F238E27FC236}">
                    <a16:creationId xmlns:a16="http://schemas.microsoft.com/office/drawing/2014/main" id="{FFE1C887-C265-7F4D-A562-03346688A313}"/>
                  </a:ext>
                </a:extLst>
              </p:cNvPr>
              <p:cNvSpPr txBox="1">
                <a:spLocks noRot="1" noChangeAspect="1" noMove="1" noResize="1" noEditPoints="1" noAdjustHandles="1" noChangeArrowheads="1" noChangeShapeType="1" noTextEdit="1"/>
              </p:cNvSpPr>
              <p:nvPr/>
            </p:nvSpPr>
            <p:spPr>
              <a:xfrm>
                <a:off x="4456774" y="4473562"/>
                <a:ext cx="659219" cy="584775"/>
              </a:xfrm>
              <a:prstGeom prst="rect">
                <a:avLst/>
              </a:prstGeom>
              <a:blipFill>
                <a:blip r:embed="rId3"/>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06E11761-0A2D-B648-ADB3-B1F740F01D54}"/>
              </a:ext>
            </a:extLst>
          </p:cNvPr>
          <p:cNvSpPr txBox="1"/>
          <p:nvPr/>
        </p:nvSpPr>
        <p:spPr>
          <a:xfrm>
            <a:off x="498605" y="6257834"/>
            <a:ext cx="1144345" cy="338554"/>
          </a:xfrm>
          <a:prstGeom prst="rect">
            <a:avLst/>
          </a:prstGeom>
          <a:noFill/>
        </p:spPr>
        <p:txBody>
          <a:bodyPr wrap="square" rtlCol="0">
            <a:spAutoFit/>
          </a:bodyPr>
          <a:lstStyle/>
          <a:p>
            <a:pPr algn="ctr"/>
            <a:r>
              <a:rPr lang="en-US" sz="1600" dirty="0"/>
              <a:t>Iteration 0</a:t>
            </a:r>
          </a:p>
        </p:txBody>
      </p:sp>
      <p:sp>
        <p:nvSpPr>
          <p:cNvPr id="103" name="TextBox 102">
            <a:extLst>
              <a:ext uri="{FF2B5EF4-FFF2-40B4-BE49-F238E27FC236}">
                <a16:creationId xmlns:a16="http://schemas.microsoft.com/office/drawing/2014/main" id="{4F7A4FA4-5A71-914D-A0D8-BB955E008055}"/>
              </a:ext>
            </a:extLst>
          </p:cNvPr>
          <p:cNvSpPr txBox="1"/>
          <p:nvPr/>
        </p:nvSpPr>
        <p:spPr>
          <a:xfrm>
            <a:off x="2862553" y="6263057"/>
            <a:ext cx="1082126" cy="338554"/>
          </a:xfrm>
          <a:prstGeom prst="rect">
            <a:avLst/>
          </a:prstGeom>
          <a:noFill/>
        </p:spPr>
        <p:txBody>
          <a:bodyPr wrap="square" rtlCol="0">
            <a:spAutoFit/>
          </a:bodyPr>
          <a:lstStyle/>
          <a:p>
            <a:pPr algn="ctr"/>
            <a:r>
              <a:rPr lang="en-US" sz="1600" dirty="0"/>
              <a:t>Iteration </a:t>
            </a:r>
            <a:r>
              <a:rPr lang="en-US" sz="1600" i="1" dirty="0"/>
              <a:t>t</a:t>
            </a:r>
            <a:endParaRPr lang="en-US" sz="1600" dirty="0"/>
          </a:p>
        </p:txBody>
      </p:sp>
      <p:sp>
        <p:nvSpPr>
          <p:cNvPr id="104" name="TextBox 103">
            <a:extLst>
              <a:ext uri="{FF2B5EF4-FFF2-40B4-BE49-F238E27FC236}">
                <a16:creationId xmlns:a16="http://schemas.microsoft.com/office/drawing/2014/main" id="{A1A3B2F5-55D6-DF48-8CA4-33751DF73E88}"/>
              </a:ext>
            </a:extLst>
          </p:cNvPr>
          <p:cNvSpPr txBox="1"/>
          <p:nvPr/>
        </p:nvSpPr>
        <p:spPr>
          <a:xfrm>
            <a:off x="5626121" y="6236097"/>
            <a:ext cx="1265328" cy="338554"/>
          </a:xfrm>
          <a:prstGeom prst="rect">
            <a:avLst/>
          </a:prstGeom>
          <a:noFill/>
        </p:spPr>
        <p:txBody>
          <a:bodyPr wrap="square" rtlCol="0">
            <a:spAutoFit/>
          </a:bodyPr>
          <a:lstStyle/>
          <a:p>
            <a:pPr algn="ctr"/>
            <a:r>
              <a:rPr lang="en-US" sz="1600" dirty="0"/>
              <a:t>Convergence</a:t>
            </a:r>
          </a:p>
        </p:txBody>
      </p:sp>
      <p:pic>
        <p:nvPicPr>
          <p:cNvPr id="106" name="Picture 2" descr="Repeat Icon Png, Vector, PSD, and Clipart With Transparent ...">
            <a:extLst>
              <a:ext uri="{FF2B5EF4-FFF2-40B4-BE49-F238E27FC236}">
                <a16:creationId xmlns:a16="http://schemas.microsoft.com/office/drawing/2014/main" id="{65B7A110-1A99-9949-B7E4-C50F57B3230A}"/>
              </a:ext>
            </a:extLst>
          </p:cNvPr>
          <p:cNvPicPr>
            <a:picLocks noChangeAspect="1" noChangeArrowheads="1"/>
          </p:cNvPicPr>
          <p:nvPr/>
        </p:nvPicPr>
        <p:blipFill>
          <a:blip r:embed="rId4">
            <a:extLst>
              <a:ext uri="{BEBA8EAE-BF5A-486C-A8C5-ECC9F3942E4B}">
                <a14:imgProps xmlns:a14="http://schemas.microsoft.com/office/drawing/2010/main">
                  <a14:imgLayer>
                    <a14:imgEffect>
                      <a14:backgroundRemoval t="2500" b="90000" l="10000" r="90000"/>
                    </a14:imgEffect>
                  </a14:imgLayer>
                </a14:imgProps>
              </a:ext>
              <a:ext uri="{28A0092B-C50C-407E-A947-70E740481C1C}">
                <a14:useLocalDpi xmlns:a14="http://schemas.microsoft.com/office/drawing/2010/main" val="0"/>
              </a:ext>
            </a:extLst>
          </a:blip>
          <a:srcRect/>
          <a:stretch>
            <a:fillRect/>
          </a:stretch>
        </p:blipFill>
        <p:spPr bwMode="auto">
          <a:xfrm rot="10800000">
            <a:off x="7036102" y="6190730"/>
            <a:ext cx="429288" cy="42928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Repeat Icon Png, Vector, PSD, and Clipart With Transparent ...">
            <a:extLst>
              <a:ext uri="{FF2B5EF4-FFF2-40B4-BE49-F238E27FC236}">
                <a16:creationId xmlns:a16="http://schemas.microsoft.com/office/drawing/2014/main" id="{91A994FF-FA4E-F24B-9E04-922C55E11EB9}"/>
              </a:ext>
            </a:extLst>
          </p:cNvPr>
          <p:cNvPicPr>
            <a:picLocks noChangeAspect="1" noChangeArrowheads="1"/>
          </p:cNvPicPr>
          <p:nvPr/>
        </p:nvPicPr>
        <p:blipFill>
          <a:blip r:embed="rId4">
            <a:extLst>
              <a:ext uri="{BEBA8EAE-BF5A-486C-A8C5-ECC9F3942E4B}">
                <a14:imgProps xmlns:a14="http://schemas.microsoft.com/office/drawing/2010/main">
                  <a14:imgLayer>
                    <a14:imgEffect>
                      <a14:backgroundRemoval t="2500" b="90000" l="10000" r="90000"/>
                    </a14:imgEffect>
                  </a14:imgLayer>
                </a14:imgProps>
              </a:ext>
              <a:ext uri="{28A0092B-C50C-407E-A947-70E740481C1C}">
                <a14:useLocalDpi xmlns:a14="http://schemas.microsoft.com/office/drawing/2010/main" val="0"/>
              </a:ext>
            </a:extLst>
          </a:blip>
          <a:srcRect/>
          <a:stretch>
            <a:fillRect/>
          </a:stretch>
        </p:blipFill>
        <p:spPr bwMode="auto">
          <a:xfrm>
            <a:off x="7032790" y="6236097"/>
            <a:ext cx="429288" cy="429288"/>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97428D54-DEA1-0E4E-BB4B-148ABB4A4F71}"/>
              </a:ext>
            </a:extLst>
          </p:cNvPr>
          <p:cNvSpPr txBox="1"/>
          <p:nvPr/>
        </p:nvSpPr>
        <p:spPr>
          <a:xfrm>
            <a:off x="254400" y="331212"/>
            <a:ext cx="339634" cy="369332"/>
          </a:xfrm>
          <a:prstGeom prst="rect">
            <a:avLst/>
          </a:prstGeom>
          <a:noFill/>
        </p:spPr>
        <p:txBody>
          <a:bodyPr wrap="square" rtlCol="0">
            <a:spAutoFit/>
          </a:bodyPr>
          <a:lstStyle/>
          <a:p>
            <a:pPr algn="ctr"/>
            <a:r>
              <a:rPr lang="en-US" dirty="0"/>
              <a:t>Ⅰ</a:t>
            </a:r>
          </a:p>
        </p:txBody>
      </p:sp>
      <p:sp>
        <p:nvSpPr>
          <p:cNvPr id="112" name="Rectangle 111">
            <a:extLst>
              <a:ext uri="{FF2B5EF4-FFF2-40B4-BE49-F238E27FC236}">
                <a16:creationId xmlns:a16="http://schemas.microsoft.com/office/drawing/2014/main" id="{DFEF2CB1-BFD2-F049-B080-D240DC570F4B}"/>
              </a:ext>
            </a:extLst>
          </p:cNvPr>
          <p:cNvSpPr/>
          <p:nvPr/>
        </p:nvSpPr>
        <p:spPr>
          <a:xfrm>
            <a:off x="842524" y="774456"/>
            <a:ext cx="5923381" cy="104019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2E5EBD70-CAE0-F74E-BA4E-BE54775D62AB}"/>
              </a:ext>
            </a:extLst>
          </p:cNvPr>
          <p:cNvSpPr txBox="1"/>
          <p:nvPr/>
        </p:nvSpPr>
        <p:spPr>
          <a:xfrm>
            <a:off x="254400" y="2972664"/>
            <a:ext cx="339634" cy="369332"/>
          </a:xfrm>
          <a:prstGeom prst="rect">
            <a:avLst/>
          </a:prstGeom>
          <a:noFill/>
        </p:spPr>
        <p:txBody>
          <a:bodyPr wrap="square" rtlCol="0">
            <a:spAutoFit/>
          </a:bodyPr>
          <a:lstStyle/>
          <a:p>
            <a:pPr algn="ctr"/>
            <a:r>
              <a:rPr lang="en-US" dirty="0"/>
              <a:t>Ⅱ</a:t>
            </a:r>
          </a:p>
        </p:txBody>
      </p:sp>
      <p:sp>
        <p:nvSpPr>
          <p:cNvPr id="111" name="TextBox 110">
            <a:extLst>
              <a:ext uri="{FF2B5EF4-FFF2-40B4-BE49-F238E27FC236}">
                <a16:creationId xmlns:a16="http://schemas.microsoft.com/office/drawing/2014/main" id="{F094FEA8-98C5-F04D-90AC-B075CF0DF45C}"/>
              </a:ext>
            </a:extLst>
          </p:cNvPr>
          <p:cNvSpPr txBox="1"/>
          <p:nvPr/>
        </p:nvSpPr>
        <p:spPr>
          <a:xfrm>
            <a:off x="11423439" y="296093"/>
            <a:ext cx="339634" cy="369332"/>
          </a:xfrm>
          <a:prstGeom prst="rect">
            <a:avLst/>
          </a:prstGeom>
          <a:noFill/>
        </p:spPr>
        <p:txBody>
          <a:bodyPr wrap="square" rtlCol="0">
            <a:spAutoFit/>
          </a:bodyPr>
          <a:lstStyle/>
          <a:p>
            <a:pPr algn="ctr"/>
            <a:r>
              <a:rPr lang="en-US" dirty="0"/>
              <a:t>Ⅲ</a:t>
            </a:r>
          </a:p>
        </p:txBody>
      </p:sp>
      <p:cxnSp>
        <p:nvCxnSpPr>
          <p:cNvPr id="113" name="Straight Connector 112">
            <a:extLst>
              <a:ext uri="{FF2B5EF4-FFF2-40B4-BE49-F238E27FC236}">
                <a16:creationId xmlns:a16="http://schemas.microsoft.com/office/drawing/2014/main" id="{0D71158F-A9CF-B047-9DC7-C267921510ED}"/>
              </a:ext>
            </a:extLst>
          </p:cNvPr>
          <p:cNvCxnSpPr>
            <a:cxnSpLocks/>
          </p:cNvCxnSpPr>
          <p:nvPr/>
        </p:nvCxnSpPr>
        <p:spPr>
          <a:xfrm>
            <a:off x="3645549" y="774456"/>
            <a:ext cx="0" cy="1994050"/>
          </a:xfrm>
          <a:prstGeom prst="line">
            <a:avLst/>
          </a:prstGeom>
          <a:ln w="38100"/>
        </p:spPr>
        <p:style>
          <a:lnRef idx="1">
            <a:schemeClr val="dk1"/>
          </a:lnRef>
          <a:fillRef idx="0">
            <a:schemeClr val="dk1"/>
          </a:fillRef>
          <a:effectRef idx="0">
            <a:schemeClr val="dk1"/>
          </a:effectRef>
          <a:fontRef idx="minor">
            <a:schemeClr val="tx1"/>
          </a:fontRef>
        </p:style>
      </p:cxnSp>
      <p:pic>
        <p:nvPicPr>
          <p:cNvPr id="115" name="Picture 114">
            <a:extLst>
              <a:ext uri="{FF2B5EF4-FFF2-40B4-BE49-F238E27FC236}">
                <a16:creationId xmlns:a16="http://schemas.microsoft.com/office/drawing/2014/main" id="{742D1704-7A6C-A246-8F53-45AEA4B2DC7F}"/>
              </a:ext>
            </a:extLst>
          </p:cNvPr>
          <p:cNvPicPr>
            <a:picLocks noChangeAspect="1"/>
          </p:cNvPicPr>
          <p:nvPr/>
        </p:nvPicPr>
        <p:blipFill>
          <a:blip r:embed="rId5"/>
          <a:stretch>
            <a:fillRect/>
          </a:stretch>
        </p:blipFill>
        <p:spPr>
          <a:xfrm>
            <a:off x="7639156" y="774456"/>
            <a:ext cx="3929398" cy="1229572"/>
          </a:xfrm>
          <a:prstGeom prst="rect">
            <a:avLst/>
          </a:prstGeom>
        </p:spPr>
      </p:pic>
      <p:pic>
        <p:nvPicPr>
          <p:cNvPr id="118" name="Picture 117">
            <a:extLst>
              <a:ext uri="{FF2B5EF4-FFF2-40B4-BE49-F238E27FC236}">
                <a16:creationId xmlns:a16="http://schemas.microsoft.com/office/drawing/2014/main" id="{04DC8451-A564-FA41-A3D7-ADF778204D5E}"/>
              </a:ext>
            </a:extLst>
          </p:cNvPr>
          <p:cNvPicPr>
            <a:picLocks noChangeAspect="1"/>
          </p:cNvPicPr>
          <p:nvPr/>
        </p:nvPicPr>
        <p:blipFill>
          <a:blip r:embed="rId6"/>
          <a:stretch>
            <a:fillRect/>
          </a:stretch>
        </p:blipFill>
        <p:spPr>
          <a:xfrm>
            <a:off x="7659904" y="3119695"/>
            <a:ext cx="3908650" cy="1321312"/>
          </a:xfrm>
          <a:prstGeom prst="rect">
            <a:avLst/>
          </a:prstGeom>
        </p:spPr>
      </p:pic>
      <p:pic>
        <p:nvPicPr>
          <p:cNvPr id="120" name="Picture 119">
            <a:extLst>
              <a:ext uri="{FF2B5EF4-FFF2-40B4-BE49-F238E27FC236}">
                <a16:creationId xmlns:a16="http://schemas.microsoft.com/office/drawing/2014/main" id="{87C74BBB-9775-8549-A86E-1D882E53DFF1}"/>
              </a:ext>
            </a:extLst>
          </p:cNvPr>
          <p:cNvPicPr>
            <a:picLocks noChangeAspect="1"/>
          </p:cNvPicPr>
          <p:nvPr/>
        </p:nvPicPr>
        <p:blipFill>
          <a:blip r:embed="rId7"/>
          <a:stretch>
            <a:fillRect/>
          </a:stretch>
        </p:blipFill>
        <p:spPr>
          <a:xfrm>
            <a:off x="7547926" y="5254696"/>
            <a:ext cx="4132607" cy="1133458"/>
          </a:xfrm>
          <a:prstGeom prst="rect">
            <a:avLst/>
          </a:prstGeom>
        </p:spPr>
      </p:pic>
    </p:spTree>
    <p:extLst>
      <p:ext uri="{BB962C8B-B14F-4D97-AF65-F5344CB8AC3E}">
        <p14:creationId xmlns:p14="http://schemas.microsoft.com/office/powerpoint/2010/main" val="11152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2"/>
                                        </p:tgtEl>
                                      </p:cBhvr>
                                    </p:animEffect>
                                    <p:set>
                                      <p:cBhvr>
                                        <p:cTn id="7" dur="1" fill="hold">
                                          <p:stCondLst>
                                            <p:cond delay="499"/>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854</Words>
  <Application>Microsoft Macintosh PowerPoint</Application>
  <PresentationFormat>Widescreen</PresentationFormat>
  <Paragraphs>136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Clusterwise Joint ICA</vt:lpstr>
      <vt:lpstr>Clusterwise Joint ICA</vt:lpstr>
      <vt:lpstr>Joint-ICA?</vt:lpstr>
      <vt:lpstr>Joint-ICA example 1</vt:lpstr>
      <vt:lpstr>Joint-ICA example 1</vt:lpstr>
      <vt:lpstr>Joint-ICA example 2 </vt:lpstr>
      <vt:lpstr>Joint-ICA example 2 </vt:lpstr>
      <vt:lpstr>Clusterwise-joint ICA</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Durieux</dc:creator>
  <cp:lastModifiedBy>Jeffrey Durieux</cp:lastModifiedBy>
  <cp:revision>37</cp:revision>
  <dcterms:created xsi:type="dcterms:W3CDTF">2020-06-29T09:20:24Z</dcterms:created>
  <dcterms:modified xsi:type="dcterms:W3CDTF">2020-11-12T20:17:58Z</dcterms:modified>
</cp:coreProperties>
</file>