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8ABCF-8A0D-42ED-8A3A-8963F7800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36C81-E353-442B-9FD2-595369113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27BB6-96EE-401B-BBAA-524A51CD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D69CD-A49C-40E3-8F30-6630B4AD2392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45DCB-91CB-4878-8B44-A6CA1961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50C3D-CDF2-4808-A317-6550CE00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C4C6-789D-47BF-BA58-E583EBFC9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7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8BA36-CB14-4F7D-9E60-1E0CDE76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40C55-AFA6-4DED-A5CC-42126F3FE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B3D85-1E9A-4B8C-BEDC-86A60888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D69CD-A49C-40E3-8F30-6630B4AD2392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0C076-1ED5-4C87-9C93-CD779B3D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D7F5D-1672-41C2-9E81-CA03ACD1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C4C6-789D-47BF-BA58-E583EBFC9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2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7E485-2A41-4E66-A49B-414C80EE2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D069A-5F65-4C31-BF79-0D0734DD1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C8529-D6E0-4E9C-9A60-26CCCB2E4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D69CD-A49C-40E3-8F30-6630B4AD2392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A731C-2AA5-4E9C-8FF8-B372AAE9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37101-8430-4C59-A37D-CD9C396E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C4C6-789D-47BF-BA58-E583EBFC9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5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2A23-7342-4E7E-BE69-7740C56D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0E933-7B58-4A71-BF4C-657EC1DC7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89049-6631-4E85-923C-FBAB7E0F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D69CD-A49C-40E3-8F30-6630B4AD2392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A3EA5-6B79-4C8B-A9E7-158A93829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B20E8-A87C-43D7-BEA9-3B799AA7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C4C6-789D-47BF-BA58-E583EBFC9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9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2454-DE10-4BF8-BCEA-CFF8519DF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9B039-C697-4EB5-A20E-E08733217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34397-976C-4967-B9AE-53E6EA5B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D69CD-A49C-40E3-8F30-6630B4AD2392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FB36C-0480-46ED-BA17-C5672CE2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B0E74-A3AB-4AB5-8B87-FFBE152E8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C4C6-789D-47BF-BA58-E583EBFC9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8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492B-FA9F-4E17-ABEF-8A19C3D8C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263C3-EBCD-4FB5-801A-747C0FC37B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F896B-D5A6-4F2E-B30F-4440A13FE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5E9FD-A50E-4078-AAA7-D873AD9F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D69CD-A49C-40E3-8F30-6630B4AD2392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B0949-F233-4D83-8472-EFC5DA616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D199B-FD91-48BC-9A3B-82A3F6ADF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C4C6-789D-47BF-BA58-E583EBFC9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5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20F6-916D-4CA0-A9E1-947FEFBB0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31087-94EC-4A0E-BD38-F71ED894F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6A080-BF0A-427B-9195-7BF10EC01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3325F-7B6D-4264-84FC-FB44DFD92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254F24-CCE3-44D5-B5B0-54BC63BDD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D1C77B-0F15-48AE-AD7B-A20821D4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D69CD-A49C-40E3-8F30-6630B4AD2392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205C45-808C-403E-ADBE-BF296BAC4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3255F0-99C0-4B41-9FDE-AD739206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C4C6-789D-47BF-BA58-E583EBFC9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4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D7182-B0D6-4363-81EE-4C391FF85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94822B-57E7-4D3B-9222-D19D74AB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D69CD-A49C-40E3-8F30-6630B4AD2392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6FC353-C601-44C1-9773-E479CCA2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C84B1-8249-439C-95F0-03495B45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C4C6-789D-47BF-BA58-E583EBFC9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0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70B95-0E3E-4F1F-915E-60423304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D69CD-A49C-40E3-8F30-6630B4AD2392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476AB-4D8A-4F77-9873-00005FF0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69B7B-E46B-421D-AAD8-A9FD62167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C4C6-789D-47BF-BA58-E583EBFC9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8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38E0-215A-4B77-8CED-88F0A3E98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C98C2-660D-4474-B272-2021A97B2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8244D-B3E7-42DA-ADA7-144B20A12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4E31A-99A5-4D54-8EF7-388D5B23C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D69CD-A49C-40E3-8F30-6630B4AD2392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86335-25B2-4A8B-8697-7B9B7097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952E0-59EB-4335-8EA1-8D31CD606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C4C6-789D-47BF-BA58-E583EBFC9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0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6AA3-7986-4975-AFF2-DA228901B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0F2FF-E0FA-46EA-9396-F96FBD779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25C3D-E9C4-473F-80AF-72540702A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4B64D-355B-45F8-ADDE-CEDED4685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D69CD-A49C-40E3-8F30-6630B4AD2392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6EA58-C7B4-463C-9CC6-7A74E434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8DAF7-24B1-4050-AF58-66AD013E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C4C6-789D-47BF-BA58-E583EBFC9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2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2F70C8-8931-4A28-BF9D-C624618A5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69A6A-8A0C-4FD6-BD17-34EA324B7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E2996-4A24-4C11-A3DA-690252F9F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D69CD-A49C-40E3-8F30-6630B4AD2392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D15FA-56A1-4516-AFA4-996BD4B4E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58672-25B4-4D17-A166-3DE067EC8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AC4C6-789D-47BF-BA58-E583EBFC9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4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04CC5-F7F4-4FCB-A0D8-91B2E7C11D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7F078-BC89-4531-ADA0-CA8D26243F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7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9F6BA-C27B-4554-973A-FFC618CB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86DE8-9816-4273-B96B-DA65D518F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50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1B30-CCF3-4BBE-9D8B-9577C32F3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86D81-6FF4-46C9-BA6E-8107A6945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9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6A151-0280-4EA6-BD71-0C0F2FFA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Values, will have to normalize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6AC3FE7-99CF-46A2-BC23-80B20AA2AC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age        height          income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  59946.000000  59943.000000    59946.000000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      32.340290     68.295281    20033.222534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        9.452779      3.994803    97346.192104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       18.000000      1.000000       -1.000000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25%       26.000000     66.000000       -1.000000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50%       30.000000     68.000000       -1.000000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75%       37.000000     71.000000       -1.000000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      110.000000     95.000000  1000000.000000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086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6F9AE-34CA-4C9F-91AB-F65A1B82C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choice fields – map to </a:t>
            </a:r>
            <a:r>
              <a:rPr lang="en-US" dirty="0" err="1"/>
              <a:t>ints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DC23562-954D-4EF4-BB8C-110AE69813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body_type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diet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drinks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drugs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education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ethnicity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height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income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job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offspring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orientation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pets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religion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sex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sign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smokes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speaks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status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550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F90CB-5936-4AE4-AC6E-FA79DC1B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Essays – natural language work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E93F26-DD63-4A42-9862-886959AD25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essay0 - My self summary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essay1 - What I’m doing with my life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essay2 - I’m really good at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essay3 - The first thing people usually notice about me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essay4 - Favorite books, movies, show, music, and food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essay5 - The six things I could never do without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essay6 - I spend a lot of time thinking about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essay7 - On a typical Friday night I am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essay8 - The most private thing I am willing to admit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essay9 - You should message me if…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336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62A69-113C-4543-BB33-981126B4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4165D-D38A-4E1E-82A1-B2F73C474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4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37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PowerPoint Presentation</vt:lpstr>
      <vt:lpstr>Outline</vt:lpstr>
      <vt:lpstr>Data</vt:lpstr>
      <vt:lpstr>Values, will have to normalize</vt:lpstr>
      <vt:lpstr>Multiple choice fields – map to ints</vt:lpstr>
      <vt:lpstr>Essays – natural language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</dc:creator>
  <cp:lastModifiedBy>Jeffrey</cp:lastModifiedBy>
  <cp:revision>3</cp:revision>
  <dcterms:created xsi:type="dcterms:W3CDTF">2018-11-18T21:51:19Z</dcterms:created>
  <dcterms:modified xsi:type="dcterms:W3CDTF">2018-11-18T22:08:32Z</dcterms:modified>
</cp:coreProperties>
</file>