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Fitzpatrick" userId="6c11e153bc46fe06" providerId="LiveId" clId="{301FE732-1D46-499C-ACDF-83416531B276}"/>
    <pc:docChg chg="modSld">
      <pc:chgData name="Jeffrey Fitzpatrick" userId="6c11e153bc46fe06" providerId="LiveId" clId="{301FE732-1D46-499C-ACDF-83416531B276}" dt="2024-11-12T15:19:36.371" v="30" actId="20577"/>
      <pc:docMkLst>
        <pc:docMk/>
      </pc:docMkLst>
      <pc:sldChg chg="modSp mod">
        <pc:chgData name="Jeffrey Fitzpatrick" userId="6c11e153bc46fe06" providerId="LiveId" clId="{301FE732-1D46-499C-ACDF-83416531B276}" dt="2024-11-12T15:19:36.371" v="30" actId="20577"/>
        <pc:sldMkLst>
          <pc:docMk/>
          <pc:sldMk cId="3125548617" sldId="257"/>
        </pc:sldMkLst>
        <pc:spChg chg="mod">
          <ac:chgData name="Jeffrey Fitzpatrick" userId="6c11e153bc46fe06" providerId="LiveId" clId="{301FE732-1D46-499C-ACDF-83416531B276}" dt="2024-11-12T15:19:36.371" v="30" actId="20577"/>
          <ac:spMkLst>
            <pc:docMk/>
            <pc:sldMk cId="3125548617" sldId="257"/>
            <ac:spMk id="30" creationId="{27113BC7-646D-F79B-3774-FE2291710E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5810-D42D-6B0F-F43C-64CAFC129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EFB6B-F179-3613-1B87-75EFC4CC1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2FB37-A396-5EBA-A37B-D74C84CD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1180-6874-4E6C-A059-6061E0D303B7}" type="datetimeFigureOut">
              <a:rPr lang="en-CA" smtClean="0"/>
              <a:t>2024-11-12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B48C-F010-210A-A9C3-C4535C8E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899E-E725-64E1-F62F-7513F6C9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A3F7-716B-4191-A75F-FE7F0D9DD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12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9C6D-3044-C610-A0C7-36840172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ED779-5D08-30BC-D8D1-14724411A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7D4E8-542C-6362-2C44-6811CADB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1180-6874-4E6C-A059-6061E0D303B7}" type="datetimeFigureOut">
              <a:rPr lang="en-CA" smtClean="0"/>
              <a:t>2024-11-12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24F7-B347-F922-DB10-9D187CF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6FE6-D7A4-A93B-8907-FF7204FD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A3F7-716B-4191-A75F-FE7F0D9DD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8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4D3AC-68EA-8EC2-079D-1DA20737B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17C28-77D6-1E1C-65EA-FCC67E4EC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281CD-3A10-8848-DF3A-A786718D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1180-6874-4E6C-A059-6061E0D303B7}" type="datetimeFigureOut">
              <a:rPr lang="en-CA" smtClean="0"/>
              <a:t>2024-11-12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0D1F-2321-5837-A803-B12003FF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AEA9-729B-489E-0201-3F6EF5D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A3F7-716B-4191-A75F-FE7F0D9DD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40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ED45-7732-4E1B-C5FF-E5423163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C907-D4D2-18CB-E754-666155C4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9CAA-52A4-3603-89F8-48AD5C43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1180-6874-4E6C-A059-6061E0D303B7}" type="datetimeFigureOut">
              <a:rPr lang="en-CA" smtClean="0"/>
              <a:t>2024-11-12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BDD4A-01F8-9942-8ACA-EEA3A6BC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5624-77B7-E670-1F00-F0C6ADCD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A3F7-716B-4191-A75F-FE7F0D9DD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54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6750-64E2-D47B-FBF6-9530F268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F0B0-CC23-7514-F18F-271D98E90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174DE-2E1B-5150-29F0-9E4CD17A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1180-6874-4E6C-A059-6061E0D303B7}" type="datetimeFigureOut">
              <a:rPr lang="en-CA" smtClean="0"/>
              <a:t>2024-11-12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441C-1B58-9D12-D233-0A190A0E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9647-03BB-5524-771C-03E102D8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A3F7-716B-4191-A75F-FE7F0D9DD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01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74D7-E86A-DE4A-D88C-CF1766A7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ACEF-AEFD-EFAB-B4E9-8FC95B05B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6C54A-FE48-BAC8-36EA-F2E2D30AE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AD31-C271-8DDB-61FA-1E6B58A6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1180-6874-4E6C-A059-6061E0D303B7}" type="datetimeFigureOut">
              <a:rPr lang="en-CA" smtClean="0"/>
              <a:t>2024-11-12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B1C49-18D5-7C7F-85A8-BE14F4E8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E0B58-B196-635F-3DC9-CD7A1795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A3F7-716B-4191-A75F-FE7F0D9DD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77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0024-F776-1A97-B6DC-7D324F75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BFDC4-EA3F-C5AB-6E5B-7981CD6A9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421E3-4B95-1624-0071-693355ECD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7F2F9-85A7-7908-A3A2-D6DF90EE1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15C8E-2859-DCE2-C335-4CF2BDCCF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D6EE6-B74F-FC24-4667-F6CAFC67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1180-6874-4E6C-A059-6061E0D303B7}" type="datetimeFigureOut">
              <a:rPr lang="en-CA" smtClean="0"/>
              <a:t>2024-11-12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6EB38-8BD0-A58F-F8FF-2D94E3DA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01BCC-52B7-71E2-1C1A-2AA839CC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A3F7-716B-4191-A75F-FE7F0D9DD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91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06CC-F098-5914-38D2-62B79175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83655-F602-619B-4C1C-DA46E778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1180-6874-4E6C-A059-6061E0D303B7}" type="datetimeFigureOut">
              <a:rPr lang="en-CA" smtClean="0"/>
              <a:t>2024-11-12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BBC23-8F2E-6075-B7EE-588CE43E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587D4-EE5E-C07B-A3C8-D668B007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A3F7-716B-4191-A75F-FE7F0D9DD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89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203C1-DCA7-CF63-B5F7-5B124A5B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1180-6874-4E6C-A059-6061E0D303B7}" type="datetimeFigureOut">
              <a:rPr lang="en-CA" smtClean="0"/>
              <a:t>2024-11-12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D2D55-7930-F00E-C8AA-3C8BC069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9E199-F8EA-4D62-AD88-9F70660B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A3F7-716B-4191-A75F-FE7F0D9DD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9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93DD-675A-8351-2B4F-C21AE446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112C-6D4E-E5BA-48FA-FE3B2F4B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D6B9E-3444-7CD1-F638-DF0BB8CA1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303F5-CC70-7424-D1A9-E69B47FF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1180-6874-4E6C-A059-6061E0D303B7}" type="datetimeFigureOut">
              <a:rPr lang="en-CA" smtClean="0"/>
              <a:t>2024-11-12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35CF2-902A-37E1-9D23-0021B26E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05D86-19E2-8D15-CEE3-07F88AF1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A3F7-716B-4191-A75F-FE7F0D9DD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44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3535-EB79-BB96-A2F7-8D0E97AD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A9DC3-6B14-DA8F-BCB5-7281DB5F1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0F405-677A-98A3-D104-CF32A80C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8011D-15D3-6E5D-2832-FB493043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1180-6874-4E6C-A059-6061E0D303B7}" type="datetimeFigureOut">
              <a:rPr lang="en-CA" smtClean="0"/>
              <a:t>2024-11-12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B7F6A-C521-C786-5F67-587F0653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27E8C-F332-179A-5AB0-95A36976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A3F7-716B-4191-A75F-FE7F0D9DD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73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4C86E-8B92-5C07-5C03-51E1DED2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73672-C205-5F69-746F-DC1C7B06C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6A39-DA5D-1518-E74F-998DE0DDB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051180-6874-4E6C-A059-6061E0D303B7}" type="datetimeFigureOut">
              <a:rPr lang="en-CA" smtClean="0"/>
              <a:t>2024-11-12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F5F9C-7406-FB29-BA7A-5CABE61E5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1B286-D775-D737-E79C-B6F1F6356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4A3F7-716B-4191-A75F-FE7F0D9DD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54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9D08-2B71-0EB7-70C1-835494759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975D9-3BFD-CB1C-657C-E0E9DC65D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78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39FE-59A4-FF18-D792-DF131F9D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1CC4D8-E3B4-9F63-EF0D-BE142A5D8692}"/>
              </a:ext>
            </a:extLst>
          </p:cNvPr>
          <p:cNvGrpSpPr/>
          <p:nvPr/>
        </p:nvGrpSpPr>
        <p:grpSpPr>
          <a:xfrm>
            <a:off x="838200" y="2141493"/>
            <a:ext cx="2072148" cy="875071"/>
            <a:chOff x="838200" y="2141493"/>
            <a:chExt cx="2072148" cy="87507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EB97F83-1D1B-4840-2D7A-17F120E8B945}"/>
                </a:ext>
              </a:extLst>
            </p:cNvPr>
            <p:cNvSpPr/>
            <p:nvPr/>
          </p:nvSpPr>
          <p:spPr>
            <a:xfrm>
              <a:off x="838200" y="2141493"/>
              <a:ext cx="1944329" cy="87507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7996C7-A621-6B69-EB56-91ABF8DCF52F}"/>
                </a:ext>
              </a:extLst>
            </p:cNvPr>
            <p:cNvSpPr txBox="1"/>
            <p:nvPr/>
          </p:nvSpPr>
          <p:spPr>
            <a:xfrm>
              <a:off x="966019" y="2425139"/>
              <a:ext cx="1944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/>
                <a:t>1. Initial Analysis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561A07-8746-192E-24B1-1D9C851EEC4D}"/>
              </a:ext>
            </a:extLst>
          </p:cNvPr>
          <p:cNvGrpSpPr/>
          <p:nvPr/>
        </p:nvGrpSpPr>
        <p:grpSpPr>
          <a:xfrm>
            <a:off x="3628103" y="2141491"/>
            <a:ext cx="1951703" cy="875071"/>
            <a:chOff x="3684639" y="2141491"/>
            <a:chExt cx="1951703" cy="87507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B503462-A709-DD79-B6DD-7142196D203A}"/>
                </a:ext>
              </a:extLst>
            </p:cNvPr>
            <p:cNvSpPr/>
            <p:nvPr/>
          </p:nvSpPr>
          <p:spPr>
            <a:xfrm>
              <a:off x="3684639" y="2141491"/>
              <a:ext cx="1944329" cy="87507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DAFED0-18A0-F395-B861-1ACFC588BD30}"/>
                </a:ext>
              </a:extLst>
            </p:cNvPr>
            <p:cNvSpPr txBox="1"/>
            <p:nvPr/>
          </p:nvSpPr>
          <p:spPr>
            <a:xfrm>
              <a:off x="3692013" y="2425139"/>
              <a:ext cx="19443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/>
                <a:t>2. Exploratory</a:t>
              </a:r>
              <a:br>
                <a:rPr lang="en-CA" sz="1400" b="1" dirty="0"/>
              </a:br>
              <a:r>
                <a:rPr lang="en-CA" sz="1400" b="1" dirty="0"/>
                <a:t>     Analysis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85BAD5-C9A6-1AB2-2A16-EB9B7644317F}"/>
              </a:ext>
            </a:extLst>
          </p:cNvPr>
          <p:cNvGrpSpPr/>
          <p:nvPr/>
        </p:nvGrpSpPr>
        <p:grpSpPr>
          <a:xfrm>
            <a:off x="6404488" y="2139550"/>
            <a:ext cx="1951703" cy="875071"/>
            <a:chOff x="6403259" y="2141491"/>
            <a:chExt cx="1951703" cy="87507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9F87B57-814F-D6E0-C0C4-D74D8DA448A4}"/>
                </a:ext>
              </a:extLst>
            </p:cNvPr>
            <p:cNvSpPr/>
            <p:nvPr/>
          </p:nvSpPr>
          <p:spPr>
            <a:xfrm>
              <a:off x="6403259" y="2141491"/>
              <a:ext cx="1944329" cy="87507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9FB088-6FEE-7C73-9415-A64383F66B93}"/>
                </a:ext>
              </a:extLst>
            </p:cNvPr>
            <p:cNvSpPr txBox="1"/>
            <p:nvPr/>
          </p:nvSpPr>
          <p:spPr>
            <a:xfrm>
              <a:off x="6410633" y="2425139"/>
              <a:ext cx="19443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/>
                <a:t>3. Dimensionality</a:t>
              </a:r>
              <a:br>
                <a:rPr lang="en-CA" sz="1400" b="1" dirty="0"/>
              </a:br>
              <a:r>
                <a:rPr lang="en-CA" sz="1400" b="1" dirty="0"/>
                <a:t>     Reduction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31573A-98A6-F271-81EA-CEF1773DA348}"/>
              </a:ext>
            </a:extLst>
          </p:cNvPr>
          <p:cNvGrpSpPr/>
          <p:nvPr/>
        </p:nvGrpSpPr>
        <p:grpSpPr>
          <a:xfrm>
            <a:off x="9121879" y="2141491"/>
            <a:ext cx="1951703" cy="875071"/>
            <a:chOff x="9121879" y="2141491"/>
            <a:chExt cx="1951703" cy="87507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E26C30E-4919-0C38-4360-BA985DF1B8EC}"/>
                </a:ext>
              </a:extLst>
            </p:cNvPr>
            <p:cNvSpPr/>
            <p:nvPr/>
          </p:nvSpPr>
          <p:spPr>
            <a:xfrm>
              <a:off x="9121879" y="2141491"/>
              <a:ext cx="1944329" cy="87507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6E2A0C-52F7-08C5-7D4B-2C8F73CFD56B}"/>
                </a:ext>
              </a:extLst>
            </p:cNvPr>
            <p:cNvSpPr txBox="1"/>
            <p:nvPr/>
          </p:nvSpPr>
          <p:spPr>
            <a:xfrm>
              <a:off x="9129253" y="2425139"/>
              <a:ext cx="19443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/>
                <a:t>4. Experimental</a:t>
              </a:r>
              <a:br>
                <a:rPr lang="en-CA" sz="1400" b="1" dirty="0"/>
              </a:br>
              <a:r>
                <a:rPr lang="en-CA" sz="1400" b="1" dirty="0"/>
                <a:t>     Design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293796-4244-8916-68CE-7952258A51D6}"/>
              </a:ext>
            </a:extLst>
          </p:cNvPr>
          <p:cNvGrpSpPr/>
          <p:nvPr/>
        </p:nvGrpSpPr>
        <p:grpSpPr>
          <a:xfrm>
            <a:off x="838200" y="4194736"/>
            <a:ext cx="2072148" cy="875071"/>
            <a:chOff x="838200" y="4211183"/>
            <a:chExt cx="2072148" cy="87507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972F9EF-847E-C074-3937-58EF3087956E}"/>
                </a:ext>
              </a:extLst>
            </p:cNvPr>
            <p:cNvSpPr/>
            <p:nvPr/>
          </p:nvSpPr>
          <p:spPr>
            <a:xfrm>
              <a:off x="838200" y="4211183"/>
              <a:ext cx="1944329" cy="87507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70986D-5110-51F3-D465-90EA6276BF45}"/>
                </a:ext>
              </a:extLst>
            </p:cNvPr>
            <p:cNvSpPr txBox="1"/>
            <p:nvPr/>
          </p:nvSpPr>
          <p:spPr>
            <a:xfrm>
              <a:off x="966019" y="4494829"/>
              <a:ext cx="1944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/>
                <a:t>5. Modeling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2AA62A-5597-0DAE-6D0E-34E6447F4F6A}"/>
              </a:ext>
            </a:extLst>
          </p:cNvPr>
          <p:cNvGrpSpPr/>
          <p:nvPr/>
        </p:nvGrpSpPr>
        <p:grpSpPr>
          <a:xfrm>
            <a:off x="3576484" y="4241787"/>
            <a:ext cx="2072148" cy="875071"/>
            <a:chOff x="3684639" y="4211183"/>
            <a:chExt cx="2072148" cy="87507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43B9E4F-44A1-5ED7-8AC0-B296549C105F}"/>
                </a:ext>
              </a:extLst>
            </p:cNvPr>
            <p:cNvSpPr/>
            <p:nvPr/>
          </p:nvSpPr>
          <p:spPr>
            <a:xfrm>
              <a:off x="3684639" y="4211183"/>
              <a:ext cx="1944329" cy="87507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FACFDE-B971-4E45-F12E-4F013FAB6CE2}"/>
                </a:ext>
              </a:extLst>
            </p:cNvPr>
            <p:cNvSpPr txBox="1"/>
            <p:nvPr/>
          </p:nvSpPr>
          <p:spPr>
            <a:xfrm>
              <a:off x="3812458" y="4494829"/>
              <a:ext cx="1944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/>
                <a:t>6. Evaluation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DF3417-B43C-1882-4598-89A7D23B02D3}"/>
              </a:ext>
            </a:extLst>
          </p:cNvPr>
          <p:cNvGrpSpPr/>
          <p:nvPr/>
        </p:nvGrpSpPr>
        <p:grpSpPr>
          <a:xfrm>
            <a:off x="6463480" y="4211181"/>
            <a:ext cx="2072148" cy="875071"/>
            <a:chOff x="6531078" y="4211183"/>
            <a:chExt cx="2072148" cy="87507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43CC1C8-F36C-3E6E-4157-D742DC982EC8}"/>
                </a:ext>
              </a:extLst>
            </p:cNvPr>
            <p:cNvSpPr/>
            <p:nvPr/>
          </p:nvSpPr>
          <p:spPr>
            <a:xfrm>
              <a:off x="6531078" y="4211183"/>
              <a:ext cx="1944329" cy="87507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96FDBF-2BB9-B98D-0494-8AC0B1196123}"/>
                </a:ext>
              </a:extLst>
            </p:cNvPr>
            <p:cNvSpPr txBox="1"/>
            <p:nvPr/>
          </p:nvSpPr>
          <p:spPr>
            <a:xfrm>
              <a:off x="6658897" y="4494829"/>
              <a:ext cx="19443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/>
                <a:t>7. Improving the </a:t>
              </a:r>
              <a:br>
                <a:rPr lang="en-CA" sz="1400" b="1" dirty="0"/>
              </a:br>
              <a:r>
                <a:rPr lang="en-CA" sz="1400" b="1" dirty="0"/>
                <a:t>     Model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797F53-65BB-7EA4-50B8-8740C3D0CFC6}"/>
              </a:ext>
            </a:extLst>
          </p:cNvPr>
          <p:cNvGrpSpPr/>
          <p:nvPr/>
        </p:nvGrpSpPr>
        <p:grpSpPr>
          <a:xfrm>
            <a:off x="9201764" y="4159742"/>
            <a:ext cx="2072148" cy="875071"/>
            <a:chOff x="9121879" y="4164375"/>
            <a:chExt cx="2072148" cy="87507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1629EA8-5BF2-2ACC-75AA-26CE8BCA6E04}"/>
                </a:ext>
              </a:extLst>
            </p:cNvPr>
            <p:cNvSpPr/>
            <p:nvPr/>
          </p:nvSpPr>
          <p:spPr>
            <a:xfrm>
              <a:off x="9121879" y="4164375"/>
              <a:ext cx="1944329" cy="87507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8F0827-F018-EE81-1D12-D780FC817365}"/>
                </a:ext>
              </a:extLst>
            </p:cNvPr>
            <p:cNvSpPr txBox="1"/>
            <p:nvPr/>
          </p:nvSpPr>
          <p:spPr>
            <a:xfrm>
              <a:off x="9249698" y="4448021"/>
              <a:ext cx="1944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/>
                <a:t>8. Conclusions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C4897BF-6C5F-0557-218F-B845271EE5E9}"/>
              </a:ext>
            </a:extLst>
          </p:cNvPr>
          <p:cNvSpPr txBox="1"/>
          <p:nvPr/>
        </p:nvSpPr>
        <p:spPr>
          <a:xfrm>
            <a:off x="966019" y="3109365"/>
            <a:ext cx="1356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Univariate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Bivariate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1ACEC5-5D96-7FF8-7021-72F0D164A992}"/>
              </a:ext>
            </a:extLst>
          </p:cNvPr>
          <p:cNvSpPr txBox="1"/>
          <p:nvPr/>
        </p:nvSpPr>
        <p:spPr>
          <a:xfrm>
            <a:off x="3704303" y="517629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F1-score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113BC7-646D-F79B-3774-FE2291710E67}"/>
              </a:ext>
            </a:extLst>
          </p:cNvPr>
          <p:cNvSpPr txBox="1"/>
          <p:nvPr/>
        </p:nvSpPr>
        <p:spPr>
          <a:xfrm>
            <a:off x="966019" y="5137521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Multinomial </a:t>
            </a:r>
            <a:r>
              <a:rPr lang="en-CA" sz="1200"/>
              <a:t>Logistic Regression</a:t>
            </a:r>
            <a:endParaRPr lang="en-CA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650C2E-E2CA-1DC7-67C0-9DBF2AB72A36}"/>
              </a:ext>
            </a:extLst>
          </p:cNvPr>
          <p:cNvSpPr txBox="1"/>
          <p:nvPr/>
        </p:nvSpPr>
        <p:spPr>
          <a:xfrm>
            <a:off x="6531077" y="3118105"/>
            <a:ext cx="207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Principal Component Analysis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7CD90A-8CDE-A2B2-9092-6701097EE86D}"/>
              </a:ext>
            </a:extLst>
          </p:cNvPr>
          <p:cNvSpPr txBox="1"/>
          <p:nvPr/>
        </p:nvSpPr>
        <p:spPr>
          <a:xfrm>
            <a:off x="3684638" y="3166410"/>
            <a:ext cx="19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Linear Regression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2CAF72-92D8-303B-B173-512EB7C4B54E}"/>
              </a:ext>
            </a:extLst>
          </p:cNvPr>
          <p:cNvSpPr txBox="1"/>
          <p:nvPr/>
        </p:nvSpPr>
        <p:spPr>
          <a:xfrm>
            <a:off x="9129253" y="3190350"/>
            <a:ext cx="207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Train-test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Cross-validation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C8E370-80D7-6EDE-AB7C-D55FB8D2F13F}"/>
              </a:ext>
            </a:extLst>
          </p:cNvPr>
          <p:cNvCxnSpPr>
            <a:cxnSpLocks/>
          </p:cNvCxnSpPr>
          <p:nvPr/>
        </p:nvCxnSpPr>
        <p:spPr>
          <a:xfrm flipV="1">
            <a:off x="2846438" y="2579026"/>
            <a:ext cx="774291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D2E4D1-EA77-04D8-0911-4B1073659334}"/>
              </a:ext>
            </a:extLst>
          </p:cNvPr>
          <p:cNvCxnSpPr>
            <a:cxnSpLocks/>
          </p:cNvCxnSpPr>
          <p:nvPr/>
        </p:nvCxnSpPr>
        <p:spPr>
          <a:xfrm flipV="1">
            <a:off x="5622823" y="2579026"/>
            <a:ext cx="774291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10401E-7C42-1217-E726-9A08B0B1C71D}"/>
              </a:ext>
            </a:extLst>
          </p:cNvPr>
          <p:cNvCxnSpPr>
            <a:cxnSpLocks/>
          </p:cNvCxnSpPr>
          <p:nvPr/>
        </p:nvCxnSpPr>
        <p:spPr>
          <a:xfrm flipV="1">
            <a:off x="8363565" y="2605294"/>
            <a:ext cx="774291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B6BA17-1F7E-4410-13A1-377608DA3AB3}"/>
              </a:ext>
            </a:extLst>
          </p:cNvPr>
          <p:cNvCxnSpPr>
            <a:cxnSpLocks/>
          </p:cNvCxnSpPr>
          <p:nvPr/>
        </p:nvCxnSpPr>
        <p:spPr>
          <a:xfrm flipV="1">
            <a:off x="2802193" y="4648717"/>
            <a:ext cx="774291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D31624-F035-E198-7378-251006294ED4}"/>
              </a:ext>
            </a:extLst>
          </p:cNvPr>
          <p:cNvCxnSpPr>
            <a:cxnSpLocks/>
          </p:cNvCxnSpPr>
          <p:nvPr/>
        </p:nvCxnSpPr>
        <p:spPr>
          <a:xfrm flipV="1">
            <a:off x="5536792" y="4663978"/>
            <a:ext cx="942667" cy="153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6075C8-77D0-7B61-1594-3DE5F2CFF894}"/>
              </a:ext>
            </a:extLst>
          </p:cNvPr>
          <p:cNvCxnSpPr>
            <a:cxnSpLocks/>
          </p:cNvCxnSpPr>
          <p:nvPr/>
        </p:nvCxnSpPr>
        <p:spPr>
          <a:xfrm flipV="1">
            <a:off x="8417641" y="4627345"/>
            <a:ext cx="798258" cy="49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row: Curved Up 46">
            <a:extLst>
              <a:ext uri="{FF2B5EF4-FFF2-40B4-BE49-F238E27FC236}">
                <a16:creationId xmlns:a16="http://schemas.microsoft.com/office/drawing/2014/main" id="{9DB64BF3-FFC4-FCFA-ABF1-0B63060DF5A2}"/>
              </a:ext>
            </a:extLst>
          </p:cNvPr>
          <p:cNvSpPr/>
          <p:nvPr/>
        </p:nvSpPr>
        <p:spPr>
          <a:xfrm flipH="1">
            <a:off x="1602658" y="5116858"/>
            <a:ext cx="5820697" cy="1535219"/>
          </a:xfrm>
          <a:prstGeom prst="curvedUpArrow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A5312A6-D7D5-EE1B-1C2F-4B7F4196EA27}"/>
              </a:ext>
            </a:extLst>
          </p:cNvPr>
          <p:cNvCxnSpPr>
            <a:stCxn id="10" idx="3"/>
          </p:cNvCxnSpPr>
          <p:nvPr/>
        </p:nvCxnSpPr>
        <p:spPr>
          <a:xfrm flipH="1">
            <a:off x="1809135" y="2686749"/>
            <a:ext cx="9264447" cy="1226490"/>
          </a:xfrm>
          <a:prstGeom prst="bentConnector3">
            <a:avLst>
              <a:gd name="adj1" fmla="val -2467"/>
            </a:avLst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BE9FFA-E613-C7DA-C237-1B9FF962F5CF}"/>
              </a:ext>
            </a:extLst>
          </p:cNvPr>
          <p:cNvCxnSpPr>
            <a:endCxn id="11" idx="0"/>
          </p:cNvCxnSpPr>
          <p:nvPr/>
        </p:nvCxnSpPr>
        <p:spPr>
          <a:xfrm>
            <a:off x="1809135" y="3913239"/>
            <a:ext cx="1230" cy="2814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54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Fitzpatrick</dc:creator>
  <cp:lastModifiedBy>Jeffrey Fitzpatrick</cp:lastModifiedBy>
  <cp:revision>2</cp:revision>
  <dcterms:created xsi:type="dcterms:W3CDTF">2024-10-27T14:54:33Z</dcterms:created>
  <dcterms:modified xsi:type="dcterms:W3CDTF">2024-11-12T15:19:36Z</dcterms:modified>
</cp:coreProperties>
</file>