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7" r:id="rId4"/>
    <p:sldId id="266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rey Hanson" initials="JH" lastIdx="2" clrIdx="0">
    <p:extLst>
      <p:ext uri="{19B8F6BF-5375-455C-9EA6-DF929625EA0E}">
        <p15:presenceInfo xmlns:p15="http://schemas.microsoft.com/office/powerpoint/2012/main" userId="Jeffrey Hanson" providerId="None"/>
      </p:ext>
    </p:extLst>
  </p:cmAuthor>
  <p:cmAuthor id="2" name="Jeffrey Owen Hanson" initials="JOH" lastIdx="7" clrIdx="1">
    <p:extLst>
      <p:ext uri="{19B8F6BF-5375-455C-9EA6-DF929625EA0E}">
        <p15:presenceInfo xmlns:p15="http://schemas.microsoft.com/office/powerpoint/2012/main" userId="Jeffrey Owen Ha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B0F0"/>
    <a:srgbClr val="FF00FF"/>
    <a:srgbClr val="8E8E8E"/>
    <a:srgbClr val="4F4E62"/>
    <a:srgbClr val="8B8B8C"/>
    <a:srgbClr val="FF0000"/>
    <a:srgbClr val="FFCC99"/>
    <a:srgbClr val="CC9900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3" autoAdjust="0"/>
    <p:restoredTop sz="91576" autoAdjust="0"/>
  </p:normalViewPr>
  <p:slideViewPr>
    <p:cSldViewPr snapToGrid="0">
      <p:cViewPr varScale="1">
        <p:scale>
          <a:sx n="82" d="100"/>
          <a:sy n="82" d="100"/>
        </p:scale>
        <p:origin x="808" y="4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3EDDD-3DA3-4AAC-95AA-050495F7F225}" type="datetimeFigureOut">
              <a:rPr lang="en-AU" smtClean="0"/>
              <a:t>3/05/2024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4E95D-E11A-4D61-AA35-B3ECB22C38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970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155" y="66675"/>
            <a:ext cx="8542867" cy="1118436"/>
          </a:xfrm>
        </p:spPr>
        <p:txBody>
          <a:bodyPr>
            <a:noAutofit/>
          </a:bodyPr>
          <a:lstStyle/>
          <a:p>
            <a:r>
              <a:rPr lang="en-AU" sz="4000" dirty="0"/>
              <a:t>Alliance meeting (2024-05-09)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168" y="3662470"/>
            <a:ext cx="7560840" cy="609600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tx1"/>
                </a:solidFill>
              </a:rPr>
              <a:t>Jeffrey Hanson</a:t>
            </a:r>
          </a:p>
          <a:p>
            <a:endParaRPr lang="en-AU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316555" y="4506327"/>
            <a:ext cx="4604759" cy="443584"/>
            <a:chOff x="259155" y="4479765"/>
            <a:chExt cx="4604759" cy="443584"/>
          </a:xfrm>
        </p:grpSpPr>
        <p:pic>
          <p:nvPicPr>
            <p:cNvPr id="1026" name="Picture 2" descr="C:\Users\jhanson\Downloads\1467354618_f0e0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155" y="4497845"/>
              <a:ext cx="426645" cy="425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32334" y="4479765"/>
              <a:ext cx="41315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200" dirty="0"/>
                <a:t>jeffrey.hanson@uqconnect.edu.au</a:t>
              </a:r>
            </a:p>
          </p:txBody>
        </p:sp>
      </p:grpSp>
      <p:pic>
        <p:nvPicPr>
          <p:cNvPr id="13" name="Picture 12" descr="Black And White Birds Silhouette Fresh HD Wallpape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91962" y="1334226"/>
            <a:ext cx="3960075" cy="247504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22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E6A9F-BF75-56F7-8569-929095E79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9499"/>
            <a:ext cx="8229600" cy="857250"/>
          </a:xfrm>
        </p:spPr>
        <p:txBody>
          <a:bodyPr/>
          <a:lstStyle/>
          <a:p>
            <a:r>
              <a:rPr lang="en-AU" dirty="0"/>
              <a:t>Ongoing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8E624-1744-A7FF-E1A4-A60AD1E1E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333" y="877461"/>
            <a:ext cx="4850970" cy="1129781"/>
          </a:xfrm>
        </p:spPr>
        <p:txBody>
          <a:bodyPr/>
          <a:lstStyle/>
          <a:p>
            <a:pPr marL="0" indent="0" algn="ctr">
              <a:buNone/>
            </a:pPr>
            <a:r>
              <a:rPr lang="en-AU" dirty="0"/>
              <a:t>Conservation planning tool (under review)</a:t>
            </a:r>
          </a:p>
        </p:txBody>
      </p:sp>
      <p:pic>
        <p:nvPicPr>
          <p:cNvPr id="5" name="Picture 4" descr="A map of washington state with different colored areas&#10;&#10;Description automatically generated">
            <a:extLst>
              <a:ext uri="{FF2B5EF4-FFF2-40B4-BE49-F238E27FC236}">
                <a16:creationId xmlns:a16="http://schemas.microsoft.com/office/drawing/2014/main" id="{0F03B0A0-FA7C-F069-7612-49862801A2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92"/>
          <a:stretch/>
        </p:blipFill>
        <p:spPr>
          <a:xfrm>
            <a:off x="457200" y="2007242"/>
            <a:ext cx="2979451" cy="234175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6E340C0-B039-D6BB-501B-4F5C1CFEF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699" y="2412544"/>
            <a:ext cx="1336809" cy="1531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31C35B-AA3A-1370-AEE0-69961EFE009F}"/>
              </a:ext>
            </a:extLst>
          </p:cNvPr>
          <p:cNvSpPr txBox="1">
            <a:spLocks/>
          </p:cNvSpPr>
          <p:nvPr/>
        </p:nvSpPr>
        <p:spPr>
          <a:xfrm>
            <a:off x="4572000" y="949667"/>
            <a:ext cx="4850970" cy="11297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AU" dirty="0"/>
              <a:t>Threat prioritization </a:t>
            </a:r>
          </a:p>
          <a:p>
            <a:pPr marL="0" indent="0" algn="ctr">
              <a:buFont typeface="Arial" pitchFamily="34" charset="0"/>
              <a:buNone/>
            </a:pPr>
            <a:r>
              <a:rPr lang="en-AU" dirty="0"/>
              <a:t>(in prep)</a:t>
            </a:r>
          </a:p>
        </p:txBody>
      </p:sp>
      <p:pic>
        <p:nvPicPr>
          <p:cNvPr id="9" name="Picture 8" descr="A map of the world&#10;&#10;Description automatically generated">
            <a:extLst>
              <a:ext uri="{FF2B5EF4-FFF2-40B4-BE49-F238E27FC236}">
                <a16:creationId xmlns:a16="http://schemas.microsoft.com/office/drawing/2014/main" id="{8F230297-5D53-5118-3A23-7298FDC106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245" y="2167743"/>
            <a:ext cx="3832274" cy="214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4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EEAC56A-738D-D2EF-A816-38DB111BE3A2}"/>
              </a:ext>
            </a:extLst>
          </p:cNvPr>
          <p:cNvSpPr txBox="1"/>
          <p:nvPr/>
        </p:nvSpPr>
        <p:spPr>
          <a:xfrm>
            <a:off x="7602290" y="2158616"/>
            <a:ext cx="16350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Best plan based on expert data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19561-1233-204B-A0BE-89434987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82" y="58745"/>
            <a:ext cx="8531818" cy="1298896"/>
          </a:xfrm>
        </p:spPr>
        <p:txBody>
          <a:bodyPr>
            <a:noAutofit/>
          </a:bodyPr>
          <a:lstStyle/>
          <a:p>
            <a:r>
              <a:rPr lang="en-AU" sz="3600" dirty="0"/>
              <a:t>How can community science supplement expert surveys for conservation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526F-167E-6331-3F5E-98F474EC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44" y="1450810"/>
            <a:ext cx="4259574" cy="3599763"/>
          </a:xfrm>
        </p:spPr>
        <p:txBody>
          <a:bodyPr>
            <a:normAutofit fontScale="92500"/>
          </a:bodyPr>
          <a:lstStyle/>
          <a:p>
            <a:r>
              <a:rPr lang="en-AU" sz="2800" dirty="0"/>
              <a:t>Middlesex county, ON</a:t>
            </a:r>
          </a:p>
          <a:p>
            <a:r>
              <a:rPr lang="en-AU" sz="2800" dirty="0"/>
              <a:t>Multiple threatened plant species</a:t>
            </a:r>
          </a:p>
          <a:p>
            <a:r>
              <a:rPr lang="en-AU" sz="2800" dirty="0"/>
              <a:t>Data from expert botanists and </a:t>
            </a:r>
            <a:r>
              <a:rPr lang="en-AU" sz="2800" dirty="0" err="1"/>
              <a:t>iNaturalist</a:t>
            </a:r>
            <a:endParaRPr lang="en-AU" sz="2800" dirty="0"/>
          </a:p>
          <a:p>
            <a:r>
              <a:rPr lang="en-AU" sz="2800" dirty="0"/>
              <a:t>Helps us understand when integrating community science data is worthwhile</a:t>
            </a:r>
          </a:p>
          <a:p>
            <a:endParaRPr lang="en-AU" sz="2800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81CBAC9-A8A2-A64A-4459-E6E9D67DAFEC}"/>
              </a:ext>
            </a:extLst>
          </p:cNvPr>
          <p:cNvSpPr/>
          <p:nvPr/>
        </p:nvSpPr>
        <p:spPr>
          <a:xfrm>
            <a:off x="4998179" y="1837159"/>
            <a:ext cx="3033834" cy="2659066"/>
          </a:xfrm>
          <a:custGeom>
            <a:avLst/>
            <a:gdLst>
              <a:gd name="connsiteX0" fmla="*/ 0 w 3033834"/>
              <a:gd name="connsiteY0" fmla="*/ 2197401 h 2197401"/>
              <a:gd name="connsiteX1" fmla="*/ 573437 w 3033834"/>
              <a:gd name="connsiteY1" fmla="*/ 973035 h 2197401"/>
              <a:gd name="connsiteX2" fmla="*/ 1844298 w 3033834"/>
              <a:gd name="connsiteY2" fmla="*/ 198120 h 2197401"/>
              <a:gd name="connsiteX3" fmla="*/ 2905932 w 3033834"/>
              <a:gd name="connsiteY3" fmla="*/ 19889 h 2197401"/>
              <a:gd name="connsiteX4" fmla="*/ 2975675 w 3033834"/>
              <a:gd name="connsiteY4" fmla="*/ 12140 h 219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3834" h="2197401">
                <a:moveTo>
                  <a:pt x="0" y="2197401"/>
                </a:moveTo>
                <a:cubicBezTo>
                  <a:pt x="133027" y="1751824"/>
                  <a:pt x="266054" y="1306248"/>
                  <a:pt x="573437" y="973035"/>
                </a:cubicBezTo>
                <a:cubicBezTo>
                  <a:pt x="880820" y="639822"/>
                  <a:pt x="1455549" y="356978"/>
                  <a:pt x="1844298" y="198120"/>
                </a:cubicBezTo>
                <a:cubicBezTo>
                  <a:pt x="2233047" y="39262"/>
                  <a:pt x="2717369" y="50886"/>
                  <a:pt x="2905932" y="19889"/>
                </a:cubicBezTo>
                <a:cubicBezTo>
                  <a:pt x="3094495" y="-11108"/>
                  <a:pt x="3035085" y="516"/>
                  <a:pt x="2975675" y="12140"/>
                </a:cubicBez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0003AC-8A1F-5DC4-4607-A1AA6EFE0754}"/>
              </a:ext>
            </a:extLst>
          </p:cNvPr>
          <p:cNvCxnSpPr>
            <a:cxnSpLocks/>
          </p:cNvCxnSpPr>
          <p:nvPr/>
        </p:nvCxnSpPr>
        <p:spPr>
          <a:xfrm>
            <a:off x="4974933" y="1629038"/>
            <a:ext cx="0" cy="2974802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C45F91-C4A7-FA1C-AB81-1C996D1A5149}"/>
              </a:ext>
            </a:extLst>
          </p:cNvPr>
          <p:cNvCxnSpPr/>
          <p:nvPr/>
        </p:nvCxnSpPr>
        <p:spPr>
          <a:xfrm>
            <a:off x="4972807" y="4603840"/>
            <a:ext cx="323914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31C60CB1-EF53-4E41-7FCD-F9E45D0C8E5A}"/>
              </a:ext>
            </a:extLst>
          </p:cNvPr>
          <p:cNvSpPr/>
          <p:nvPr/>
        </p:nvSpPr>
        <p:spPr>
          <a:xfrm>
            <a:off x="5060173" y="3916006"/>
            <a:ext cx="209222" cy="162732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C97243E3-D8F1-0E69-60E3-A27188E34EEB}"/>
              </a:ext>
            </a:extLst>
          </p:cNvPr>
          <p:cNvSpPr/>
          <p:nvPr/>
        </p:nvSpPr>
        <p:spPr>
          <a:xfrm>
            <a:off x="5321975" y="3135699"/>
            <a:ext cx="209222" cy="162732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0A6E0663-FB4F-1959-4C9F-3F21D543C640}"/>
              </a:ext>
            </a:extLst>
          </p:cNvPr>
          <p:cNvSpPr/>
          <p:nvPr/>
        </p:nvSpPr>
        <p:spPr>
          <a:xfrm>
            <a:off x="6051708" y="2422298"/>
            <a:ext cx="209222" cy="162732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07F81696-8295-AB6E-7505-73A5B75E112A}"/>
              </a:ext>
            </a:extLst>
          </p:cNvPr>
          <p:cNvSpPr/>
          <p:nvPr/>
        </p:nvSpPr>
        <p:spPr>
          <a:xfrm>
            <a:off x="6795582" y="1985964"/>
            <a:ext cx="209222" cy="162732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1D9A6997-4653-73A3-C24E-8FB5FE1E8C4A}"/>
              </a:ext>
            </a:extLst>
          </p:cNvPr>
          <p:cNvSpPr/>
          <p:nvPr/>
        </p:nvSpPr>
        <p:spPr>
          <a:xfrm>
            <a:off x="7587008" y="1808699"/>
            <a:ext cx="209222" cy="162732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Star: 5 Points 11">
            <a:extLst>
              <a:ext uri="{FF2B5EF4-FFF2-40B4-BE49-F238E27FC236}">
                <a16:creationId xmlns:a16="http://schemas.microsoft.com/office/drawing/2014/main" id="{06E71DA6-01CE-5D44-B414-2F5697537487}"/>
              </a:ext>
            </a:extLst>
          </p:cNvPr>
          <p:cNvSpPr/>
          <p:nvPr/>
        </p:nvSpPr>
        <p:spPr>
          <a:xfrm>
            <a:off x="7428184" y="2259566"/>
            <a:ext cx="209222" cy="162732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3A81C7C-C6ED-9CAD-8841-092367B7A815}"/>
              </a:ext>
            </a:extLst>
          </p:cNvPr>
          <p:cNvSpPr/>
          <p:nvPr/>
        </p:nvSpPr>
        <p:spPr>
          <a:xfrm>
            <a:off x="5037704" y="1837159"/>
            <a:ext cx="2962092" cy="2598041"/>
          </a:xfrm>
          <a:custGeom>
            <a:avLst/>
            <a:gdLst>
              <a:gd name="connsiteX0" fmla="*/ 0 w 2962092"/>
              <a:gd name="connsiteY0" fmla="*/ 2131017 h 2131017"/>
              <a:gd name="connsiteX1" fmla="*/ 232474 w 2962092"/>
              <a:gd name="connsiteY1" fmla="*/ 984143 h 2131017"/>
              <a:gd name="connsiteX2" fmla="*/ 1077132 w 2962092"/>
              <a:gd name="connsiteY2" fmla="*/ 178231 h 2131017"/>
              <a:gd name="connsiteX3" fmla="*/ 1968284 w 2962092"/>
              <a:gd name="connsiteY3" fmla="*/ 54245 h 2131017"/>
              <a:gd name="connsiteX4" fmla="*/ 2820691 w 2962092"/>
              <a:gd name="connsiteY4" fmla="*/ 30997 h 2131017"/>
              <a:gd name="connsiteX5" fmla="*/ 2952427 w 2962092"/>
              <a:gd name="connsiteY5" fmla="*/ 0 h 213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2092" h="2131017">
                <a:moveTo>
                  <a:pt x="0" y="2131017"/>
                </a:moveTo>
                <a:cubicBezTo>
                  <a:pt x="26476" y="1720312"/>
                  <a:pt x="52952" y="1309607"/>
                  <a:pt x="232474" y="984143"/>
                </a:cubicBezTo>
                <a:cubicBezTo>
                  <a:pt x="411996" y="658679"/>
                  <a:pt x="787830" y="333214"/>
                  <a:pt x="1077132" y="178231"/>
                </a:cubicBezTo>
                <a:cubicBezTo>
                  <a:pt x="1366434" y="23248"/>
                  <a:pt x="1677691" y="78784"/>
                  <a:pt x="1968284" y="54245"/>
                </a:cubicBezTo>
                <a:cubicBezTo>
                  <a:pt x="2258877" y="29706"/>
                  <a:pt x="2656667" y="40038"/>
                  <a:pt x="2820691" y="30997"/>
                </a:cubicBezTo>
                <a:cubicBezTo>
                  <a:pt x="2984715" y="21956"/>
                  <a:pt x="2968571" y="10978"/>
                  <a:pt x="2952427" y="0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79FDAA35-18B2-37A9-D581-1C17F1E65249}"/>
              </a:ext>
            </a:extLst>
          </p:cNvPr>
          <p:cNvSpPr/>
          <p:nvPr/>
        </p:nvSpPr>
        <p:spPr>
          <a:xfrm>
            <a:off x="5069874" y="3153425"/>
            <a:ext cx="209222" cy="162732"/>
          </a:xfrm>
          <a:prstGeom prst="star5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1EAE9076-0591-106F-D594-5B08F3423D76}"/>
              </a:ext>
            </a:extLst>
          </p:cNvPr>
          <p:cNvSpPr/>
          <p:nvPr/>
        </p:nvSpPr>
        <p:spPr>
          <a:xfrm>
            <a:off x="5335020" y="2592669"/>
            <a:ext cx="209222" cy="162732"/>
          </a:xfrm>
          <a:prstGeom prst="star5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8F622F6C-D1F0-8EE5-CC4F-194CF63F412B}"/>
              </a:ext>
            </a:extLst>
          </p:cNvPr>
          <p:cNvSpPr/>
          <p:nvPr/>
        </p:nvSpPr>
        <p:spPr>
          <a:xfrm>
            <a:off x="6036071" y="1938441"/>
            <a:ext cx="209222" cy="162732"/>
          </a:xfrm>
          <a:prstGeom prst="star5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DF570965-A0D8-10A1-8A56-A3FB5B464CF8}"/>
              </a:ext>
            </a:extLst>
          </p:cNvPr>
          <p:cNvSpPr/>
          <p:nvPr/>
        </p:nvSpPr>
        <p:spPr>
          <a:xfrm>
            <a:off x="6795582" y="1755132"/>
            <a:ext cx="209222" cy="162732"/>
          </a:xfrm>
          <a:prstGeom prst="star5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76731D76-5D96-4595-DC79-47F52902B99B}"/>
              </a:ext>
            </a:extLst>
          </p:cNvPr>
          <p:cNvSpPr/>
          <p:nvPr/>
        </p:nvSpPr>
        <p:spPr>
          <a:xfrm>
            <a:off x="7570899" y="1808700"/>
            <a:ext cx="209222" cy="162732"/>
          </a:xfrm>
          <a:prstGeom prst="star5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75D0DD73-75EA-1919-2F7B-3D9748851CFF}"/>
              </a:ext>
            </a:extLst>
          </p:cNvPr>
          <p:cNvSpPr/>
          <p:nvPr/>
        </p:nvSpPr>
        <p:spPr>
          <a:xfrm>
            <a:off x="7394456" y="3298431"/>
            <a:ext cx="209222" cy="162732"/>
          </a:xfrm>
          <a:prstGeom prst="star5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50EAA4-864A-3654-53CE-1E78CBA16B16}"/>
              </a:ext>
            </a:extLst>
          </p:cNvPr>
          <p:cNvSpPr txBox="1"/>
          <p:nvPr/>
        </p:nvSpPr>
        <p:spPr>
          <a:xfrm>
            <a:off x="7604099" y="3153425"/>
            <a:ext cx="16350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Best plan based on combined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CDD08C-5A58-856F-FFAA-FF95BB15F366}"/>
              </a:ext>
            </a:extLst>
          </p:cNvPr>
          <p:cNvSpPr txBox="1"/>
          <p:nvPr/>
        </p:nvSpPr>
        <p:spPr>
          <a:xfrm>
            <a:off x="4732764" y="4603840"/>
            <a:ext cx="4153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Budget for conserving land ($)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7711C7-D0B7-6882-2455-9560F85512B0}"/>
              </a:ext>
            </a:extLst>
          </p:cNvPr>
          <p:cNvSpPr txBox="1"/>
          <p:nvPr/>
        </p:nvSpPr>
        <p:spPr>
          <a:xfrm rot="16200000">
            <a:off x="2901243" y="2247911"/>
            <a:ext cx="3525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Conservation benefit</a:t>
            </a:r>
          </a:p>
        </p:txBody>
      </p:sp>
    </p:spTree>
    <p:extLst>
      <p:ext uri="{BB962C8B-B14F-4D97-AF65-F5344CB8AC3E}">
        <p14:creationId xmlns:p14="http://schemas.microsoft.com/office/powerpoint/2010/main" val="346898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C905-9265-E59B-88D4-F3BAEDBD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2AACD-CDBA-EDAF-6F5C-83A3CCA1D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939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D771-7947-83A7-527E-3CD2111E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What is the value of information of community science for conservation?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B1C64C-7EFD-4775-EDD6-E32BC3911F13}"/>
              </a:ext>
            </a:extLst>
          </p:cNvPr>
          <p:cNvSpPr txBox="1"/>
          <p:nvPr/>
        </p:nvSpPr>
        <p:spPr>
          <a:xfrm>
            <a:off x="514734" y="1263017"/>
            <a:ext cx="317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Management area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28FC9FF-8DBD-9481-0EE9-68A1FC210B28}"/>
              </a:ext>
            </a:extLst>
          </p:cNvPr>
          <p:cNvGrpSpPr/>
          <p:nvPr/>
        </p:nvGrpSpPr>
        <p:grpSpPr>
          <a:xfrm>
            <a:off x="514734" y="1786237"/>
            <a:ext cx="2836735" cy="2367309"/>
            <a:chOff x="514734" y="1786237"/>
            <a:chExt cx="2836735" cy="23673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662BCA-1A81-2717-17D5-71AE2A3A119A}"/>
                </a:ext>
              </a:extLst>
            </p:cNvPr>
            <p:cNvSpPr/>
            <p:nvPr/>
          </p:nvSpPr>
          <p:spPr>
            <a:xfrm>
              <a:off x="514734" y="1786237"/>
              <a:ext cx="2836735" cy="23673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C7BE6E-7A91-366E-BD37-9BFA77F4C0F2}"/>
                </a:ext>
              </a:extLst>
            </p:cNvPr>
            <p:cNvSpPr/>
            <p:nvPr/>
          </p:nvSpPr>
          <p:spPr>
            <a:xfrm>
              <a:off x="645346" y="1967124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8C8200D-99AD-2277-3449-5E96716FEE36}"/>
                </a:ext>
              </a:extLst>
            </p:cNvPr>
            <p:cNvSpPr/>
            <p:nvPr/>
          </p:nvSpPr>
          <p:spPr>
            <a:xfrm>
              <a:off x="1309552" y="1967124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048726E-00CD-58F3-0BEB-11B3DBBE8613}"/>
                </a:ext>
              </a:extLst>
            </p:cNvPr>
            <p:cNvSpPr/>
            <p:nvPr/>
          </p:nvSpPr>
          <p:spPr>
            <a:xfrm>
              <a:off x="1961175" y="1967124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31052F7-97F9-C3FC-84DE-DDC1A6902DEF}"/>
                </a:ext>
              </a:extLst>
            </p:cNvPr>
            <p:cNvSpPr/>
            <p:nvPr/>
          </p:nvSpPr>
          <p:spPr>
            <a:xfrm>
              <a:off x="2600214" y="1967124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C8AB8A7-CD4A-10C5-3DED-9F92D7A54ECA}"/>
                </a:ext>
              </a:extLst>
            </p:cNvPr>
            <p:cNvSpPr/>
            <p:nvPr/>
          </p:nvSpPr>
          <p:spPr>
            <a:xfrm>
              <a:off x="645346" y="2492635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309152F-B21A-F15B-B994-7297B70E3D91}"/>
                </a:ext>
              </a:extLst>
            </p:cNvPr>
            <p:cNvSpPr/>
            <p:nvPr/>
          </p:nvSpPr>
          <p:spPr>
            <a:xfrm>
              <a:off x="645346" y="3018146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EC9AF13-B12C-7530-F4B5-3D756F9B6B3C}"/>
                </a:ext>
              </a:extLst>
            </p:cNvPr>
            <p:cNvSpPr/>
            <p:nvPr/>
          </p:nvSpPr>
          <p:spPr>
            <a:xfrm>
              <a:off x="657929" y="3543656"/>
              <a:ext cx="610647" cy="4813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2D557D6-4D73-E953-9625-033D283052DE}"/>
                </a:ext>
              </a:extLst>
            </p:cNvPr>
            <p:cNvSpPr/>
            <p:nvPr/>
          </p:nvSpPr>
          <p:spPr>
            <a:xfrm>
              <a:off x="1309552" y="2492635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11C00A-CE78-D620-C27D-B96DCF5F6EC4}"/>
                </a:ext>
              </a:extLst>
            </p:cNvPr>
            <p:cNvSpPr/>
            <p:nvPr/>
          </p:nvSpPr>
          <p:spPr>
            <a:xfrm>
              <a:off x="1309552" y="3018146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BEF540-3BBC-6A1A-D55B-8C984AB9EAC5}"/>
                </a:ext>
              </a:extLst>
            </p:cNvPr>
            <p:cNvSpPr/>
            <p:nvPr/>
          </p:nvSpPr>
          <p:spPr>
            <a:xfrm>
              <a:off x="1309552" y="3543656"/>
              <a:ext cx="610647" cy="4813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892307C-4708-28E8-8057-7847EA4D52A8}"/>
                </a:ext>
              </a:extLst>
            </p:cNvPr>
            <p:cNvSpPr/>
            <p:nvPr/>
          </p:nvSpPr>
          <p:spPr>
            <a:xfrm>
              <a:off x="1961175" y="2492635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BD0FAFD-FA14-1BDF-2D98-9BDD30BFD52E}"/>
                </a:ext>
              </a:extLst>
            </p:cNvPr>
            <p:cNvSpPr/>
            <p:nvPr/>
          </p:nvSpPr>
          <p:spPr>
            <a:xfrm>
              <a:off x="1961175" y="3018146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6D101DE-E460-864C-8508-D7B5CE1D8C0A}"/>
                </a:ext>
              </a:extLst>
            </p:cNvPr>
            <p:cNvSpPr/>
            <p:nvPr/>
          </p:nvSpPr>
          <p:spPr>
            <a:xfrm>
              <a:off x="1961175" y="3543656"/>
              <a:ext cx="610647" cy="4813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0E3E222-3573-1DB8-816B-1FAF8F5922F0}"/>
                </a:ext>
              </a:extLst>
            </p:cNvPr>
            <p:cNvSpPr/>
            <p:nvPr/>
          </p:nvSpPr>
          <p:spPr>
            <a:xfrm>
              <a:off x="2600214" y="2492635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90C6C05-3EE7-7B88-00D7-952C02802E30}"/>
                </a:ext>
              </a:extLst>
            </p:cNvPr>
            <p:cNvSpPr/>
            <p:nvPr/>
          </p:nvSpPr>
          <p:spPr>
            <a:xfrm>
              <a:off x="2600214" y="3018146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443681E-ECA9-4065-63B8-F77A028284EB}"/>
                </a:ext>
              </a:extLst>
            </p:cNvPr>
            <p:cNvSpPr/>
            <p:nvPr/>
          </p:nvSpPr>
          <p:spPr>
            <a:xfrm>
              <a:off x="2612797" y="3543656"/>
              <a:ext cx="610647" cy="4813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90DB6E7-67E4-700F-3D5B-ACCA1FD922CF}"/>
                </a:ext>
              </a:extLst>
            </p:cNvPr>
            <p:cNvSpPr/>
            <p:nvPr/>
          </p:nvSpPr>
          <p:spPr>
            <a:xfrm>
              <a:off x="645346" y="3543657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105EF70-906F-40B8-CF99-4393C1B3B356}"/>
                </a:ext>
              </a:extLst>
            </p:cNvPr>
            <p:cNvSpPr/>
            <p:nvPr/>
          </p:nvSpPr>
          <p:spPr>
            <a:xfrm>
              <a:off x="1284385" y="3543657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975727C-A122-31F3-A67A-28163245D544}"/>
                </a:ext>
              </a:extLst>
            </p:cNvPr>
            <p:cNvSpPr/>
            <p:nvPr/>
          </p:nvSpPr>
          <p:spPr>
            <a:xfrm>
              <a:off x="1936008" y="3543657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1107F67-5711-F992-A72D-0482EECB809E}"/>
                </a:ext>
              </a:extLst>
            </p:cNvPr>
            <p:cNvSpPr/>
            <p:nvPr/>
          </p:nvSpPr>
          <p:spPr>
            <a:xfrm>
              <a:off x="2600214" y="3543657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4BE59663-2993-42A8-003B-FB1A8D3831BE}"/>
              </a:ext>
            </a:extLst>
          </p:cNvPr>
          <p:cNvSpPr/>
          <p:nvPr/>
        </p:nvSpPr>
        <p:spPr>
          <a:xfrm>
            <a:off x="3572359" y="2177512"/>
            <a:ext cx="1278610" cy="13220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ABF211A-F844-C686-7D9D-E1A8D0B42E99}"/>
              </a:ext>
            </a:extLst>
          </p:cNvPr>
          <p:cNvSpPr txBox="1"/>
          <p:nvPr/>
        </p:nvSpPr>
        <p:spPr>
          <a:xfrm>
            <a:off x="4642999" y="1232810"/>
            <a:ext cx="4194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Lots of potential alternative conservation plans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90D4E88-E135-E180-B143-769229632512}"/>
              </a:ext>
            </a:extLst>
          </p:cNvPr>
          <p:cNvGrpSpPr/>
          <p:nvPr/>
        </p:nvGrpSpPr>
        <p:grpSpPr>
          <a:xfrm>
            <a:off x="4995390" y="2308230"/>
            <a:ext cx="960713" cy="801733"/>
            <a:chOff x="514734" y="1786237"/>
            <a:chExt cx="2836735" cy="2367309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95E64A8-8033-DFAB-EE04-3FA9A0A9F2C7}"/>
                </a:ext>
              </a:extLst>
            </p:cNvPr>
            <p:cNvSpPr/>
            <p:nvPr/>
          </p:nvSpPr>
          <p:spPr>
            <a:xfrm>
              <a:off x="514734" y="1786237"/>
              <a:ext cx="2836735" cy="23673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7A60065-9E2E-3CE5-FA7E-41DFEE52ACEC}"/>
                </a:ext>
              </a:extLst>
            </p:cNvPr>
            <p:cNvSpPr/>
            <p:nvPr/>
          </p:nvSpPr>
          <p:spPr>
            <a:xfrm>
              <a:off x="645346" y="1967124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ED2C3EB-D8AB-CDD3-24FF-6A2A26E8B0EB}"/>
                </a:ext>
              </a:extLst>
            </p:cNvPr>
            <p:cNvSpPr/>
            <p:nvPr/>
          </p:nvSpPr>
          <p:spPr>
            <a:xfrm>
              <a:off x="1309552" y="1967124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89C3296-358E-47FE-1B47-45F147F9FFBA}"/>
                </a:ext>
              </a:extLst>
            </p:cNvPr>
            <p:cNvSpPr/>
            <p:nvPr/>
          </p:nvSpPr>
          <p:spPr>
            <a:xfrm>
              <a:off x="1961175" y="1967124"/>
              <a:ext cx="610647" cy="48136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E69BBD3-4E38-A584-1DE5-B693F5AA9A6B}"/>
                </a:ext>
              </a:extLst>
            </p:cNvPr>
            <p:cNvSpPr/>
            <p:nvPr/>
          </p:nvSpPr>
          <p:spPr>
            <a:xfrm>
              <a:off x="2600214" y="1967124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3467FDF-DA59-3EEF-0930-BA8A0CB39670}"/>
                </a:ext>
              </a:extLst>
            </p:cNvPr>
            <p:cNvSpPr/>
            <p:nvPr/>
          </p:nvSpPr>
          <p:spPr>
            <a:xfrm>
              <a:off x="645346" y="2492635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0DFCC91-F8F5-7F81-D016-441803BF8A79}"/>
                </a:ext>
              </a:extLst>
            </p:cNvPr>
            <p:cNvSpPr/>
            <p:nvPr/>
          </p:nvSpPr>
          <p:spPr>
            <a:xfrm>
              <a:off x="645346" y="3018146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A41D636-F583-D998-EABC-ECF92AE4DEC0}"/>
                </a:ext>
              </a:extLst>
            </p:cNvPr>
            <p:cNvSpPr/>
            <p:nvPr/>
          </p:nvSpPr>
          <p:spPr>
            <a:xfrm>
              <a:off x="657929" y="3543656"/>
              <a:ext cx="610647" cy="4813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87DE1EA-CA5B-ED6C-8F6E-BFCBB1117581}"/>
                </a:ext>
              </a:extLst>
            </p:cNvPr>
            <p:cNvSpPr/>
            <p:nvPr/>
          </p:nvSpPr>
          <p:spPr>
            <a:xfrm>
              <a:off x="1309552" y="2492635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C78E3AC-4806-D4B8-FC12-722DD114106F}"/>
                </a:ext>
              </a:extLst>
            </p:cNvPr>
            <p:cNvSpPr/>
            <p:nvPr/>
          </p:nvSpPr>
          <p:spPr>
            <a:xfrm>
              <a:off x="1309552" y="3018146"/>
              <a:ext cx="610647" cy="48136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217DD48-D09C-06BE-733E-6EA7372438E0}"/>
                </a:ext>
              </a:extLst>
            </p:cNvPr>
            <p:cNvSpPr/>
            <p:nvPr/>
          </p:nvSpPr>
          <p:spPr>
            <a:xfrm>
              <a:off x="1309552" y="3543656"/>
              <a:ext cx="610647" cy="4813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4FAD9B1-2B65-0852-92C5-0E4B5EE8833A}"/>
                </a:ext>
              </a:extLst>
            </p:cNvPr>
            <p:cNvSpPr/>
            <p:nvPr/>
          </p:nvSpPr>
          <p:spPr>
            <a:xfrm>
              <a:off x="1961175" y="2492635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2204E2A-74BD-7836-E89D-F1FBDD2FA6C7}"/>
                </a:ext>
              </a:extLst>
            </p:cNvPr>
            <p:cNvSpPr/>
            <p:nvPr/>
          </p:nvSpPr>
          <p:spPr>
            <a:xfrm>
              <a:off x="1961175" y="3018146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D1B6021-49FC-7BAA-7A3E-CC90E4EE67AD}"/>
                </a:ext>
              </a:extLst>
            </p:cNvPr>
            <p:cNvSpPr/>
            <p:nvPr/>
          </p:nvSpPr>
          <p:spPr>
            <a:xfrm>
              <a:off x="1961175" y="3543656"/>
              <a:ext cx="610647" cy="4813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598BCA2-FE43-6301-DE26-7AC8C1F78FD3}"/>
                </a:ext>
              </a:extLst>
            </p:cNvPr>
            <p:cNvSpPr/>
            <p:nvPr/>
          </p:nvSpPr>
          <p:spPr>
            <a:xfrm>
              <a:off x="2600214" y="2492635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DCD8D03-F91E-EA9C-85D2-6DDFA04EB2B1}"/>
                </a:ext>
              </a:extLst>
            </p:cNvPr>
            <p:cNvSpPr/>
            <p:nvPr/>
          </p:nvSpPr>
          <p:spPr>
            <a:xfrm>
              <a:off x="2600214" y="3018146"/>
              <a:ext cx="610647" cy="48136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21FF432-542E-A0A8-CCBC-1FF72B086D17}"/>
                </a:ext>
              </a:extLst>
            </p:cNvPr>
            <p:cNvSpPr/>
            <p:nvPr/>
          </p:nvSpPr>
          <p:spPr>
            <a:xfrm>
              <a:off x="2612797" y="3543656"/>
              <a:ext cx="610647" cy="4813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71CE6AA-686C-8269-09A6-7C7929B71843}"/>
                </a:ext>
              </a:extLst>
            </p:cNvPr>
            <p:cNvSpPr/>
            <p:nvPr/>
          </p:nvSpPr>
          <p:spPr>
            <a:xfrm>
              <a:off x="645346" y="3543657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68292E1-B0AD-34FA-A857-3AE0902D8ABB}"/>
                </a:ext>
              </a:extLst>
            </p:cNvPr>
            <p:cNvSpPr/>
            <p:nvPr/>
          </p:nvSpPr>
          <p:spPr>
            <a:xfrm>
              <a:off x="1284385" y="3543657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932D720-BA82-5839-76EC-A7D8C6063FAD}"/>
                </a:ext>
              </a:extLst>
            </p:cNvPr>
            <p:cNvSpPr/>
            <p:nvPr/>
          </p:nvSpPr>
          <p:spPr>
            <a:xfrm>
              <a:off x="1936008" y="3543657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144D0DF-7F07-B07C-CBA2-398B3DBAB152}"/>
                </a:ext>
              </a:extLst>
            </p:cNvPr>
            <p:cNvSpPr/>
            <p:nvPr/>
          </p:nvSpPr>
          <p:spPr>
            <a:xfrm>
              <a:off x="2600214" y="3543657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0D795B9-0FAD-F446-9F2A-579C12280938}"/>
              </a:ext>
            </a:extLst>
          </p:cNvPr>
          <p:cNvGrpSpPr/>
          <p:nvPr/>
        </p:nvGrpSpPr>
        <p:grpSpPr>
          <a:xfrm>
            <a:off x="6155474" y="2308229"/>
            <a:ext cx="960714" cy="801734"/>
            <a:chOff x="514734" y="1786237"/>
            <a:chExt cx="2836735" cy="236730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B45CE30-5407-1528-E955-6B9EEE6B428D}"/>
                </a:ext>
              </a:extLst>
            </p:cNvPr>
            <p:cNvSpPr/>
            <p:nvPr/>
          </p:nvSpPr>
          <p:spPr>
            <a:xfrm>
              <a:off x="514734" y="1786237"/>
              <a:ext cx="2836735" cy="23673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81D2A33-355A-1207-B435-1506ABA90D0F}"/>
                </a:ext>
              </a:extLst>
            </p:cNvPr>
            <p:cNvSpPr/>
            <p:nvPr/>
          </p:nvSpPr>
          <p:spPr>
            <a:xfrm>
              <a:off x="645346" y="1967124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050064A-88F6-74A9-7937-9BECE141283D}"/>
                </a:ext>
              </a:extLst>
            </p:cNvPr>
            <p:cNvSpPr/>
            <p:nvPr/>
          </p:nvSpPr>
          <p:spPr>
            <a:xfrm>
              <a:off x="1309552" y="1967124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DAD6A9D-3D9C-C327-38BE-2B597836F371}"/>
                </a:ext>
              </a:extLst>
            </p:cNvPr>
            <p:cNvSpPr/>
            <p:nvPr/>
          </p:nvSpPr>
          <p:spPr>
            <a:xfrm>
              <a:off x="1961175" y="1967124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D4AAE81-46A1-882C-477B-CAB3A212D691}"/>
                </a:ext>
              </a:extLst>
            </p:cNvPr>
            <p:cNvSpPr/>
            <p:nvPr/>
          </p:nvSpPr>
          <p:spPr>
            <a:xfrm>
              <a:off x="2600214" y="1967124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A3878D8-A309-1575-A8F1-A5AFF256C68E}"/>
                </a:ext>
              </a:extLst>
            </p:cNvPr>
            <p:cNvSpPr/>
            <p:nvPr/>
          </p:nvSpPr>
          <p:spPr>
            <a:xfrm>
              <a:off x="645346" y="2492635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DF9245B-A1FF-D0C1-95CF-5A9B5A30006F}"/>
                </a:ext>
              </a:extLst>
            </p:cNvPr>
            <p:cNvSpPr/>
            <p:nvPr/>
          </p:nvSpPr>
          <p:spPr>
            <a:xfrm>
              <a:off x="645346" y="3018146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D2A63E5-43E8-3F04-E819-A134C334DC83}"/>
                </a:ext>
              </a:extLst>
            </p:cNvPr>
            <p:cNvSpPr/>
            <p:nvPr/>
          </p:nvSpPr>
          <p:spPr>
            <a:xfrm>
              <a:off x="657929" y="3543656"/>
              <a:ext cx="610647" cy="4813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7431DA7-9AD3-6BF5-893B-0C59D450BC26}"/>
                </a:ext>
              </a:extLst>
            </p:cNvPr>
            <p:cNvSpPr/>
            <p:nvPr/>
          </p:nvSpPr>
          <p:spPr>
            <a:xfrm>
              <a:off x="1309552" y="2492635"/>
              <a:ext cx="610647" cy="48136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0A61583-9580-9ED7-9E8C-92E4911683E0}"/>
                </a:ext>
              </a:extLst>
            </p:cNvPr>
            <p:cNvSpPr/>
            <p:nvPr/>
          </p:nvSpPr>
          <p:spPr>
            <a:xfrm>
              <a:off x="1309552" y="3018146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C3B42CD-2E62-6CA4-B320-FB9BAC068F69}"/>
                </a:ext>
              </a:extLst>
            </p:cNvPr>
            <p:cNvSpPr/>
            <p:nvPr/>
          </p:nvSpPr>
          <p:spPr>
            <a:xfrm>
              <a:off x="1309552" y="3543656"/>
              <a:ext cx="610647" cy="4813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A0AE8E5-D35C-545A-B5BD-46DC70878AB6}"/>
                </a:ext>
              </a:extLst>
            </p:cNvPr>
            <p:cNvSpPr/>
            <p:nvPr/>
          </p:nvSpPr>
          <p:spPr>
            <a:xfrm>
              <a:off x="1961175" y="2492635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FCFFA92-3959-4FDE-2B74-03FA3B947EF2}"/>
                </a:ext>
              </a:extLst>
            </p:cNvPr>
            <p:cNvSpPr/>
            <p:nvPr/>
          </p:nvSpPr>
          <p:spPr>
            <a:xfrm>
              <a:off x="1961175" y="3018146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CA9247A-9CC5-D088-044F-E813D6277F75}"/>
                </a:ext>
              </a:extLst>
            </p:cNvPr>
            <p:cNvSpPr/>
            <p:nvPr/>
          </p:nvSpPr>
          <p:spPr>
            <a:xfrm>
              <a:off x="1961175" y="3543656"/>
              <a:ext cx="610647" cy="4813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41493BA-9CEC-EAFA-45DD-4150CE28CE20}"/>
                </a:ext>
              </a:extLst>
            </p:cNvPr>
            <p:cNvSpPr/>
            <p:nvPr/>
          </p:nvSpPr>
          <p:spPr>
            <a:xfrm>
              <a:off x="2600214" y="2492635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CB37FC2-F822-2084-6C86-EEFB0F5A8BA3}"/>
                </a:ext>
              </a:extLst>
            </p:cNvPr>
            <p:cNvSpPr/>
            <p:nvPr/>
          </p:nvSpPr>
          <p:spPr>
            <a:xfrm>
              <a:off x="2600214" y="3018146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D049131-A1E0-AD9E-D47B-06191B89B65F}"/>
                </a:ext>
              </a:extLst>
            </p:cNvPr>
            <p:cNvSpPr/>
            <p:nvPr/>
          </p:nvSpPr>
          <p:spPr>
            <a:xfrm>
              <a:off x="2612797" y="3543656"/>
              <a:ext cx="610647" cy="4813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657A8D80-9445-599F-1DD7-EF39BBCCEAA9}"/>
                </a:ext>
              </a:extLst>
            </p:cNvPr>
            <p:cNvSpPr/>
            <p:nvPr/>
          </p:nvSpPr>
          <p:spPr>
            <a:xfrm>
              <a:off x="645346" y="3543657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7D8E719-3665-7290-A774-34460D02A58E}"/>
                </a:ext>
              </a:extLst>
            </p:cNvPr>
            <p:cNvSpPr/>
            <p:nvPr/>
          </p:nvSpPr>
          <p:spPr>
            <a:xfrm>
              <a:off x="1284385" y="3543657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187350E-4443-0C89-C519-EE849EFFAD4E}"/>
                </a:ext>
              </a:extLst>
            </p:cNvPr>
            <p:cNvSpPr/>
            <p:nvPr/>
          </p:nvSpPr>
          <p:spPr>
            <a:xfrm>
              <a:off x="1936008" y="3543657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D440726-DE95-BED9-6322-F62608405689}"/>
                </a:ext>
              </a:extLst>
            </p:cNvPr>
            <p:cNvSpPr/>
            <p:nvPr/>
          </p:nvSpPr>
          <p:spPr>
            <a:xfrm>
              <a:off x="2600214" y="3543657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20058B0-F198-4DF1-7096-E370FEC60F3C}"/>
              </a:ext>
            </a:extLst>
          </p:cNvPr>
          <p:cNvGrpSpPr/>
          <p:nvPr/>
        </p:nvGrpSpPr>
        <p:grpSpPr>
          <a:xfrm>
            <a:off x="7315560" y="2308229"/>
            <a:ext cx="960714" cy="801734"/>
            <a:chOff x="514734" y="1786237"/>
            <a:chExt cx="2836735" cy="2367309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542CEAC-8843-587F-DAE8-63C78B39F2B9}"/>
                </a:ext>
              </a:extLst>
            </p:cNvPr>
            <p:cNvSpPr/>
            <p:nvPr/>
          </p:nvSpPr>
          <p:spPr>
            <a:xfrm>
              <a:off x="514734" y="1786237"/>
              <a:ext cx="2836735" cy="23673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E69358BB-A95B-1C28-3050-998B7D745724}"/>
                </a:ext>
              </a:extLst>
            </p:cNvPr>
            <p:cNvSpPr/>
            <p:nvPr/>
          </p:nvSpPr>
          <p:spPr>
            <a:xfrm>
              <a:off x="645346" y="1967124"/>
              <a:ext cx="610647" cy="48136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A79775C-6ED2-2C0B-579E-C6AD1548DA0B}"/>
                </a:ext>
              </a:extLst>
            </p:cNvPr>
            <p:cNvSpPr/>
            <p:nvPr/>
          </p:nvSpPr>
          <p:spPr>
            <a:xfrm>
              <a:off x="1309552" y="1967124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16184E2F-1CE4-5997-A9CF-1BDC93FDC8D3}"/>
                </a:ext>
              </a:extLst>
            </p:cNvPr>
            <p:cNvSpPr/>
            <p:nvPr/>
          </p:nvSpPr>
          <p:spPr>
            <a:xfrm>
              <a:off x="1961175" y="1967124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B62DC124-1321-D02B-171C-F47275D284A0}"/>
                </a:ext>
              </a:extLst>
            </p:cNvPr>
            <p:cNvSpPr/>
            <p:nvPr/>
          </p:nvSpPr>
          <p:spPr>
            <a:xfrm>
              <a:off x="2600214" y="1967124"/>
              <a:ext cx="610647" cy="48136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630F2E13-02BA-9F71-F502-7713423A5508}"/>
                </a:ext>
              </a:extLst>
            </p:cNvPr>
            <p:cNvSpPr/>
            <p:nvPr/>
          </p:nvSpPr>
          <p:spPr>
            <a:xfrm>
              <a:off x="645346" y="2492635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9E63F642-E708-75C5-507A-17C6474BE5FA}"/>
                </a:ext>
              </a:extLst>
            </p:cNvPr>
            <p:cNvSpPr/>
            <p:nvPr/>
          </p:nvSpPr>
          <p:spPr>
            <a:xfrm>
              <a:off x="645346" y="3018146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62521F8-41E5-B242-A00D-592FCE6F129B}"/>
                </a:ext>
              </a:extLst>
            </p:cNvPr>
            <p:cNvSpPr/>
            <p:nvPr/>
          </p:nvSpPr>
          <p:spPr>
            <a:xfrm>
              <a:off x="657929" y="3543656"/>
              <a:ext cx="610647" cy="4813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2F81837D-FD4B-5B49-5839-C14CFCB354D5}"/>
                </a:ext>
              </a:extLst>
            </p:cNvPr>
            <p:cNvSpPr/>
            <p:nvPr/>
          </p:nvSpPr>
          <p:spPr>
            <a:xfrm>
              <a:off x="1309552" y="2492635"/>
              <a:ext cx="610647" cy="48136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CA465D61-DEE8-1E1E-C7BD-E473E2BD3849}"/>
                </a:ext>
              </a:extLst>
            </p:cNvPr>
            <p:cNvSpPr/>
            <p:nvPr/>
          </p:nvSpPr>
          <p:spPr>
            <a:xfrm>
              <a:off x="1309552" y="3018146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D19F9A94-7416-F40C-E74B-D91377965451}"/>
                </a:ext>
              </a:extLst>
            </p:cNvPr>
            <p:cNvSpPr/>
            <p:nvPr/>
          </p:nvSpPr>
          <p:spPr>
            <a:xfrm>
              <a:off x="1309552" y="3543656"/>
              <a:ext cx="610647" cy="4813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4F18357-2B8A-1A83-87A4-6E3883C4DE09}"/>
                </a:ext>
              </a:extLst>
            </p:cNvPr>
            <p:cNvSpPr/>
            <p:nvPr/>
          </p:nvSpPr>
          <p:spPr>
            <a:xfrm>
              <a:off x="1961175" y="2492635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35B0381F-696D-2ECE-76AD-CAEAF916F4B4}"/>
                </a:ext>
              </a:extLst>
            </p:cNvPr>
            <p:cNvSpPr/>
            <p:nvPr/>
          </p:nvSpPr>
          <p:spPr>
            <a:xfrm>
              <a:off x="1961175" y="3018146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2CA4EF2-D7CE-9675-1DF8-D444E15138B8}"/>
                </a:ext>
              </a:extLst>
            </p:cNvPr>
            <p:cNvSpPr/>
            <p:nvPr/>
          </p:nvSpPr>
          <p:spPr>
            <a:xfrm>
              <a:off x="1961175" y="3543656"/>
              <a:ext cx="610647" cy="4813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F13FAB4-135A-D725-A569-A7FE6CA97059}"/>
                </a:ext>
              </a:extLst>
            </p:cNvPr>
            <p:cNvSpPr/>
            <p:nvPr/>
          </p:nvSpPr>
          <p:spPr>
            <a:xfrm>
              <a:off x="2600214" y="2492635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FBB47DEB-1710-A39A-3BA9-3D021B9C747D}"/>
                </a:ext>
              </a:extLst>
            </p:cNvPr>
            <p:cNvSpPr/>
            <p:nvPr/>
          </p:nvSpPr>
          <p:spPr>
            <a:xfrm>
              <a:off x="2600214" y="3018146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52FE9771-2FD5-22B8-08F8-8495D2330EB8}"/>
                </a:ext>
              </a:extLst>
            </p:cNvPr>
            <p:cNvSpPr/>
            <p:nvPr/>
          </p:nvSpPr>
          <p:spPr>
            <a:xfrm>
              <a:off x="2612797" y="3543656"/>
              <a:ext cx="610647" cy="4813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B9099BD0-8E98-73D6-7C13-083335FEBB77}"/>
                </a:ext>
              </a:extLst>
            </p:cNvPr>
            <p:cNvSpPr/>
            <p:nvPr/>
          </p:nvSpPr>
          <p:spPr>
            <a:xfrm>
              <a:off x="645346" y="3543657"/>
              <a:ext cx="610647" cy="48136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B6E416D8-A418-1819-F8BD-6C1AB6CE7E66}"/>
                </a:ext>
              </a:extLst>
            </p:cNvPr>
            <p:cNvSpPr/>
            <p:nvPr/>
          </p:nvSpPr>
          <p:spPr>
            <a:xfrm>
              <a:off x="1284385" y="3543657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5E3FBF06-6125-691D-C375-AE45CF38D4D0}"/>
                </a:ext>
              </a:extLst>
            </p:cNvPr>
            <p:cNvSpPr/>
            <p:nvPr/>
          </p:nvSpPr>
          <p:spPr>
            <a:xfrm>
              <a:off x="1936008" y="3543657"/>
              <a:ext cx="610647" cy="48136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80586AE8-2364-BB17-0F39-89244E00FC9A}"/>
                </a:ext>
              </a:extLst>
            </p:cNvPr>
            <p:cNvSpPr/>
            <p:nvPr/>
          </p:nvSpPr>
          <p:spPr>
            <a:xfrm>
              <a:off x="2600214" y="3543657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F2DA3BB2-E545-75E6-A2AE-6170B6F0EC61}"/>
              </a:ext>
            </a:extLst>
          </p:cNvPr>
          <p:cNvGrpSpPr/>
          <p:nvPr/>
        </p:nvGrpSpPr>
        <p:grpSpPr>
          <a:xfrm>
            <a:off x="6155475" y="3265886"/>
            <a:ext cx="960714" cy="801734"/>
            <a:chOff x="514734" y="1786237"/>
            <a:chExt cx="2836735" cy="2367309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4C26CDDD-D0E2-590D-4938-A1482D9A0B57}"/>
                </a:ext>
              </a:extLst>
            </p:cNvPr>
            <p:cNvSpPr/>
            <p:nvPr/>
          </p:nvSpPr>
          <p:spPr>
            <a:xfrm>
              <a:off x="514734" y="1786237"/>
              <a:ext cx="2836735" cy="23673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0E3E51A7-6640-8923-5019-217BC46F81BF}"/>
                </a:ext>
              </a:extLst>
            </p:cNvPr>
            <p:cNvSpPr/>
            <p:nvPr/>
          </p:nvSpPr>
          <p:spPr>
            <a:xfrm>
              <a:off x="645346" y="1967124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50360261-23DF-AD89-DACD-5B2A47DD68E7}"/>
                </a:ext>
              </a:extLst>
            </p:cNvPr>
            <p:cNvSpPr/>
            <p:nvPr/>
          </p:nvSpPr>
          <p:spPr>
            <a:xfrm>
              <a:off x="1309552" y="1967124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EF5AD74-CCC0-0CDB-8E47-889E7024601D}"/>
                </a:ext>
              </a:extLst>
            </p:cNvPr>
            <p:cNvSpPr/>
            <p:nvPr/>
          </p:nvSpPr>
          <p:spPr>
            <a:xfrm>
              <a:off x="1961175" y="1967124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7AE320A1-3338-6D32-47B3-F76B59554463}"/>
                </a:ext>
              </a:extLst>
            </p:cNvPr>
            <p:cNvSpPr/>
            <p:nvPr/>
          </p:nvSpPr>
          <p:spPr>
            <a:xfrm>
              <a:off x="2600214" y="1967124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FCE13F8-C9DD-C86E-89D5-85EB6911E5B4}"/>
                </a:ext>
              </a:extLst>
            </p:cNvPr>
            <p:cNvSpPr/>
            <p:nvPr/>
          </p:nvSpPr>
          <p:spPr>
            <a:xfrm>
              <a:off x="645346" y="2492635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F89A342A-4E24-32F2-4A13-F045F1F72935}"/>
                </a:ext>
              </a:extLst>
            </p:cNvPr>
            <p:cNvSpPr/>
            <p:nvPr/>
          </p:nvSpPr>
          <p:spPr>
            <a:xfrm>
              <a:off x="645346" y="3018146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0781D768-519C-E4E7-DC91-3E5E30A1AC41}"/>
                </a:ext>
              </a:extLst>
            </p:cNvPr>
            <p:cNvSpPr/>
            <p:nvPr/>
          </p:nvSpPr>
          <p:spPr>
            <a:xfrm>
              <a:off x="657929" y="3543656"/>
              <a:ext cx="610647" cy="4813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C4449151-2F7D-FCE3-A2BA-A2A7D3086D0F}"/>
                </a:ext>
              </a:extLst>
            </p:cNvPr>
            <p:cNvSpPr/>
            <p:nvPr/>
          </p:nvSpPr>
          <p:spPr>
            <a:xfrm>
              <a:off x="1309552" y="2492635"/>
              <a:ext cx="610647" cy="48136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3177CB1-9896-BE25-720A-7FAA3C8D2225}"/>
                </a:ext>
              </a:extLst>
            </p:cNvPr>
            <p:cNvSpPr/>
            <p:nvPr/>
          </p:nvSpPr>
          <p:spPr>
            <a:xfrm>
              <a:off x="1309552" y="3018146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9B93A34C-D1C9-5A65-BF75-69C2579BFD00}"/>
                </a:ext>
              </a:extLst>
            </p:cNvPr>
            <p:cNvSpPr/>
            <p:nvPr/>
          </p:nvSpPr>
          <p:spPr>
            <a:xfrm>
              <a:off x="1309552" y="3543656"/>
              <a:ext cx="610647" cy="4813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43FB429-E150-C4F2-5AA6-517B6FF6FF64}"/>
                </a:ext>
              </a:extLst>
            </p:cNvPr>
            <p:cNvSpPr/>
            <p:nvPr/>
          </p:nvSpPr>
          <p:spPr>
            <a:xfrm>
              <a:off x="1961175" y="2492635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D8A204BD-C2CE-68D7-2455-4BE51C68B7FD}"/>
                </a:ext>
              </a:extLst>
            </p:cNvPr>
            <p:cNvSpPr/>
            <p:nvPr/>
          </p:nvSpPr>
          <p:spPr>
            <a:xfrm>
              <a:off x="1961175" y="3018146"/>
              <a:ext cx="610647" cy="48136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35A2400E-51A5-DBFD-E56B-BBAC5DAF2906}"/>
                </a:ext>
              </a:extLst>
            </p:cNvPr>
            <p:cNvSpPr/>
            <p:nvPr/>
          </p:nvSpPr>
          <p:spPr>
            <a:xfrm>
              <a:off x="1961175" y="3543656"/>
              <a:ext cx="610647" cy="4813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C91B08B8-C22C-F8DA-F41F-DE7BEF9BEDD7}"/>
                </a:ext>
              </a:extLst>
            </p:cNvPr>
            <p:cNvSpPr/>
            <p:nvPr/>
          </p:nvSpPr>
          <p:spPr>
            <a:xfrm>
              <a:off x="2600214" y="2492635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A5FCA2F8-0A36-983F-F243-7D704F0F01D3}"/>
                </a:ext>
              </a:extLst>
            </p:cNvPr>
            <p:cNvSpPr/>
            <p:nvPr/>
          </p:nvSpPr>
          <p:spPr>
            <a:xfrm>
              <a:off x="2600214" y="3018146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16BFAAC8-55A1-DA9B-5B2C-A0E529D21122}"/>
                </a:ext>
              </a:extLst>
            </p:cNvPr>
            <p:cNvSpPr/>
            <p:nvPr/>
          </p:nvSpPr>
          <p:spPr>
            <a:xfrm>
              <a:off x="2612797" y="3543656"/>
              <a:ext cx="610647" cy="4813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2632653E-5AD7-DD44-7298-BF1C1E0D0473}"/>
                </a:ext>
              </a:extLst>
            </p:cNvPr>
            <p:cNvSpPr/>
            <p:nvPr/>
          </p:nvSpPr>
          <p:spPr>
            <a:xfrm>
              <a:off x="645346" y="3543657"/>
              <a:ext cx="610647" cy="48136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7CB3CB09-818D-C177-4544-60D83AC772E9}"/>
                </a:ext>
              </a:extLst>
            </p:cNvPr>
            <p:cNvSpPr/>
            <p:nvPr/>
          </p:nvSpPr>
          <p:spPr>
            <a:xfrm>
              <a:off x="1284385" y="3543657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F80CAAB2-E009-DF57-E9D4-3D5FC30D6DAB}"/>
                </a:ext>
              </a:extLst>
            </p:cNvPr>
            <p:cNvSpPr/>
            <p:nvPr/>
          </p:nvSpPr>
          <p:spPr>
            <a:xfrm>
              <a:off x="1936008" y="3543657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FC6E2058-DBB1-09F9-1989-19D2B77D9C93}"/>
                </a:ext>
              </a:extLst>
            </p:cNvPr>
            <p:cNvSpPr/>
            <p:nvPr/>
          </p:nvSpPr>
          <p:spPr>
            <a:xfrm>
              <a:off x="2600214" y="3543657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1D17381-F150-1E9D-1C32-9A1AE155EF20}"/>
              </a:ext>
            </a:extLst>
          </p:cNvPr>
          <p:cNvGrpSpPr/>
          <p:nvPr/>
        </p:nvGrpSpPr>
        <p:grpSpPr>
          <a:xfrm>
            <a:off x="4995389" y="3265886"/>
            <a:ext cx="960714" cy="801734"/>
            <a:chOff x="514734" y="1786237"/>
            <a:chExt cx="2836735" cy="2367309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91260578-5001-4B05-A472-34BCBFCE6E29}"/>
                </a:ext>
              </a:extLst>
            </p:cNvPr>
            <p:cNvSpPr/>
            <p:nvPr/>
          </p:nvSpPr>
          <p:spPr>
            <a:xfrm>
              <a:off x="514734" y="1786237"/>
              <a:ext cx="2836735" cy="23673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0BE7840C-2F57-9A09-B264-A21092AB6CE1}"/>
                </a:ext>
              </a:extLst>
            </p:cNvPr>
            <p:cNvSpPr/>
            <p:nvPr/>
          </p:nvSpPr>
          <p:spPr>
            <a:xfrm>
              <a:off x="645346" y="1967124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4D69C2D1-9827-051A-7D31-48B356A13EAD}"/>
                </a:ext>
              </a:extLst>
            </p:cNvPr>
            <p:cNvSpPr/>
            <p:nvPr/>
          </p:nvSpPr>
          <p:spPr>
            <a:xfrm>
              <a:off x="1309552" y="1967124"/>
              <a:ext cx="610647" cy="48136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2A0E9F23-00BC-3973-F1EC-3762DEBF494F}"/>
                </a:ext>
              </a:extLst>
            </p:cNvPr>
            <p:cNvSpPr/>
            <p:nvPr/>
          </p:nvSpPr>
          <p:spPr>
            <a:xfrm>
              <a:off x="1961175" y="1967124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E9D99637-7191-B0FB-9DA7-599A0AD61E43}"/>
                </a:ext>
              </a:extLst>
            </p:cNvPr>
            <p:cNvSpPr/>
            <p:nvPr/>
          </p:nvSpPr>
          <p:spPr>
            <a:xfrm>
              <a:off x="2600214" y="1967124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D3DC1CEF-B890-544E-7AF4-D2E9157D0F15}"/>
                </a:ext>
              </a:extLst>
            </p:cNvPr>
            <p:cNvSpPr/>
            <p:nvPr/>
          </p:nvSpPr>
          <p:spPr>
            <a:xfrm>
              <a:off x="645346" y="2492635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7171F064-A29B-B2E5-4DDC-50516F693F31}"/>
                </a:ext>
              </a:extLst>
            </p:cNvPr>
            <p:cNvSpPr/>
            <p:nvPr/>
          </p:nvSpPr>
          <p:spPr>
            <a:xfrm>
              <a:off x="645346" y="3018146"/>
              <a:ext cx="610647" cy="48136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E307DB0D-9030-7136-0295-355E74B9F569}"/>
                </a:ext>
              </a:extLst>
            </p:cNvPr>
            <p:cNvSpPr/>
            <p:nvPr/>
          </p:nvSpPr>
          <p:spPr>
            <a:xfrm>
              <a:off x="657929" y="3543656"/>
              <a:ext cx="610647" cy="4813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827389A4-13DB-2CB6-5D49-DE101D3F6DCA}"/>
                </a:ext>
              </a:extLst>
            </p:cNvPr>
            <p:cNvSpPr/>
            <p:nvPr/>
          </p:nvSpPr>
          <p:spPr>
            <a:xfrm>
              <a:off x="1309552" y="2492635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9F651702-276A-A4D4-B838-BE31658B6585}"/>
                </a:ext>
              </a:extLst>
            </p:cNvPr>
            <p:cNvSpPr/>
            <p:nvPr/>
          </p:nvSpPr>
          <p:spPr>
            <a:xfrm>
              <a:off x="1309552" y="3018146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5BB9BB68-6A00-6DFA-9F6A-2BBA1495914D}"/>
                </a:ext>
              </a:extLst>
            </p:cNvPr>
            <p:cNvSpPr/>
            <p:nvPr/>
          </p:nvSpPr>
          <p:spPr>
            <a:xfrm>
              <a:off x="1309552" y="3543656"/>
              <a:ext cx="610647" cy="4813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E255FF71-CF90-168C-4771-19558D2B66B6}"/>
                </a:ext>
              </a:extLst>
            </p:cNvPr>
            <p:cNvSpPr/>
            <p:nvPr/>
          </p:nvSpPr>
          <p:spPr>
            <a:xfrm>
              <a:off x="1961175" y="2492635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295FDD7E-000D-E22F-40F9-29518E30B582}"/>
                </a:ext>
              </a:extLst>
            </p:cNvPr>
            <p:cNvSpPr/>
            <p:nvPr/>
          </p:nvSpPr>
          <p:spPr>
            <a:xfrm>
              <a:off x="1961175" y="3018146"/>
              <a:ext cx="610647" cy="48136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29E3E00F-9A9E-CD7F-62E6-9AA8538093C4}"/>
                </a:ext>
              </a:extLst>
            </p:cNvPr>
            <p:cNvSpPr/>
            <p:nvPr/>
          </p:nvSpPr>
          <p:spPr>
            <a:xfrm>
              <a:off x="1961175" y="3543656"/>
              <a:ext cx="610647" cy="4813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B0D4215E-EA2E-940F-A29A-915F178A70F3}"/>
                </a:ext>
              </a:extLst>
            </p:cNvPr>
            <p:cNvSpPr/>
            <p:nvPr/>
          </p:nvSpPr>
          <p:spPr>
            <a:xfrm>
              <a:off x="2600214" y="2492635"/>
              <a:ext cx="610647" cy="48136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7945FED-39D6-875F-8220-AC09787BD697}"/>
                </a:ext>
              </a:extLst>
            </p:cNvPr>
            <p:cNvSpPr/>
            <p:nvPr/>
          </p:nvSpPr>
          <p:spPr>
            <a:xfrm>
              <a:off x="2600214" y="3018146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0E51BDE5-4B13-2892-1762-7A79BD4AA09C}"/>
                </a:ext>
              </a:extLst>
            </p:cNvPr>
            <p:cNvSpPr/>
            <p:nvPr/>
          </p:nvSpPr>
          <p:spPr>
            <a:xfrm>
              <a:off x="2612797" y="3543656"/>
              <a:ext cx="610647" cy="4813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CC2D1C2D-EACE-BF57-D517-4506FDD58240}"/>
                </a:ext>
              </a:extLst>
            </p:cNvPr>
            <p:cNvSpPr/>
            <p:nvPr/>
          </p:nvSpPr>
          <p:spPr>
            <a:xfrm>
              <a:off x="645346" y="3543657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1DCF2CE-39D6-AC9D-44C7-A882B6A9AB4E}"/>
                </a:ext>
              </a:extLst>
            </p:cNvPr>
            <p:cNvSpPr/>
            <p:nvPr/>
          </p:nvSpPr>
          <p:spPr>
            <a:xfrm>
              <a:off x="1284385" y="3543657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40FCECCC-07F6-77E7-538B-44405F047538}"/>
                </a:ext>
              </a:extLst>
            </p:cNvPr>
            <p:cNvSpPr/>
            <p:nvPr/>
          </p:nvSpPr>
          <p:spPr>
            <a:xfrm>
              <a:off x="1936008" y="3543657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649C6F66-9DCD-4562-A9D7-3581061CE391}"/>
                </a:ext>
              </a:extLst>
            </p:cNvPr>
            <p:cNvSpPr/>
            <p:nvPr/>
          </p:nvSpPr>
          <p:spPr>
            <a:xfrm>
              <a:off x="2600214" y="3543657"/>
              <a:ext cx="610647" cy="48136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8996E575-4DC7-8524-C22A-608DD3E7C255}"/>
              </a:ext>
            </a:extLst>
          </p:cNvPr>
          <p:cNvGrpSpPr/>
          <p:nvPr/>
        </p:nvGrpSpPr>
        <p:grpSpPr>
          <a:xfrm>
            <a:off x="7315560" y="3265886"/>
            <a:ext cx="960714" cy="801734"/>
            <a:chOff x="514734" y="1786237"/>
            <a:chExt cx="2836735" cy="2367309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63314C70-59D2-DC78-4206-ED56F96A4088}"/>
                </a:ext>
              </a:extLst>
            </p:cNvPr>
            <p:cNvSpPr/>
            <p:nvPr/>
          </p:nvSpPr>
          <p:spPr>
            <a:xfrm>
              <a:off x="514734" y="1786237"/>
              <a:ext cx="2836735" cy="23673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0A013CBA-F852-CC2B-5E94-04EBC7EACDA6}"/>
                </a:ext>
              </a:extLst>
            </p:cNvPr>
            <p:cNvSpPr/>
            <p:nvPr/>
          </p:nvSpPr>
          <p:spPr>
            <a:xfrm>
              <a:off x="645346" y="1967124"/>
              <a:ext cx="610647" cy="48136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97F5BDCA-D8D9-B2A4-40D0-ACB002935213}"/>
                </a:ext>
              </a:extLst>
            </p:cNvPr>
            <p:cNvSpPr/>
            <p:nvPr/>
          </p:nvSpPr>
          <p:spPr>
            <a:xfrm>
              <a:off x="1309552" y="1967124"/>
              <a:ext cx="610647" cy="48136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9D6CCE60-11D0-D39C-B2AA-0E7F4ACEEEFD}"/>
                </a:ext>
              </a:extLst>
            </p:cNvPr>
            <p:cNvSpPr/>
            <p:nvPr/>
          </p:nvSpPr>
          <p:spPr>
            <a:xfrm>
              <a:off x="1961175" y="1967124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78101134-A488-7DC8-1048-FE1F0B8A5166}"/>
                </a:ext>
              </a:extLst>
            </p:cNvPr>
            <p:cNvSpPr/>
            <p:nvPr/>
          </p:nvSpPr>
          <p:spPr>
            <a:xfrm>
              <a:off x="2600214" y="1967124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A728CCD-F82D-5C42-366B-C345A14E38A1}"/>
                </a:ext>
              </a:extLst>
            </p:cNvPr>
            <p:cNvSpPr/>
            <p:nvPr/>
          </p:nvSpPr>
          <p:spPr>
            <a:xfrm>
              <a:off x="645346" y="2492635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AA976FAB-85C9-1204-FFAD-71125B5273CB}"/>
                </a:ext>
              </a:extLst>
            </p:cNvPr>
            <p:cNvSpPr/>
            <p:nvPr/>
          </p:nvSpPr>
          <p:spPr>
            <a:xfrm>
              <a:off x="645346" y="3018146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D57B1872-471F-E589-3335-394A36953BB0}"/>
                </a:ext>
              </a:extLst>
            </p:cNvPr>
            <p:cNvSpPr/>
            <p:nvPr/>
          </p:nvSpPr>
          <p:spPr>
            <a:xfrm>
              <a:off x="657929" y="3543656"/>
              <a:ext cx="610647" cy="4813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E59DBA55-F069-BCD1-4973-D9164FB726D1}"/>
                </a:ext>
              </a:extLst>
            </p:cNvPr>
            <p:cNvSpPr/>
            <p:nvPr/>
          </p:nvSpPr>
          <p:spPr>
            <a:xfrm>
              <a:off x="1309552" y="2492635"/>
              <a:ext cx="610647" cy="48136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867C1D24-9733-E900-4987-8F6986FA8EDD}"/>
                </a:ext>
              </a:extLst>
            </p:cNvPr>
            <p:cNvSpPr/>
            <p:nvPr/>
          </p:nvSpPr>
          <p:spPr>
            <a:xfrm>
              <a:off x="1309552" y="3018146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CA821489-04F1-65D7-CE87-F7FA578EBBC9}"/>
                </a:ext>
              </a:extLst>
            </p:cNvPr>
            <p:cNvSpPr/>
            <p:nvPr/>
          </p:nvSpPr>
          <p:spPr>
            <a:xfrm>
              <a:off x="1309552" y="3543656"/>
              <a:ext cx="610647" cy="4813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19BEF659-0402-4F9D-1C08-F60826FAB735}"/>
                </a:ext>
              </a:extLst>
            </p:cNvPr>
            <p:cNvSpPr/>
            <p:nvPr/>
          </p:nvSpPr>
          <p:spPr>
            <a:xfrm>
              <a:off x="1961175" y="2492635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33B5BE78-284E-3E71-52B0-DEB9A9B5E077}"/>
                </a:ext>
              </a:extLst>
            </p:cNvPr>
            <p:cNvSpPr/>
            <p:nvPr/>
          </p:nvSpPr>
          <p:spPr>
            <a:xfrm>
              <a:off x="1961175" y="3018146"/>
              <a:ext cx="610647" cy="48136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825063FF-1FA6-324E-3BCC-F32B8072E282}"/>
                </a:ext>
              </a:extLst>
            </p:cNvPr>
            <p:cNvSpPr/>
            <p:nvPr/>
          </p:nvSpPr>
          <p:spPr>
            <a:xfrm>
              <a:off x="1961175" y="3543656"/>
              <a:ext cx="610647" cy="4813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F1C84DCA-C697-4386-3E79-04AFB94DA51C}"/>
                </a:ext>
              </a:extLst>
            </p:cNvPr>
            <p:cNvSpPr/>
            <p:nvPr/>
          </p:nvSpPr>
          <p:spPr>
            <a:xfrm>
              <a:off x="2600214" y="2492635"/>
              <a:ext cx="610647" cy="48136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4D0C545A-1723-0256-0235-57D24B3C9830}"/>
                </a:ext>
              </a:extLst>
            </p:cNvPr>
            <p:cNvSpPr/>
            <p:nvPr/>
          </p:nvSpPr>
          <p:spPr>
            <a:xfrm>
              <a:off x="2600214" y="3018146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972BB9E3-AC44-E395-B31E-F8BED40147DE}"/>
                </a:ext>
              </a:extLst>
            </p:cNvPr>
            <p:cNvSpPr/>
            <p:nvPr/>
          </p:nvSpPr>
          <p:spPr>
            <a:xfrm>
              <a:off x="2612797" y="3543656"/>
              <a:ext cx="610647" cy="4813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1EB350DE-642E-0246-109F-613E6E4996EF}"/>
                </a:ext>
              </a:extLst>
            </p:cNvPr>
            <p:cNvSpPr/>
            <p:nvPr/>
          </p:nvSpPr>
          <p:spPr>
            <a:xfrm>
              <a:off x="645346" y="3543657"/>
              <a:ext cx="610647" cy="48136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E904BBE6-ED46-5B17-A0E3-622EF30F4B30}"/>
                </a:ext>
              </a:extLst>
            </p:cNvPr>
            <p:cNvSpPr/>
            <p:nvPr/>
          </p:nvSpPr>
          <p:spPr>
            <a:xfrm>
              <a:off x="1284385" y="3543657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780483BC-5D07-E0F7-152E-60B8B4F93300}"/>
                </a:ext>
              </a:extLst>
            </p:cNvPr>
            <p:cNvSpPr/>
            <p:nvPr/>
          </p:nvSpPr>
          <p:spPr>
            <a:xfrm>
              <a:off x="1936008" y="3543657"/>
              <a:ext cx="610647" cy="4813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61418427-C062-665A-8696-1F936DF97108}"/>
                </a:ext>
              </a:extLst>
            </p:cNvPr>
            <p:cNvSpPr/>
            <p:nvPr/>
          </p:nvSpPr>
          <p:spPr>
            <a:xfrm>
              <a:off x="2600214" y="3543657"/>
              <a:ext cx="610647" cy="48136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0E85155C-97A6-E4BE-6B2D-DDB55DA43E3F}"/>
              </a:ext>
            </a:extLst>
          </p:cNvPr>
          <p:cNvSpPr txBox="1"/>
          <p:nvPr/>
        </p:nvSpPr>
        <p:spPr>
          <a:xfrm>
            <a:off x="5006976" y="4157460"/>
            <a:ext cx="3063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And many more!</a:t>
            </a:r>
          </a:p>
        </p:txBody>
      </p:sp>
    </p:spTree>
    <p:extLst>
      <p:ext uri="{BB962C8B-B14F-4D97-AF65-F5344CB8AC3E}">
        <p14:creationId xmlns:p14="http://schemas.microsoft.com/office/powerpoint/2010/main" val="173917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D771-7947-83A7-527E-3CD2111E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What is the value of information of community science for conservation?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FD3891-635D-64EE-D489-B24D3921CD20}"/>
              </a:ext>
            </a:extLst>
          </p:cNvPr>
          <p:cNvSpPr/>
          <p:nvPr/>
        </p:nvSpPr>
        <p:spPr>
          <a:xfrm>
            <a:off x="514734" y="1786237"/>
            <a:ext cx="2836735" cy="2367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3851F8-AD11-4301-F13D-5DE5F8BBAD0F}"/>
              </a:ext>
            </a:extLst>
          </p:cNvPr>
          <p:cNvSpPr txBox="1"/>
          <p:nvPr/>
        </p:nvSpPr>
        <p:spPr>
          <a:xfrm>
            <a:off x="514734" y="1263017"/>
            <a:ext cx="317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Management area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8840F8-A199-08EC-8CC6-1BF473AD031C}"/>
              </a:ext>
            </a:extLst>
          </p:cNvPr>
          <p:cNvSpPr/>
          <p:nvPr/>
        </p:nvSpPr>
        <p:spPr>
          <a:xfrm>
            <a:off x="645346" y="1967124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D80CF9-54DB-63D4-E6AE-185904C09B87}"/>
              </a:ext>
            </a:extLst>
          </p:cNvPr>
          <p:cNvSpPr/>
          <p:nvPr/>
        </p:nvSpPr>
        <p:spPr>
          <a:xfrm>
            <a:off x="1309552" y="1967124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4331EA-5D90-4D1A-FADE-75D33551B34D}"/>
              </a:ext>
            </a:extLst>
          </p:cNvPr>
          <p:cNvSpPr/>
          <p:nvPr/>
        </p:nvSpPr>
        <p:spPr>
          <a:xfrm>
            <a:off x="1961175" y="1967124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3BF35A-28F7-9235-AF22-5F4BA958773A}"/>
              </a:ext>
            </a:extLst>
          </p:cNvPr>
          <p:cNvSpPr/>
          <p:nvPr/>
        </p:nvSpPr>
        <p:spPr>
          <a:xfrm>
            <a:off x="2600214" y="1967124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639CEF-4C4F-A2A6-47DA-3629F7607A8A}"/>
              </a:ext>
            </a:extLst>
          </p:cNvPr>
          <p:cNvSpPr/>
          <p:nvPr/>
        </p:nvSpPr>
        <p:spPr>
          <a:xfrm>
            <a:off x="645346" y="2492635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D74ED62-CC17-F5BA-7122-6792D589F388}"/>
              </a:ext>
            </a:extLst>
          </p:cNvPr>
          <p:cNvSpPr/>
          <p:nvPr/>
        </p:nvSpPr>
        <p:spPr>
          <a:xfrm>
            <a:off x="645346" y="3018146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01B74C1-83F1-8F7F-CB06-46529FFCE321}"/>
              </a:ext>
            </a:extLst>
          </p:cNvPr>
          <p:cNvSpPr/>
          <p:nvPr/>
        </p:nvSpPr>
        <p:spPr>
          <a:xfrm>
            <a:off x="657929" y="3543656"/>
            <a:ext cx="610647" cy="481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12628BB-F752-A19D-D5C0-B59C99DCF8FA}"/>
              </a:ext>
            </a:extLst>
          </p:cNvPr>
          <p:cNvSpPr/>
          <p:nvPr/>
        </p:nvSpPr>
        <p:spPr>
          <a:xfrm>
            <a:off x="1309552" y="2492635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B6F594-DAD0-6F0A-78BD-47C98A0B6134}"/>
              </a:ext>
            </a:extLst>
          </p:cNvPr>
          <p:cNvSpPr/>
          <p:nvPr/>
        </p:nvSpPr>
        <p:spPr>
          <a:xfrm>
            <a:off x="1309552" y="3018146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8664AA8-024C-5481-A129-99240E8A9561}"/>
              </a:ext>
            </a:extLst>
          </p:cNvPr>
          <p:cNvSpPr/>
          <p:nvPr/>
        </p:nvSpPr>
        <p:spPr>
          <a:xfrm>
            <a:off x="1309552" y="3543656"/>
            <a:ext cx="610647" cy="481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D170FF2-75B2-0236-9F23-1637E9202511}"/>
              </a:ext>
            </a:extLst>
          </p:cNvPr>
          <p:cNvSpPr/>
          <p:nvPr/>
        </p:nvSpPr>
        <p:spPr>
          <a:xfrm>
            <a:off x="1961175" y="2492635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A4BD3DF-D14A-EB93-EAF2-E6F02292ABDD}"/>
              </a:ext>
            </a:extLst>
          </p:cNvPr>
          <p:cNvSpPr/>
          <p:nvPr/>
        </p:nvSpPr>
        <p:spPr>
          <a:xfrm>
            <a:off x="1961175" y="3018146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4381D28-DCC8-9160-AB05-818653E70E45}"/>
              </a:ext>
            </a:extLst>
          </p:cNvPr>
          <p:cNvSpPr/>
          <p:nvPr/>
        </p:nvSpPr>
        <p:spPr>
          <a:xfrm>
            <a:off x="1961175" y="3543656"/>
            <a:ext cx="610647" cy="481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2F71896-F3B5-575D-8803-86236DFDF932}"/>
              </a:ext>
            </a:extLst>
          </p:cNvPr>
          <p:cNvSpPr/>
          <p:nvPr/>
        </p:nvSpPr>
        <p:spPr>
          <a:xfrm>
            <a:off x="2600214" y="2492635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DB86F70-4DE7-8A15-5C1A-370DF972366F}"/>
              </a:ext>
            </a:extLst>
          </p:cNvPr>
          <p:cNvSpPr/>
          <p:nvPr/>
        </p:nvSpPr>
        <p:spPr>
          <a:xfrm>
            <a:off x="2600214" y="3018146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4CF9104-A066-EC1A-10E9-15753DB2DB59}"/>
              </a:ext>
            </a:extLst>
          </p:cNvPr>
          <p:cNvSpPr/>
          <p:nvPr/>
        </p:nvSpPr>
        <p:spPr>
          <a:xfrm>
            <a:off x="2612797" y="3543656"/>
            <a:ext cx="610647" cy="481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936C6ED-B4D3-4240-7F8B-FA8960F986B1}"/>
              </a:ext>
            </a:extLst>
          </p:cNvPr>
          <p:cNvSpPr/>
          <p:nvPr/>
        </p:nvSpPr>
        <p:spPr>
          <a:xfrm>
            <a:off x="645346" y="3543657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D57DC97-B0ED-8CD0-E0C0-712AFD39AE7D}"/>
              </a:ext>
            </a:extLst>
          </p:cNvPr>
          <p:cNvSpPr/>
          <p:nvPr/>
        </p:nvSpPr>
        <p:spPr>
          <a:xfrm>
            <a:off x="1284385" y="3543657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A14B90B-8DB0-C51E-7D33-75C7A6D79DB4}"/>
              </a:ext>
            </a:extLst>
          </p:cNvPr>
          <p:cNvSpPr/>
          <p:nvPr/>
        </p:nvSpPr>
        <p:spPr>
          <a:xfrm>
            <a:off x="1936008" y="3543657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A0B2D77-AFD6-8708-CECE-C09EC39389C8}"/>
              </a:ext>
            </a:extLst>
          </p:cNvPr>
          <p:cNvSpPr/>
          <p:nvPr/>
        </p:nvSpPr>
        <p:spPr>
          <a:xfrm>
            <a:off x="2600214" y="3543657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553C9EB-CC19-CC10-3855-9E380CE4A0BF}"/>
              </a:ext>
            </a:extLst>
          </p:cNvPr>
          <p:cNvSpPr/>
          <p:nvPr/>
        </p:nvSpPr>
        <p:spPr>
          <a:xfrm>
            <a:off x="2813509" y="2126442"/>
            <a:ext cx="209222" cy="16273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6E29317-E1CF-B58A-B1A5-9318D240D58C}"/>
              </a:ext>
            </a:extLst>
          </p:cNvPr>
          <p:cNvSpPr/>
          <p:nvPr/>
        </p:nvSpPr>
        <p:spPr>
          <a:xfrm>
            <a:off x="2100696" y="2592611"/>
            <a:ext cx="209222" cy="16273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7D679F0-E5ED-188B-3242-0280C6F7BA7C}"/>
              </a:ext>
            </a:extLst>
          </p:cNvPr>
          <p:cNvSpPr/>
          <p:nvPr/>
        </p:nvSpPr>
        <p:spPr>
          <a:xfrm>
            <a:off x="2918120" y="3188132"/>
            <a:ext cx="209222" cy="16273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59B4BB1-C0AB-C5D8-BAC0-7C0C2C6FA494}"/>
              </a:ext>
            </a:extLst>
          </p:cNvPr>
          <p:cNvSpPr/>
          <p:nvPr/>
        </p:nvSpPr>
        <p:spPr>
          <a:xfrm>
            <a:off x="2656019" y="3076088"/>
            <a:ext cx="209222" cy="16273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091B6A0-16E2-1D16-5484-0F5294539519}"/>
              </a:ext>
            </a:extLst>
          </p:cNvPr>
          <p:cNvSpPr/>
          <p:nvPr/>
        </p:nvSpPr>
        <p:spPr>
          <a:xfrm>
            <a:off x="1540695" y="2110617"/>
            <a:ext cx="209222" cy="16273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14C2689-91BA-F10D-7C6C-BA02EDA80C7F}"/>
              </a:ext>
            </a:extLst>
          </p:cNvPr>
          <p:cNvSpPr/>
          <p:nvPr/>
        </p:nvSpPr>
        <p:spPr>
          <a:xfrm>
            <a:off x="2179734" y="2045076"/>
            <a:ext cx="209222" cy="16273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EDF935-0C46-2A0D-1AA0-C3E41E5F351E}"/>
              </a:ext>
            </a:extLst>
          </p:cNvPr>
          <p:cNvSpPr txBox="1"/>
          <p:nvPr/>
        </p:nvSpPr>
        <p:spPr>
          <a:xfrm>
            <a:off x="740719" y="4197688"/>
            <a:ext cx="311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Expert ecological surveys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8A5CE2C-D470-754E-EA62-DB06E1D4B823}"/>
              </a:ext>
            </a:extLst>
          </p:cNvPr>
          <p:cNvSpPr/>
          <p:nvPr/>
        </p:nvSpPr>
        <p:spPr>
          <a:xfrm>
            <a:off x="541958" y="4300988"/>
            <a:ext cx="209222" cy="16273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367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D771-7947-83A7-527E-3CD2111E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What is the value of information of community science for conservation?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E2FDA6-8D06-E615-261E-9EC97944CCF1}"/>
              </a:ext>
            </a:extLst>
          </p:cNvPr>
          <p:cNvSpPr/>
          <p:nvPr/>
        </p:nvSpPr>
        <p:spPr>
          <a:xfrm>
            <a:off x="4214760" y="2303887"/>
            <a:ext cx="3033834" cy="2197401"/>
          </a:xfrm>
          <a:custGeom>
            <a:avLst/>
            <a:gdLst>
              <a:gd name="connsiteX0" fmla="*/ 0 w 3033834"/>
              <a:gd name="connsiteY0" fmla="*/ 2197401 h 2197401"/>
              <a:gd name="connsiteX1" fmla="*/ 573437 w 3033834"/>
              <a:gd name="connsiteY1" fmla="*/ 973035 h 2197401"/>
              <a:gd name="connsiteX2" fmla="*/ 1844298 w 3033834"/>
              <a:gd name="connsiteY2" fmla="*/ 198120 h 2197401"/>
              <a:gd name="connsiteX3" fmla="*/ 2905932 w 3033834"/>
              <a:gd name="connsiteY3" fmla="*/ 19889 h 2197401"/>
              <a:gd name="connsiteX4" fmla="*/ 2975675 w 3033834"/>
              <a:gd name="connsiteY4" fmla="*/ 12140 h 219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3834" h="2197401">
                <a:moveTo>
                  <a:pt x="0" y="2197401"/>
                </a:moveTo>
                <a:cubicBezTo>
                  <a:pt x="133027" y="1751824"/>
                  <a:pt x="266054" y="1306248"/>
                  <a:pt x="573437" y="973035"/>
                </a:cubicBezTo>
                <a:cubicBezTo>
                  <a:pt x="880820" y="639822"/>
                  <a:pt x="1455549" y="356978"/>
                  <a:pt x="1844298" y="198120"/>
                </a:cubicBezTo>
                <a:cubicBezTo>
                  <a:pt x="2233047" y="39262"/>
                  <a:pt x="2717369" y="50886"/>
                  <a:pt x="2905932" y="19889"/>
                </a:cubicBezTo>
                <a:cubicBezTo>
                  <a:pt x="3094495" y="-11108"/>
                  <a:pt x="3035085" y="516"/>
                  <a:pt x="2975675" y="12140"/>
                </a:cubicBez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717593-B784-EDC2-F462-D96D9CADB734}"/>
              </a:ext>
            </a:extLst>
          </p:cNvPr>
          <p:cNvCxnSpPr/>
          <p:nvPr/>
        </p:nvCxnSpPr>
        <p:spPr>
          <a:xfrm>
            <a:off x="4214761" y="1634102"/>
            <a:ext cx="0" cy="2867186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77FE2D-9AA3-D651-80D2-42DAA8F7E01A}"/>
              </a:ext>
            </a:extLst>
          </p:cNvPr>
          <p:cNvCxnSpPr/>
          <p:nvPr/>
        </p:nvCxnSpPr>
        <p:spPr>
          <a:xfrm>
            <a:off x="4214761" y="4501288"/>
            <a:ext cx="323914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F20E8F-4ED6-5CF2-7DF6-AA52AFCF3CC3}"/>
              </a:ext>
            </a:extLst>
          </p:cNvPr>
          <p:cNvSpPr txBox="1"/>
          <p:nvPr/>
        </p:nvSpPr>
        <p:spPr>
          <a:xfrm>
            <a:off x="4090774" y="4568189"/>
            <a:ext cx="4153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Budget for conserving land ($)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748E2B-B219-2B7C-6C74-9E81C676DC9D}"/>
              </a:ext>
            </a:extLst>
          </p:cNvPr>
          <p:cNvSpPr txBox="1"/>
          <p:nvPr/>
        </p:nvSpPr>
        <p:spPr>
          <a:xfrm rot="16200000">
            <a:off x="2097012" y="2507526"/>
            <a:ext cx="3525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Conservation benefit</a:t>
            </a:r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9B1C56DE-8241-7961-3F75-7DFCE8128A87}"/>
              </a:ext>
            </a:extLst>
          </p:cNvPr>
          <p:cNvSpPr/>
          <p:nvPr/>
        </p:nvSpPr>
        <p:spPr>
          <a:xfrm>
            <a:off x="4276754" y="3921070"/>
            <a:ext cx="209222" cy="162732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76C929FB-EBDA-1E76-D381-C32182CD85AF}"/>
              </a:ext>
            </a:extLst>
          </p:cNvPr>
          <p:cNvSpPr/>
          <p:nvPr/>
        </p:nvSpPr>
        <p:spPr>
          <a:xfrm>
            <a:off x="4638376" y="3239855"/>
            <a:ext cx="209222" cy="162732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BED3A175-E000-6A3B-2614-73715E672DA7}"/>
              </a:ext>
            </a:extLst>
          </p:cNvPr>
          <p:cNvSpPr/>
          <p:nvPr/>
        </p:nvSpPr>
        <p:spPr>
          <a:xfrm>
            <a:off x="5291898" y="2739248"/>
            <a:ext cx="209222" cy="162732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9D62533D-17A9-A312-9D62-6FC72B9CF0D5}"/>
              </a:ext>
            </a:extLst>
          </p:cNvPr>
          <p:cNvSpPr/>
          <p:nvPr/>
        </p:nvSpPr>
        <p:spPr>
          <a:xfrm>
            <a:off x="5973829" y="2409017"/>
            <a:ext cx="209222" cy="162732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E463F235-A8C5-BBF3-8090-0A2E9307838C}"/>
              </a:ext>
            </a:extLst>
          </p:cNvPr>
          <p:cNvSpPr/>
          <p:nvPr/>
        </p:nvSpPr>
        <p:spPr>
          <a:xfrm>
            <a:off x="6787480" y="2246285"/>
            <a:ext cx="209222" cy="162732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647FE14A-01E5-354B-460A-52D7BFBE2B76}"/>
              </a:ext>
            </a:extLst>
          </p:cNvPr>
          <p:cNvSpPr/>
          <p:nvPr/>
        </p:nvSpPr>
        <p:spPr>
          <a:xfrm>
            <a:off x="7181783" y="1484843"/>
            <a:ext cx="209222" cy="162732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E905F8-52A1-2994-61BF-6B2978D9A4D0}"/>
              </a:ext>
            </a:extLst>
          </p:cNvPr>
          <p:cNvSpPr txBox="1"/>
          <p:nvPr/>
        </p:nvSpPr>
        <p:spPr>
          <a:xfrm>
            <a:off x="7453907" y="1349182"/>
            <a:ext cx="16350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Best plan based on expert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75521F-1264-41EE-A3E9-B424B0DA83AD}"/>
              </a:ext>
            </a:extLst>
          </p:cNvPr>
          <p:cNvSpPr/>
          <p:nvPr/>
        </p:nvSpPr>
        <p:spPr>
          <a:xfrm>
            <a:off x="514734" y="1786237"/>
            <a:ext cx="2836735" cy="2367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86CE1A-7578-4042-2968-6677F5FCF4D5}"/>
              </a:ext>
            </a:extLst>
          </p:cNvPr>
          <p:cNvSpPr txBox="1"/>
          <p:nvPr/>
        </p:nvSpPr>
        <p:spPr>
          <a:xfrm>
            <a:off x="514734" y="1263017"/>
            <a:ext cx="317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Management area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965E7D-435E-54F6-A6F0-7F8C06F37E98}"/>
              </a:ext>
            </a:extLst>
          </p:cNvPr>
          <p:cNvSpPr/>
          <p:nvPr/>
        </p:nvSpPr>
        <p:spPr>
          <a:xfrm>
            <a:off x="645346" y="1967124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EE0743-4AB4-977C-73D0-8BA6BFDADBB1}"/>
              </a:ext>
            </a:extLst>
          </p:cNvPr>
          <p:cNvSpPr/>
          <p:nvPr/>
        </p:nvSpPr>
        <p:spPr>
          <a:xfrm>
            <a:off x="1309552" y="1967124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19C4B5-8607-8A8A-D692-0576BC0E0A76}"/>
              </a:ext>
            </a:extLst>
          </p:cNvPr>
          <p:cNvSpPr/>
          <p:nvPr/>
        </p:nvSpPr>
        <p:spPr>
          <a:xfrm>
            <a:off x="1961175" y="1967124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D8D7B3-1ED2-C90B-5012-92406A5B8F2E}"/>
              </a:ext>
            </a:extLst>
          </p:cNvPr>
          <p:cNvSpPr/>
          <p:nvPr/>
        </p:nvSpPr>
        <p:spPr>
          <a:xfrm>
            <a:off x="2600214" y="1967124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C6D24D-B598-11BD-5BA9-B673432B33F9}"/>
              </a:ext>
            </a:extLst>
          </p:cNvPr>
          <p:cNvSpPr/>
          <p:nvPr/>
        </p:nvSpPr>
        <p:spPr>
          <a:xfrm>
            <a:off x="645346" y="2492635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EF31D62-75ED-D1AC-9CFB-4315A07A75AB}"/>
              </a:ext>
            </a:extLst>
          </p:cNvPr>
          <p:cNvSpPr/>
          <p:nvPr/>
        </p:nvSpPr>
        <p:spPr>
          <a:xfrm>
            <a:off x="645346" y="3018146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CA12403-E67A-5979-6ACC-F8D77BD80126}"/>
              </a:ext>
            </a:extLst>
          </p:cNvPr>
          <p:cNvSpPr/>
          <p:nvPr/>
        </p:nvSpPr>
        <p:spPr>
          <a:xfrm>
            <a:off x="657929" y="3543656"/>
            <a:ext cx="610647" cy="481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69CC70A-B891-5265-F1E5-B3B1E7215B15}"/>
              </a:ext>
            </a:extLst>
          </p:cNvPr>
          <p:cNvSpPr/>
          <p:nvPr/>
        </p:nvSpPr>
        <p:spPr>
          <a:xfrm>
            <a:off x="1309552" y="2492635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40E32CD-3019-2FB3-9C56-0E4BA7D2119D}"/>
              </a:ext>
            </a:extLst>
          </p:cNvPr>
          <p:cNvSpPr/>
          <p:nvPr/>
        </p:nvSpPr>
        <p:spPr>
          <a:xfrm>
            <a:off x="1309552" y="3018146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9E0A88A-DD0D-1B98-6D89-A2DED6E27852}"/>
              </a:ext>
            </a:extLst>
          </p:cNvPr>
          <p:cNvSpPr/>
          <p:nvPr/>
        </p:nvSpPr>
        <p:spPr>
          <a:xfrm>
            <a:off x="1309552" y="3543656"/>
            <a:ext cx="610647" cy="481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E3CBAC2-4D6E-2A61-A148-8684CF1DD853}"/>
              </a:ext>
            </a:extLst>
          </p:cNvPr>
          <p:cNvSpPr/>
          <p:nvPr/>
        </p:nvSpPr>
        <p:spPr>
          <a:xfrm>
            <a:off x="1961175" y="2492635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2930EB7-AEFD-5C48-6735-7849D0F9F7C1}"/>
              </a:ext>
            </a:extLst>
          </p:cNvPr>
          <p:cNvSpPr/>
          <p:nvPr/>
        </p:nvSpPr>
        <p:spPr>
          <a:xfrm>
            <a:off x="1961175" y="3018146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9107783-8605-ABB6-D9DF-755E8A704201}"/>
              </a:ext>
            </a:extLst>
          </p:cNvPr>
          <p:cNvSpPr/>
          <p:nvPr/>
        </p:nvSpPr>
        <p:spPr>
          <a:xfrm>
            <a:off x="1961175" y="3543656"/>
            <a:ext cx="610647" cy="481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4868D7B-3B8B-43E4-7D1D-BDE8A2C88398}"/>
              </a:ext>
            </a:extLst>
          </p:cNvPr>
          <p:cNvSpPr/>
          <p:nvPr/>
        </p:nvSpPr>
        <p:spPr>
          <a:xfrm>
            <a:off x="2600214" y="2492635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C5B5F0A-851B-12B5-6836-57F1810E01FE}"/>
              </a:ext>
            </a:extLst>
          </p:cNvPr>
          <p:cNvSpPr/>
          <p:nvPr/>
        </p:nvSpPr>
        <p:spPr>
          <a:xfrm>
            <a:off x="2600214" y="3018146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C54194-AE17-3F5E-3574-24BBD2EE294C}"/>
              </a:ext>
            </a:extLst>
          </p:cNvPr>
          <p:cNvSpPr/>
          <p:nvPr/>
        </p:nvSpPr>
        <p:spPr>
          <a:xfrm>
            <a:off x="2612797" y="3543656"/>
            <a:ext cx="610647" cy="481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1BA3ED3-D550-411F-185D-1E5ACE31B91E}"/>
              </a:ext>
            </a:extLst>
          </p:cNvPr>
          <p:cNvSpPr/>
          <p:nvPr/>
        </p:nvSpPr>
        <p:spPr>
          <a:xfrm>
            <a:off x="645346" y="3543657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B437EFF-4198-D9A7-26F4-06C811992732}"/>
              </a:ext>
            </a:extLst>
          </p:cNvPr>
          <p:cNvSpPr/>
          <p:nvPr/>
        </p:nvSpPr>
        <p:spPr>
          <a:xfrm>
            <a:off x="1284385" y="3543657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BAD9AA0-F560-3A83-2EA1-DD86CE56FD82}"/>
              </a:ext>
            </a:extLst>
          </p:cNvPr>
          <p:cNvSpPr/>
          <p:nvPr/>
        </p:nvSpPr>
        <p:spPr>
          <a:xfrm>
            <a:off x="1936008" y="3543657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FB4C605-F68A-E5BE-C108-CCECEFA36F85}"/>
              </a:ext>
            </a:extLst>
          </p:cNvPr>
          <p:cNvSpPr/>
          <p:nvPr/>
        </p:nvSpPr>
        <p:spPr>
          <a:xfrm>
            <a:off x="2600214" y="3543657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EFEF39D-543B-49DF-2CFF-A4EEAEE1A37E}"/>
              </a:ext>
            </a:extLst>
          </p:cNvPr>
          <p:cNvSpPr/>
          <p:nvPr/>
        </p:nvSpPr>
        <p:spPr>
          <a:xfrm>
            <a:off x="2813509" y="2126442"/>
            <a:ext cx="209222" cy="16273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66FE93F-FBF5-BBCF-C5D4-1CC6A05747DA}"/>
              </a:ext>
            </a:extLst>
          </p:cNvPr>
          <p:cNvSpPr/>
          <p:nvPr/>
        </p:nvSpPr>
        <p:spPr>
          <a:xfrm>
            <a:off x="2100696" y="2592611"/>
            <a:ext cx="209222" cy="16273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B3E70FB-C9B4-90B6-9AE9-71544C797C23}"/>
              </a:ext>
            </a:extLst>
          </p:cNvPr>
          <p:cNvSpPr/>
          <p:nvPr/>
        </p:nvSpPr>
        <p:spPr>
          <a:xfrm>
            <a:off x="2918120" y="3188132"/>
            <a:ext cx="209222" cy="16273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24B8B6D-7285-EBAB-7CB3-7A25191A7CCA}"/>
              </a:ext>
            </a:extLst>
          </p:cNvPr>
          <p:cNvSpPr/>
          <p:nvPr/>
        </p:nvSpPr>
        <p:spPr>
          <a:xfrm>
            <a:off x="2656019" y="3076088"/>
            <a:ext cx="209222" cy="16273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698289F-A2FD-E759-B839-96B847E21451}"/>
              </a:ext>
            </a:extLst>
          </p:cNvPr>
          <p:cNvSpPr/>
          <p:nvPr/>
        </p:nvSpPr>
        <p:spPr>
          <a:xfrm>
            <a:off x="1540695" y="2110617"/>
            <a:ext cx="209222" cy="16273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CABDBD2-E853-E25F-75D8-7CCC151E4E37}"/>
              </a:ext>
            </a:extLst>
          </p:cNvPr>
          <p:cNvSpPr/>
          <p:nvPr/>
        </p:nvSpPr>
        <p:spPr>
          <a:xfrm>
            <a:off x="2179734" y="2045076"/>
            <a:ext cx="209222" cy="16273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4F9429D-F170-2BD9-3698-CF4F4C1682F9}"/>
              </a:ext>
            </a:extLst>
          </p:cNvPr>
          <p:cNvSpPr txBox="1"/>
          <p:nvPr/>
        </p:nvSpPr>
        <p:spPr>
          <a:xfrm>
            <a:off x="740719" y="4197688"/>
            <a:ext cx="311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Expert ecological surveys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601BF6E-6C93-8515-8D9C-F49E5A590534}"/>
              </a:ext>
            </a:extLst>
          </p:cNvPr>
          <p:cNvSpPr/>
          <p:nvPr/>
        </p:nvSpPr>
        <p:spPr>
          <a:xfrm>
            <a:off x="541958" y="4300988"/>
            <a:ext cx="209222" cy="16273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928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D771-7947-83A7-527E-3CD2111E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What is the value of information of community science for conservation?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B7E8A7-A91B-CFD2-7936-62266392BB60}"/>
              </a:ext>
            </a:extLst>
          </p:cNvPr>
          <p:cNvSpPr/>
          <p:nvPr/>
        </p:nvSpPr>
        <p:spPr>
          <a:xfrm>
            <a:off x="514734" y="1786237"/>
            <a:ext cx="2836735" cy="2367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CC041C-1369-A8AB-01F0-4A9980CED13C}"/>
              </a:ext>
            </a:extLst>
          </p:cNvPr>
          <p:cNvSpPr txBox="1"/>
          <p:nvPr/>
        </p:nvSpPr>
        <p:spPr>
          <a:xfrm>
            <a:off x="514734" y="1263017"/>
            <a:ext cx="3176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Management area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30DF61-EE52-D10E-00F1-4B09CF2E7902}"/>
              </a:ext>
            </a:extLst>
          </p:cNvPr>
          <p:cNvSpPr/>
          <p:nvPr/>
        </p:nvSpPr>
        <p:spPr>
          <a:xfrm>
            <a:off x="645346" y="1967124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D88083-A782-E53B-1E1D-6D075ED80787}"/>
              </a:ext>
            </a:extLst>
          </p:cNvPr>
          <p:cNvSpPr/>
          <p:nvPr/>
        </p:nvSpPr>
        <p:spPr>
          <a:xfrm>
            <a:off x="1309552" y="1967124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055278-3E93-BD93-BAC1-B6CC156CE5BF}"/>
              </a:ext>
            </a:extLst>
          </p:cNvPr>
          <p:cNvSpPr/>
          <p:nvPr/>
        </p:nvSpPr>
        <p:spPr>
          <a:xfrm>
            <a:off x="1961175" y="1967124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3249F8A-8B7E-E7D8-F14D-CF8925039E0B}"/>
              </a:ext>
            </a:extLst>
          </p:cNvPr>
          <p:cNvSpPr/>
          <p:nvPr/>
        </p:nvSpPr>
        <p:spPr>
          <a:xfrm>
            <a:off x="2600214" y="1967124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09A33A4-3390-87BE-9EBB-A5960AC3A898}"/>
              </a:ext>
            </a:extLst>
          </p:cNvPr>
          <p:cNvSpPr/>
          <p:nvPr/>
        </p:nvSpPr>
        <p:spPr>
          <a:xfrm>
            <a:off x="645346" y="2492635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E12A34-532C-DF8C-E7A5-A0B10D5EEA69}"/>
              </a:ext>
            </a:extLst>
          </p:cNvPr>
          <p:cNvSpPr/>
          <p:nvPr/>
        </p:nvSpPr>
        <p:spPr>
          <a:xfrm>
            <a:off x="645346" y="3018146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D5F8AB-1302-297A-C674-1D97487A5F73}"/>
              </a:ext>
            </a:extLst>
          </p:cNvPr>
          <p:cNvSpPr/>
          <p:nvPr/>
        </p:nvSpPr>
        <p:spPr>
          <a:xfrm>
            <a:off x="657929" y="3543656"/>
            <a:ext cx="610647" cy="481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6D51DE-5653-CB08-A972-21ED4EF52E0E}"/>
              </a:ext>
            </a:extLst>
          </p:cNvPr>
          <p:cNvSpPr/>
          <p:nvPr/>
        </p:nvSpPr>
        <p:spPr>
          <a:xfrm>
            <a:off x="1309552" y="2492635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22FFA4D-004D-F088-15C6-76AC08B9F0B9}"/>
              </a:ext>
            </a:extLst>
          </p:cNvPr>
          <p:cNvSpPr/>
          <p:nvPr/>
        </p:nvSpPr>
        <p:spPr>
          <a:xfrm>
            <a:off x="1309552" y="3018146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EC1F28-F2D7-744C-B287-D34053D5516A}"/>
              </a:ext>
            </a:extLst>
          </p:cNvPr>
          <p:cNvSpPr/>
          <p:nvPr/>
        </p:nvSpPr>
        <p:spPr>
          <a:xfrm>
            <a:off x="1309552" y="3543656"/>
            <a:ext cx="610647" cy="481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F90AD8-DDAA-EC0C-C031-3E9026C5EC4D}"/>
              </a:ext>
            </a:extLst>
          </p:cNvPr>
          <p:cNvSpPr/>
          <p:nvPr/>
        </p:nvSpPr>
        <p:spPr>
          <a:xfrm>
            <a:off x="1961175" y="2492635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B72093A-7A2F-95B5-C3A1-5EE86933669D}"/>
              </a:ext>
            </a:extLst>
          </p:cNvPr>
          <p:cNvSpPr/>
          <p:nvPr/>
        </p:nvSpPr>
        <p:spPr>
          <a:xfrm>
            <a:off x="1961175" y="3018146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4D9A5D0-19C2-7713-EF3B-8D7FBEF840D9}"/>
              </a:ext>
            </a:extLst>
          </p:cNvPr>
          <p:cNvSpPr/>
          <p:nvPr/>
        </p:nvSpPr>
        <p:spPr>
          <a:xfrm>
            <a:off x="1961175" y="3543656"/>
            <a:ext cx="610647" cy="481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CACB1C4-1E69-A93D-6121-59618D34977B}"/>
              </a:ext>
            </a:extLst>
          </p:cNvPr>
          <p:cNvSpPr/>
          <p:nvPr/>
        </p:nvSpPr>
        <p:spPr>
          <a:xfrm>
            <a:off x="2600214" y="2492635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B19546-1B85-6AE3-DAF1-29644512F294}"/>
              </a:ext>
            </a:extLst>
          </p:cNvPr>
          <p:cNvSpPr/>
          <p:nvPr/>
        </p:nvSpPr>
        <p:spPr>
          <a:xfrm>
            <a:off x="2600214" y="3018146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3076633-04B8-9AE0-7CDF-23DA26DA0472}"/>
              </a:ext>
            </a:extLst>
          </p:cNvPr>
          <p:cNvSpPr/>
          <p:nvPr/>
        </p:nvSpPr>
        <p:spPr>
          <a:xfrm>
            <a:off x="2612797" y="3543656"/>
            <a:ext cx="610647" cy="4813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19DC5-DF62-85EA-06C4-F20C8760D78F}"/>
              </a:ext>
            </a:extLst>
          </p:cNvPr>
          <p:cNvSpPr/>
          <p:nvPr/>
        </p:nvSpPr>
        <p:spPr>
          <a:xfrm>
            <a:off x="645346" y="3543657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D082EF1-8BD0-2A20-EDF5-89DDA5A9B498}"/>
              </a:ext>
            </a:extLst>
          </p:cNvPr>
          <p:cNvSpPr/>
          <p:nvPr/>
        </p:nvSpPr>
        <p:spPr>
          <a:xfrm>
            <a:off x="1284385" y="3543657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EAAF09-4CB6-B1F2-8611-39DEC641601C}"/>
              </a:ext>
            </a:extLst>
          </p:cNvPr>
          <p:cNvSpPr/>
          <p:nvPr/>
        </p:nvSpPr>
        <p:spPr>
          <a:xfrm>
            <a:off x="1936008" y="3543657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E847D5-C355-B20D-5C14-550639D8978B}"/>
              </a:ext>
            </a:extLst>
          </p:cNvPr>
          <p:cNvSpPr/>
          <p:nvPr/>
        </p:nvSpPr>
        <p:spPr>
          <a:xfrm>
            <a:off x="2600214" y="3543657"/>
            <a:ext cx="610647" cy="4813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037044A-F9C6-783F-2191-28BFEB958564}"/>
              </a:ext>
            </a:extLst>
          </p:cNvPr>
          <p:cNvSpPr/>
          <p:nvPr/>
        </p:nvSpPr>
        <p:spPr>
          <a:xfrm>
            <a:off x="2813509" y="2126442"/>
            <a:ext cx="209222" cy="16273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347B8A6-EA82-13D6-4811-A00490437063}"/>
              </a:ext>
            </a:extLst>
          </p:cNvPr>
          <p:cNvSpPr/>
          <p:nvPr/>
        </p:nvSpPr>
        <p:spPr>
          <a:xfrm>
            <a:off x="2100696" y="2592611"/>
            <a:ext cx="209222" cy="16273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0C0F6A-DB1F-434F-301E-A50F4EABC601}"/>
              </a:ext>
            </a:extLst>
          </p:cNvPr>
          <p:cNvSpPr/>
          <p:nvPr/>
        </p:nvSpPr>
        <p:spPr>
          <a:xfrm>
            <a:off x="2918120" y="3188132"/>
            <a:ext cx="209222" cy="16273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41FA1E-4A43-6D71-5A56-24E513D86D04}"/>
              </a:ext>
            </a:extLst>
          </p:cNvPr>
          <p:cNvSpPr/>
          <p:nvPr/>
        </p:nvSpPr>
        <p:spPr>
          <a:xfrm>
            <a:off x="2656019" y="3076088"/>
            <a:ext cx="209222" cy="16273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9A9255-F3FA-8979-0EEC-D2D2F019E8E4}"/>
              </a:ext>
            </a:extLst>
          </p:cNvPr>
          <p:cNvSpPr/>
          <p:nvPr/>
        </p:nvSpPr>
        <p:spPr>
          <a:xfrm>
            <a:off x="1540695" y="2110617"/>
            <a:ext cx="209222" cy="16273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CDB6FB-7694-8D1A-6864-3927CB5F6DE2}"/>
              </a:ext>
            </a:extLst>
          </p:cNvPr>
          <p:cNvSpPr/>
          <p:nvPr/>
        </p:nvSpPr>
        <p:spPr>
          <a:xfrm>
            <a:off x="2179734" y="2045076"/>
            <a:ext cx="209222" cy="16273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2EA92F-F25A-6B19-56C2-190E5CF06540}"/>
              </a:ext>
            </a:extLst>
          </p:cNvPr>
          <p:cNvSpPr txBox="1"/>
          <p:nvPr/>
        </p:nvSpPr>
        <p:spPr>
          <a:xfrm>
            <a:off x="740719" y="4197688"/>
            <a:ext cx="3110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Expert ecological surveys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30C1673-B7E7-C4A4-D0EB-D504649D239D}"/>
              </a:ext>
            </a:extLst>
          </p:cNvPr>
          <p:cNvSpPr/>
          <p:nvPr/>
        </p:nvSpPr>
        <p:spPr>
          <a:xfrm>
            <a:off x="541958" y="4300988"/>
            <a:ext cx="209222" cy="162732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87942E-AB48-2AE8-8E9E-6A38794B1B6F}"/>
              </a:ext>
            </a:extLst>
          </p:cNvPr>
          <p:cNvSpPr txBox="1"/>
          <p:nvPr/>
        </p:nvSpPr>
        <p:spPr>
          <a:xfrm>
            <a:off x="747082" y="4555899"/>
            <a:ext cx="3824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Community science data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A65FF2-597F-0F06-B4B2-5529DF8986F0}"/>
              </a:ext>
            </a:extLst>
          </p:cNvPr>
          <p:cNvSpPr/>
          <p:nvPr/>
        </p:nvSpPr>
        <p:spPr>
          <a:xfrm>
            <a:off x="548321" y="4659199"/>
            <a:ext cx="209222" cy="162732"/>
          </a:xfrm>
          <a:prstGeom prst="ellipse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8C595EE-96D8-E10B-1D4D-3AB6B80A952E}"/>
              </a:ext>
            </a:extLst>
          </p:cNvPr>
          <p:cNvSpPr/>
          <p:nvPr/>
        </p:nvSpPr>
        <p:spPr>
          <a:xfrm>
            <a:off x="1540695" y="2704504"/>
            <a:ext cx="209222" cy="162732"/>
          </a:xfrm>
          <a:prstGeom prst="ellipse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30F9C5A-D55B-BB79-263B-171B4790CD18}"/>
              </a:ext>
            </a:extLst>
          </p:cNvPr>
          <p:cNvSpPr/>
          <p:nvPr/>
        </p:nvSpPr>
        <p:spPr>
          <a:xfrm>
            <a:off x="1685810" y="2245218"/>
            <a:ext cx="209222" cy="162732"/>
          </a:xfrm>
          <a:prstGeom prst="ellipse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82C9E8-7FDC-0501-6CFB-09F8BB883024}"/>
              </a:ext>
            </a:extLst>
          </p:cNvPr>
          <p:cNvSpPr/>
          <p:nvPr/>
        </p:nvSpPr>
        <p:spPr>
          <a:xfrm>
            <a:off x="2865241" y="2673977"/>
            <a:ext cx="209222" cy="162732"/>
          </a:xfrm>
          <a:prstGeom prst="ellipse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B09DD59-D84F-1725-BFE7-14415C37925E}"/>
              </a:ext>
            </a:extLst>
          </p:cNvPr>
          <p:cNvSpPr/>
          <p:nvPr/>
        </p:nvSpPr>
        <p:spPr>
          <a:xfrm>
            <a:off x="2241331" y="2682956"/>
            <a:ext cx="209222" cy="162732"/>
          </a:xfrm>
          <a:prstGeom prst="ellipse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1BFEAA5-4ED3-9D8C-04B6-8D4C4A31A3BE}"/>
              </a:ext>
            </a:extLst>
          </p:cNvPr>
          <p:cNvSpPr/>
          <p:nvPr/>
        </p:nvSpPr>
        <p:spPr>
          <a:xfrm>
            <a:off x="2088239" y="3185047"/>
            <a:ext cx="209222" cy="162732"/>
          </a:xfrm>
          <a:prstGeom prst="ellipse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BFB565E-FBA3-36A6-08AF-6B86C6A333D6}"/>
              </a:ext>
            </a:extLst>
          </p:cNvPr>
          <p:cNvSpPr/>
          <p:nvPr/>
        </p:nvSpPr>
        <p:spPr>
          <a:xfrm>
            <a:off x="865666" y="3702974"/>
            <a:ext cx="209222" cy="162732"/>
          </a:xfrm>
          <a:prstGeom prst="ellipse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CD8EFDF-391D-E327-7A45-23FE1D4458CD}"/>
              </a:ext>
            </a:extLst>
          </p:cNvPr>
          <p:cNvSpPr/>
          <p:nvPr/>
        </p:nvSpPr>
        <p:spPr>
          <a:xfrm>
            <a:off x="2905279" y="2207808"/>
            <a:ext cx="209222" cy="162732"/>
          </a:xfrm>
          <a:prstGeom prst="ellipse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E0654EC2-BDEB-3202-FBD6-824606BEB5A6}"/>
              </a:ext>
            </a:extLst>
          </p:cNvPr>
          <p:cNvSpPr/>
          <p:nvPr/>
        </p:nvSpPr>
        <p:spPr>
          <a:xfrm>
            <a:off x="4214760" y="2303887"/>
            <a:ext cx="3033834" cy="2197401"/>
          </a:xfrm>
          <a:custGeom>
            <a:avLst/>
            <a:gdLst>
              <a:gd name="connsiteX0" fmla="*/ 0 w 3033834"/>
              <a:gd name="connsiteY0" fmla="*/ 2197401 h 2197401"/>
              <a:gd name="connsiteX1" fmla="*/ 573437 w 3033834"/>
              <a:gd name="connsiteY1" fmla="*/ 973035 h 2197401"/>
              <a:gd name="connsiteX2" fmla="*/ 1844298 w 3033834"/>
              <a:gd name="connsiteY2" fmla="*/ 198120 h 2197401"/>
              <a:gd name="connsiteX3" fmla="*/ 2905932 w 3033834"/>
              <a:gd name="connsiteY3" fmla="*/ 19889 h 2197401"/>
              <a:gd name="connsiteX4" fmla="*/ 2975675 w 3033834"/>
              <a:gd name="connsiteY4" fmla="*/ 12140 h 219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3834" h="2197401">
                <a:moveTo>
                  <a:pt x="0" y="2197401"/>
                </a:moveTo>
                <a:cubicBezTo>
                  <a:pt x="133027" y="1751824"/>
                  <a:pt x="266054" y="1306248"/>
                  <a:pt x="573437" y="973035"/>
                </a:cubicBezTo>
                <a:cubicBezTo>
                  <a:pt x="880820" y="639822"/>
                  <a:pt x="1455549" y="356978"/>
                  <a:pt x="1844298" y="198120"/>
                </a:cubicBezTo>
                <a:cubicBezTo>
                  <a:pt x="2233047" y="39262"/>
                  <a:pt x="2717369" y="50886"/>
                  <a:pt x="2905932" y="19889"/>
                </a:cubicBezTo>
                <a:cubicBezTo>
                  <a:pt x="3094495" y="-11108"/>
                  <a:pt x="3035085" y="516"/>
                  <a:pt x="2975675" y="12140"/>
                </a:cubicBez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E0F067-AD37-6778-1A19-DD0A6B5F5940}"/>
              </a:ext>
            </a:extLst>
          </p:cNvPr>
          <p:cNvCxnSpPr/>
          <p:nvPr/>
        </p:nvCxnSpPr>
        <p:spPr>
          <a:xfrm>
            <a:off x="4214761" y="1634102"/>
            <a:ext cx="0" cy="2867186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FF2A988-8917-824D-2624-C2177E37818C}"/>
              </a:ext>
            </a:extLst>
          </p:cNvPr>
          <p:cNvCxnSpPr/>
          <p:nvPr/>
        </p:nvCxnSpPr>
        <p:spPr>
          <a:xfrm>
            <a:off x="4214761" y="4501288"/>
            <a:ext cx="323914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3681C4C-38FC-5C29-9C1B-D0F1F20DAD4E}"/>
              </a:ext>
            </a:extLst>
          </p:cNvPr>
          <p:cNvSpPr txBox="1"/>
          <p:nvPr/>
        </p:nvSpPr>
        <p:spPr>
          <a:xfrm>
            <a:off x="4090774" y="4568189"/>
            <a:ext cx="4153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Budget for conserving land ($)</a:t>
            </a:r>
          </a:p>
        </p:txBody>
      </p:sp>
      <p:sp>
        <p:nvSpPr>
          <p:cNvPr id="60" name="Star: 5 Points 59">
            <a:extLst>
              <a:ext uri="{FF2B5EF4-FFF2-40B4-BE49-F238E27FC236}">
                <a16:creationId xmlns:a16="http://schemas.microsoft.com/office/drawing/2014/main" id="{6ED49FE3-3901-3DCC-ACD5-63B85AFEAACD}"/>
              </a:ext>
            </a:extLst>
          </p:cNvPr>
          <p:cNvSpPr/>
          <p:nvPr/>
        </p:nvSpPr>
        <p:spPr>
          <a:xfrm>
            <a:off x="4276754" y="3921070"/>
            <a:ext cx="209222" cy="162732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Star: 5 Points 60">
            <a:extLst>
              <a:ext uri="{FF2B5EF4-FFF2-40B4-BE49-F238E27FC236}">
                <a16:creationId xmlns:a16="http://schemas.microsoft.com/office/drawing/2014/main" id="{FB0E0023-62AF-0678-38E7-4B34264768A0}"/>
              </a:ext>
            </a:extLst>
          </p:cNvPr>
          <p:cNvSpPr/>
          <p:nvPr/>
        </p:nvSpPr>
        <p:spPr>
          <a:xfrm>
            <a:off x="4638376" y="3239855"/>
            <a:ext cx="209222" cy="162732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Star: 5 Points 61">
            <a:extLst>
              <a:ext uri="{FF2B5EF4-FFF2-40B4-BE49-F238E27FC236}">
                <a16:creationId xmlns:a16="http://schemas.microsoft.com/office/drawing/2014/main" id="{89B7F4B1-1025-A140-E62E-335AE7626B28}"/>
              </a:ext>
            </a:extLst>
          </p:cNvPr>
          <p:cNvSpPr/>
          <p:nvPr/>
        </p:nvSpPr>
        <p:spPr>
          <a:xfrm>
            <a:off x="5291898" y="2739248"/>
            <a:ext cx="209222" cy="162732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Star: 5 Points 62">
            <a:extLst>
              <a:ext uri="{FF2B5EF4-FFF2-40B4-BE49-F238E27FC236}">
                <a16:creationId xmlns:a16="http://schemas.microsoft.com/office/drawing/2014/main" id="{AFE0EA44-9F50-6458-137C-F9762C3C7E5E}"/>
              </a:ext>
            </a:extLst>
          </p:cNvPr>
          <p:cNvSpPr/>
          <p:nvPr/>
        </p:nvSpPr>
        <p:spPr>
          <a:xfrm>
            <a:off x="5973829" y="2409017"/>
            <a:ext cx="209222" cy="162732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Star: 5 Points 63">
            <a:extLst>
              <a:ext uri="{FF2B5EF4-FFF2-40B4-BE49-F238E27FC236}">
                <a16:creationId xmlns:a16="http://schemas.microsoft.com/office/drawing/2014/main" id="{4540C821-B7B0-357A-2D06-2D9C1C35D730}"/>
              </a:ext>
            </a:extLst>
          </p:cNvPr>
          <p:cNvSpPr/>
          <p:nvPr/>
        </p:nvSpPr>
        <p:spPr>
          <a:xfrm>
            <a:off x="6787480" y="2246285"/>
            <a:ext cx="209222" cy="162732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Star: 5 Points 64">
            <a:extLst>
              <a:ext uri="{FF2B5EF4-FFF2-40B4-BE49-F238E27FC236}">
                <a16:creationId xmlns:a16="http://schemas.microsoft.com/office/drawing/2014/main" id="{E2058135-615D-0E3F-999D-96F65E973BF8}"/>
              </a:ext>
            </a:extLst>
          </p:cNvPr>
          <p:cNvSpPr/>
          <p:nvPr/>
        </p:nvSpPr>
        <p:spPr>
          <a:xfrm>
            <a:off x="7181783" y="1484843"/>
            <a:ext cx="209222" cy="162732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A6C30C-10B3-4DBF-1892-5EB7EFFAC1ED}"/>
              </a:ext>
            </a:extLst>
          </p:cNvPr>
          <p:cNvSpPr txBox="1"/>
          <p:nvPr/>
        </p:nvSpPr>
        <p:spPr>
          <a:xfrm>
            <a:off x="7453907" y="1349182"/>
            <a:ext cx="16350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Best plan based on expert data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0E83C29A-13B7-2AFE-8464-94553FFDAF36}"/>
              </a:ext>
            </a:extLst>
          </p:cNvPr>
          <p:cNvSpPr/>
          <p:nvPr/>
        </p:nvSpPr>
        <p:spPr>
          <a:xfrm>
            <a:off x="4254285" y="2309247"/>
            <a:ext cx="2962092" cy="2131017"/>
          </a:xfrm>
          <a:custGeom>
            <a:avLst/>
            <a:gdLst>
              <a:gd name="connsiteX0" fmla="*/ 0 w 2962092"/>
              <a:gd name="connsiteY0" fmla="*/ 2131017 h 2131017"/>
              <a:gd name="connsiteX1" fmla="*/ 232474 w 2962092"/>
              <a:gd name="connsiteY1" fmla="*/ 984143 h 2131017"/>
              <a:gd name="connsiteX2" fmla="*/ 1077132 w 2962092"/>
              <a:gd name="connsiteY2" fmla="*/ 178231 h 2131017"/>
              <a:gd name="connsiteX3" fmla="*/ 1968284 w 2962092"/>
              <a:gd name="connsiteY3" fmla="*/ 54245 h 2131017"/>
              <a:gd name="connsiteX4" fmla="*/ 2820691 w 2962092"/>
              <a:gd name="connsiteY4" fmla="*/ 30997 h 2131017"/>
              <a:gd name="connsiteX5" fmla="*/ 2952427 w 2962092"/>
              <a:gd name="connsiteY5" fmla="*/ 0 h 213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2092" h="2131017">
                <a:moveTo>
                  <a:pt x="0" y="2131017"/>
                </a:moveTo>
                <a:cubicBezTo>
                  <a:pt x="26476" y="1720312"/>
                  <a:pt x="52952" y="1309607"/>
                  <a:pt x="232474" y="984143"/>
                </a:cubicBezTo>
                <a:cubicBezTo>
                  <a:pt x="411996" y="658679"/>
                  <a:pt x="787830" y="333214"/>
                  <a:pt x="1077132" y="178231"/>
                </a:cubicBezTo>
                <a:cubicBezTo>
                  <a:pt x="1366434" y="23248"/>
                  <a:pt x="1677691" y="78784"/>
                  <a:pt x="1968284" y="54245"/>
                </a:cubicBezTo>
                <a:cubicBezTo>
                  <a:pt x="2258877" y="29706"/>
                  <a:pt x="2656667" y="40038"/>
                  <a:pt x="2820691" y="30997"/>
                </a:cubicBezTo>
                <a:cubicBezTo>
                  <a:pt x="2984715" y="21956"/>
                  <a:pt x="2968571" y="10978"/>
                  <a:pt x="2952427" y="0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Star: 5 Points 72">
            <a:extLst>
              <a:ext uri="{FF2B5EF4-FFF2-40B4-BE49-F238E27FC236}">
                <a16:creationId xmlns:a16="http://schemas.microsoft.com/office/drawing/2014/main" id="{9D5972D7-9C4C-4879-F81B-73F852250D9A}"/>
              </a:ext>
            </a:extLst>
          </p:cNvPr>
          <p:cNvSpPr/>
          <p:nvPr/>
        </p:nvSpPr>
        <p:spPr>
          <a:xfrm>
            <a:off x="4276754" y="3511548"/>
            <a:ext cx="209222" cy="162732"/>
          </a:xfrm>
          <a:prstGeom prst="star5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Star: 5 Points 73">
            <a:extLst>
              <a:ext uri="{FF2B5EF4-FFF2-40B4-BE49-F238E27FC236}">
                <a16:creationId xmlns:a16="http://schemas.microsoft.com/office/drawing/2014/main" id="{7AF773E8-307B-E96D-D535-69F24EE285D2}"/>
              </a:ext>
            </a:extLst>
          </p:cNvPr>
          <p:cNvSpPr/>
          <p:nvPr/>
        </p:nvSpPr>
        <p:spPr>
          <a:xfrm>
            <a:off x="4597509" y="2877444"/>
            <a:ext cx="209222" cy="162732"/>
          </a:xfrm>
          <a:prstGeom prst="star5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Star: 5 Points 74">
            <a:extLst>
              <a:ext uri="{FF2B5EF4-FFF2-40B4-BE49-F238E27FC236}">
                <a16:creationId xmlns:a16="http://schemas.microsoft.com/office/drawing/2014/main" id="{CA80BC12-F338-78B6-96BD-FEE2600C98B0}"/>
              </a:ext>
            </a:extLst>
          </p:cNvPr>
          <p:cNvSpPr/>
          <p:nvPr/>
        </p:nvSpPr>
        <p:spPr>
          <a:xfrm>
            <a:off x="5251046" y="2370540"/>
            <a:ext cx="209222" cy="162732"/>
          </a:xfrm>
          <a:prstGeom prst="star5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Star: 5 Points 75">
            <a:extLst>
              <a:ext uri="{FF2B5EF4-FFF2-40B4-BE49-F238E27FC236}">
                <a16:creationId xmlns:a16="http://schemas.microsoft.com/office/drawing/2014/main" id="{D6595BBF-29F8-8ABE-CC17-F2CBA0E31BA0}"/>
              </a:ext>
            </a:extLst>
          </p:cNvPr>
          <p:cNvSpPr/>
          <p:nvPr/>
        </p:nvSpPr>
        <p:spPr>
          <a:xfrm>
            <a:off x="5971875" y="2264630"/>
            <a:ext cx="209222" cy="162732"/>
          </a:xfrm>
          <a:prstGeom prst="star5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Star: 5 Points 76">
            <a:extLst>
              <a:ext uri="{FF2B5EF4-FFF2-40B4-BE49-F238E27FC236}">
                <a16:creationId xmlns:a16="http://schemas.microsoft.com/office/drawing/2014/main" id="{65C8AC5E-07CA-0C7B-F818-496350AAA8EB}"/>
              </a:ext>
            </a:extLst>
          </p:cNvPr>
          <p:cNvSpPr/>
          <p:nvPr/>
        </p:nvSpPr>
        <p:spPr>
          <a:xfrm>
            <a:off x="6764802" y="2207808"/>
            <a:ext cx="209222" cy="162732"/>
          </a:xfrm>
          <a:prstGeom prst="star5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Star: 5 Points 77">
            <a:extLst>
              <a:ext uri="{FF2B5EF4-FFF2-40B4-BE49-F238E27FC236}">
                <a16:creationId xmlns:a16="http://schemas.microsoft.com/office/drawing/2014/main" id="{EE1B1EA7-3C24-E948-5743-97C6B88C7132}"/>
              </a:ext>
            </a:extLst>
          </p:cNvPr>
          <p:cNvSpPr/>
          <p:nvPr/>
        </p:nvSpPr>
        <p:spPr>
          <a:xfrm>
            <a:off x="7176843" y="2863196"/>
            <a:ext cx="209222" cy="162732"/>
          </a:xfrm>
          <a:prstGeom prst="star5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300C4A1-DA53-5973-1DDF-715CD73BB8F3}"/>
              </a:ext>
            </a:extLst>
          </p:cNvPr>
          <p:cNvSpPr txBox="1"/>
          <p:nvPr/>
        </p:nvSpPr>
        <p:spPr>
          <a:xfrm>
            <a:off x="7386065" y="2683906"/>
            <a:ext cx="18329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Best plan based on combined expert and community data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1552EB-A5B8-6545-F881-08B69CF3E0F5}"/>
              </a:ext>
            </a:extLst>
          </p:cNvPr>
          <p:cNvSpPr txBox="1"/>
          <p:nvPr/>
        </p:nvSpPr>
        <p:spPr>
          <a:xfrm rot="16200000">
            <a:off x="2097012" y="2507526"/>
            <a:ext cx="3525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Conservation benefit</a:t>
            </a:r>
          </a:p>
        </p:txBody>
      </p:sp>
    </p:spTree>
    <p:extLst>
      <p:ext uri="{BB962C8B-B14F-4D97-AF65-F5344CB8AC3E}">
        <p14:creationId xmlns:p14="http://schemas.microsoft.com/office/powerpoint/2010/main" val="4250243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D771-7947-83A7-527E-3CD2111EF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5" y="102822"/>
            <a:ext cx="4057641" cy="1686376"/>
          </a:xfrm>
        </p:spPr>
        <p:txBody>
          <a:bodyPr>
            <a:noAutofit/>
          </a:bodyPr>
          <a:lstStyle/>
          <a:p>
            <a:r>
              <a:rPr lang="en-AU" sz="2800" dirty="0"/>
              <a:t>Highest value of information for community science at lower budgets?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E0654EC2-BDEB-3202-FBD6-824606BEB5A6}"/>
              </a:ext>
            </a:extLst>
          </p:cNvPr>
          <p:cNvSpPr/>
          <p:nvPr/>
        </p:nvSpPr>
        <p:spPr>
          <a:xfrm>
            <a:off x="378929" y="2303887"/>
            <a:ext cx="3033834" cy="2197401"/>
          </a:xfrm>
          <a:custGeom>
            <a:avLst/>
            <a:gdLst>
              <a:gd name="connsiteX0" fmla="*/ 0 w 3033834"/>
              <a:gd name="connsiteY0" fmla="*/ 2197401 h 2197401"/>
              <a:gd name="connsiteX1" fmla="*/ 573437 w 3033834"/>
              <a:gd name="connsiteY1" fmla="*/ 973035 h 2197401"/>
              <a:gd name="connsiteX2" fmla="*/ 1844298 w 3033834"/>
              <a:gd name="connsiteY2" fmla="*/ 198120 h 2197401"/>
              <a:gd name="connsiteX3" fmla="*/ 2905932 w 3033834"/>
              <a:gd name="connsiteY3" fmla="*/ 19889 h 2197401"/>
              <a:gd name="connsiteX4" fmla="*/ 2975675 w 3033834"/>
              <a:gd name="connsiteY4" fmla="*/ 12140 h 219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3834" h="2197401">
                <a:moveTo>
                  <a:pt x="0" y="2197401"/>
                </a:moveTo>
                <a:cubicBezTo>
                  <a:pt x="133027" y="1751824"/>
                  <a:pt x="266054" y="1306248"/>
                  <a:pt x="573437" y="973035"/>
                </a:cubicBezTo>
                <a:cubicBezTo>
                  <a:pt x="880820" y="639822"/>
                  <a:pt x="1455549" y="356978"/>
                  <a:pt x="1844298" y="198120"/>
                </a:cubicBezTo>
                <a:cubicBezTo>
                  <a:pt x="2233047" y="39262"/>
                  <a:pt x="2717369" y="50886"/>
                  <a:pt x="2905932" y="19889"/>
                </a:cubicBezTo>
                <a:cubicBezTo>
                  <a:pt x="3094495" y="-11108"/>
                  <a:pt x="3035085" y="516"/>
                  <a:pt x="2975675" y="12140"/>
                </a:cubicBez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6E0F067-AD37-6778-1A19-DD0A6B5F5940}"/>
              </a:ext>
            </a:extLst>
          </p:cNvPr>
          <p:cNvCxnSpPr/>
          <p:nvPr/>
        </p:nvCxnSpPr>
        <p:spPr>
          <a:xfrm>
            <a:off x="378930" y="1634102"/>
            <a:ext cx="0" cy="2867186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FF2A988-8917-824D-2624-C2177E37818C}"/>
              </a:ext>
            </a:extLst>
          </p:cNvPr>
          <p:cNvCxnSpPr/>
          <p:nvPr/>
        </p:nvCxnSpPr>
        <p:spPr>
          <a:xfrm>
            <a:off x="378930" y="4501288"/>
            <a:ext cx="323914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3681C4C-38FC-5C29-9C1B-D0F1F20DAD4E}"/>
              </a:ext>
            </a:extLst>
          </p:cNvPr>
          <p:cNvSpPr txBox="1"/>
          <p:nvPr/>
        </p:nvSpPr>
        <p:spPr>
          <a:xfrm>
            <a:off x="0" y="4595336"/>
            <a:ext cx="4153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Budget for conserving land ($)</a:t>
            </a:r>
          </a:p>
        </p:txBody>
      </p:sp>
      <p:sp>
        <p:nvSpPr>
          <p:cNvPr id="60" name="Star: 5 Points 59">
            <a:extLst>
              <a:ext uri="{FF2B5EF4-FFF2-40B4-BE49-F238E27FC236}">
                <a16:creationId xmlns:a16="http://schemas.microsoft.com/office/drawing/2014/main" id="{6ED49FE3-3901-3DCC-ACD5-63B85AFEAACD}"/>
              </a:ext>
            </a:extLst>
          </p:cNvPr>
          <p:cNvSpPr/>
          <p:nvPr/>
        </p:nvSpPr>
        <p:spPr>
          <a:xfrm>
            <a:off x="440923" y="3921070"/>
            <a:ext cx="209222" cy="162732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Star: 5 Points 60">
            <a:extLst>
              <a:ext uri="{FF2B5EF4-FFF2-40B4-BE49-F238E27FC236}">
                <a16:creationId xmlns:a16="http://schemas.microsoft.com/office/drawing/2014/main" id="{FB0E0023-62AF-0678-38E7-4B34264768A0}"/>
              </a:ext>
            </a:extLst>
          </p:cNvPr>
          <p:cNvSpPr/>
          <p:nvPr/>
        </p:nvSpPr>
        <p:spPr>
          <a:xfrm>
            <a:off x="802545" y="3239855"/>
            <a:ext cx="209222" cy="162732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2" name="Star: 5 Points 61">
            <a:extLst>
              <a:ext uri="{FF2B5EF4-FFF2-40B4-BE49-F238E27FC236}">
                <a16:creationId xmlns:a16="http://schemas.microsoft.com/office/drawing/2014/main" id="{89B7F4B1-1025-A140-E62E-335AE7626B28}"/>
              </a:ext>
            </a:extLst>
          </p:cNvPr>
          <p:cNvSpPr/>
          <p:nvPr/>
        </p:nvSpPr>
        <p:spPr>
          <a:xfrm>
            <a:off x="1456067" y="2739248"/>
            <a:ext cx="209222" cy="162732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Star: 5 Points 62">
            <a:extLst>
              <a:ext uri="{FF2B5EF4-FFF2-40B4-BE49-F238E27FC236}">
                <a16:creationId xmlns:a16="http://schemas.microsoft.com/office/drawing/2014/main" id="{AFE0EA44-9F50-6458-137C-F9762C3C7E5E}"/>
              </a:ext>
            </a:extLst>
          </p:cNvPr>
          <p:cNvSpPr/>
          <p:nvPr/>
        </p:nvSpPr>
        <p:spPr>
          <a:xfrm>
            <a:off x="2137998" y="2409017"/>
            <a:ext cx="209222" cy="162732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Star: 5 Points 63">
            <a:extLst>
              <a:ext uri="{FF2B5EF4-FFF2-40B4-BE49-F238E27FC236}">
                <a16:creationId xmlns:a16="http://schemas.microsoft.com/office/drawing/2014/main" id="{4540C821-B7B0-357A-2D06-2D9C1C35D730}"/>
              </a:ext>
            </a:extLst>
          </p:cNvPr>
          <p:cNvSpPr/>
          <p:nvPr/>
        </p:nvSpPr>
        <p:spPr>
          <a:xfrm>
            <a:off x="2951649" y="2246285"/>
            <a:ext cx="209222" cy="162732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Star: 5 Points 64">
            <a:extLst>
              <a:ext uri="{FF2B5EF4-FFF2-40B4-BE49-F238E27FC236}">
                <a16:creationId xmlns:a16="http://schemas.microsoft.com/office/drawing/2014/main" id="{E2058135-615D-0E3F-999D-96F65E973BF8}"/>
              </a:ext>
            </a:extLst>
          </p:cNvPr>
          <p:cNvSpPr/>
          <p:nvPr/>
        </p:nvSpPr>
        <p:spPr>
          <a:xfrm>
            <a:off x="7335527" y="1539310"/>
            <a:ext cx="209222" cy="162732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A6C30C-10B3-4DBF-1892-5EB7EFFAC1ED}"/>
              </a:ext>
            </a:extLst>
          </p:cNvPr>
          <p:cNvSpPr txBox="1"/>
          <p:nvPr/>
        </p:nvSpPr>
        <p:spPr>
          <a:xfrm>
            <a:off x="7544749" y="1330333"/>
            <a:ext cx="16350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Best plan based on expert data</a:t>
            </a: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0E83C29A-13B7-2AFE-8464-94553FFDAF36}"/>
              </a:ext>
            </a:extLst>
          </p:cNvPr>
          <p:cNvSpPr/>
          <p:nvPr/>
        </p:nvSpPr>
        <p:spPr>
          <a:xfrm>
            <a:off x="426203" y="2309247"/>
            <a:ext cx="2962092" cy="2131017"/>
          </a:xfrm>
          <a:custGeom>
            <a:avLst/>
            <a:gdLst>
              <a:gd name="connsiteX0" fmla="*/ 0 w 2962092"/>
              <a:gd name="connsiteY0" fmla="*/ 2131017 h 2131017"/>
              <a:gd name="connsiteX1" fmla="*/ 232474 w 2962092"/>
              <a:gd name="connsiteY1" fmla="*/ 984143 h 2131017"/>
              <a:gd name="connsiteX2" fmla="*/ 1077132 w 2962092"/>
              <a:gd name="connsiteY2" fmla="*/ 178231 h 2131017"/>
              <a:gd name="connsiteX3" fmla="*/ 1968284 w 2962092"/>
              <a:gd name="connsiteY3" fmla="*/ 54245 h 2131017"/>
              <a:gd name="connsiteX4" fmla="*/ 2820691 w 2962092"/>
              <a:gd name="connsiteY4" fmla="*/ 30997 h 2131017"/>
              <a:gd name="connsiteX5" fmla="*/ 2952427 w 2962092"/>
              <a:gd name="connsiteY5" fmla="*/ 0 h 2131017"/>
              <a:gd name="connsiteX0" fmla="*/ 0 w 2962092"/>
              <a:gd name="connsiteY0" fmla="*/ 2131017 h 2131017"/>
              <a:gd name="connsiteX1" fmla="*/ 154982 w 2962092"/>
              <a:gd name="connsiteY1" fmla="*/ 131736 h 2131017"/>
              <a:gd name="connsiteX2" fmla="*/ 1077132 w 2962092"/>
              <a:gd name="connsiteY2" fmla="*/ 178231 h 2131017"/>
              <a:gd name="connsiteX3" fmla="*/ 1968284 w 2962092"/>
              <a:gd name="connsiteY3" fmla="*/ 54245 h 2131017"/>
              <a:gd name="connsiteX4" fmla="*/ 2820691 w 2962092"/>
              <a:gd name="connsiteY4" fmla="*/ 30997 h 2131017"/>
              <a:gd name="connsiteX5" fmla="*/ 2952427 w 2962092"/>
              <a:gd name="connsiteY5" fmla="*/ 0 h 2131017"/>
              <a:gd name="connsiteX0" fmla="*/ 0 w 2962092"/>
              <a:gd name="connsiteY0" fmla="*/ 2166473 h 2166473"/>
              <a:gd name="connsiteX1" fmla="*/ 154982 w 2962092"/>
              <a:gd name="connsiteY1" fmla="*/ 167192 h 2166473"/>
              <a:gd name="connsiteX2" fmla="*/ 1077132 w 2962092"/>
              <a:gd name="connsiteY2" fmla="*/ 105199 h 2166473"/>
              <a:gd name="connsiteX3" fmla="*/ 1968284 w 2962092"/>
              <a:gd name="connsiteY3" fmla="*/ 89701 h 2166473"/>
              <a:gd name="connsiteX4" fmla="*/ 2820691 w 2962092"/>
              <a:gd name="connsiteY4" fmla="*/ 66453 h 2166473"/>
              <a:gd name="connsiteX5" fmla="*/ 2952427 w 2962092"/>
              <a:gd name="connsiteY5" fmla="*/ 35456 h 2166473"/>
              <a:gd name="connsiteX0" fmla="*/ 0 w 2962092"/>
              <a:gd name="connsiteY0" fmla="*/ 2131017 h 2131017"/>
              <a:gd name="connsiteX1" fmla="*/ 116236 w 2962092"/>
              <a:gd name="connsiteY1" fmla="*/ 302217 h 2131017"/>
              <a:gd name="connsiteX2" fmla="*/ 1077132 w 2962092"/>
              <a:gd name="connsiteY2" fmla="*/ 69743 h 2131017"/>
              <a:gd name="connsiteX3" fmla="*/ 1968284 w 2962092"/>
              <a:gd name="connsiteY3" fmla="*/ 54245 h 2131017"/>
              <a:gd name="connsiteX4" fmla="*/ 2820691 w 2962092"/>
              <a:gd name="connsiteY4" fmla="*/ 30997 h 2131017"/>
              <a:gd name="connsiteX5" fmla="*/ 2952427 w 2962092"/>
              <a:gd name="connsiteY5" fmla="*/ 0 h 2131017"/>
              <a:gd name="connsiteX0" fmla="*/ 3225 w 2965317"/>
              <a:gd name="connsiteY0" fmla="*/ 2131017 h 2131017"/>
              <a:gd name="connsiteX1" fmla="*/ 111712 w 2965317"/>
              <a:gd name="connsiteY1" fmla="*/ 418454 h 2131017"/>
              <a:gd name="connsiteX2" fmla="*/ 1080357 w 2965317"/>
              <a:gd name="connsiteY2" fmla="*/ 69743 h 2131017"/>
              <a:gd name="connsiteX3" fmla="*/ 1971509 w 2965317"/>
              <a:gd name="connsiteY3" fmla="*/ 54245 h 2131017"/>
              <a:gd name="connsiteX4" fmla="*/ 2823916 w 2965317"/>
              <a:gd name="connsiteY4" fmla="*/ 30997 h 2131017"/>
              <a:gd name="connsiteX5" fmla="*/ 2955652 w 2965317"/>
              <a:gd name="connsiteY5" fmla="*/ 0 h 2131017"/>
              <a:gd name="connsiteX0" fmla="*/ 3225 w 2965317"/>
              <a:gd name="connsiteY0" fmla="*/ 2131017 h 2131017"/>
              <a:gd name="connsiteX1" fmla="*/ 111712 w 2965317"/>
              <a:gd name="connsiteY1" fmla="*/ 418454 h 2131017"/>
              <a:gd name="connsiteX2" fmla="*/ 1080357 w 2965317"/>
              <a:gd name="connsiteY2" fmla="*/ 162733 h 2131017"/>
              <a:gd name="connsiteX3" fmla="*/ 1971509 w 2965317"/>
              <a:gd name="connsiteY3" fmla="*/ 54245 h 2131017"/>
              <a:gd name="connsiteX4" fmla="*/ 2823916 w 2965317"/>
              <a:gd name="connsiteY4" fmla="*/ 30997 h 2131017"/>
              <a:gd name="connsiteX5" fmla="*/ 2955652 w 2965317"/>
              <a:gd name="connsiteY5" fmla="*/ 0 h 2131017"/>
              <a:gd name="connsiteX0" fmla="*/ 3225 w 2965317"/>
              <a:gd name="connsiteY0" fmla="*/ 2131017 h 2131017"/>
              <a:gd name="connsiteX1" fmla="*/ 111712 w 2965317"/>
              <a:gd name="connsiteY1" fmla="*/ 418454 h 2131017"/>
              <a:gd name="connsiteX2" fmla="*/ 1080357 w 2965317"/>
              <a:gd name="connsiteY2" fmla="*/ 162733 h 2131017"/>
              <a:gd name="connsiteX3" fmla="*/ 1971509 w 2965317"/>
              <a:gd name="connsiteY3" fmla="*/ 85242 h 2131017"/>
              <a:gd name="connsiteX4" fmla="*/ 2823916 w 2965317"/>
              <a:gd name="connsiteY4" fmla="*/ 30997 h 2131017"/>
              <a:gd name="connsiteX5" fmla="*/ 2955652 w 2965317"/>
              <a:gd name="connsiteY5" fmla="*/ 0 h 2131017"/>
              <a:gd name="connsiteX0" fmla="*/ 3691 w 2965783"/>
              <a:gd name="connsiteY0" fmla="*/ 2131017 h 2131017"/>
              <a:gd name="connsiteX1" fmla="*/ 112178 w 2965783"/>
              <a:gd name="connsiteY1" fmla="*/ 418454 h 2131017"/>
              <a:gd name="connsiteX2" fmla="*/ 1088572 w 2965783"/>
              <a:gd name="connsiteY2" fmla="*/ 162733 h 2131017"/>
              <a:gd name="connsiteX3" fmla="*/ 1971975 w 2965783"/>
              <a:gd name="connsiteY3" fmla="*/ 85242 h 2131017"/>
              <a:gd name="connsiteX4" fmla="*/ 2824382 w 2965783"/>
              <a:gd name="connsiteY4" fmla="*/ 30997 h 2131017"/>
              <a:gd name="connsiteX5" fmla="*/ 2956118 w 2965783"/>
              <a:gd name="connsiteY5" fmla="*/ 0 h 2131017"/>
              <a:gd name="connsiteX0" fmla="*/ 7527 w 2969619"/>
              <a:gd name="connsiteY0" fmla="*/ 2131017 h 2131017"/>
              <a:gd name="connsiteX1" fmla="*/ 108265 w 2969619"/>
              <a:gd name="connsiteY1" fmla="*/ 371959 h 2131017"/>
              <a:gd name="connsiteX2" fmla="*/ 1092408 w 2969619"/>
              <a:gd name="connsiteY2" fmla="*/ 162733 h 2131017"/>
              <a:gd name="connsiteX3" fmla="*/ 1975811 w 2969619"/>
              <a:gd name="connsiteY3" fmla="*/ 85242 h 2131017"/>
              <a:gd name="connsiteX4" fmla="*/ 2828218 w 2969619"/>
              <a:gd name="connsiteY4" fmla="*/ 30997 h 2131017"/>
              <a:gd name="connsiteX5" fmla="*/ 2959954 w 2969619"/>
              <a:gd name="connsiteY5" fmla="*/ 0 h 2131017"/>
              <a:gd name="connsiteX0" fmla="*/ 11642 w 2973734"/>
              <a:gd name="connsiteY0" fmla="*/ 2131017 h 2131017"/>
              <a:gd name="connsiteX1" fmla="*/ 104631 w 2973734"/>
              <a:gd name="connsiteY1" fmla="*/ 426204 h 2131017"/>
              <a:gd name="connsiteX2" fmla="*/ 1096523 w 2973734"/>
              <a:gd name="connsiteY2" fmla="*/ 162733 h 2131017"/>
              <a:gd name="connsiteX3" fmla="*/ 1979926 w 2973734"/>
              <a:gd name="connsiteY3" fmla="*/ 85242 h 2131017"/>
              <a:gd name="connsiteX4" fmla="*/ 2832333 w 2973734"/>
              <a:gd name="connsiteY4" fmla="*/ 30997 h 2131017"/>
              <a:gd name="connsiteX5" fmla="*/ 2964069 w 2973734"/>
              <a:gd name="connsiteY5" fmla="*/ 0 h 2131017"/>
              <a:gd name="connsiteX0" fmla="*/ 47126 w 3009218"/>
              <a:gd name="connsiteY0" fmla="*/ 2131017 h 2131017"/>
              <a:gd name="connsiteX1" fmla="*/ 140115 w 3009218"/>
              <a:gd name="connsiteY1" fmla="*/ 426204 h 2131017"/>
              <a:gd name="connsiteX2" fmla="*/ 1132007 w 3009218"/>
              <a:gd name="connsiteY2" fmla="*/ 162733 h 2131017"/>
              <a:gd name="connsiteX3" fmla="*/ 2015410 w 3009218"/>
              <a:gd name="connsiteY3" fmla="*/ 85242 h 2131017"/>
              <a:gd name="connsiteX4" fmla="*/ 2867817 w 3009218"/>
              <a:gd name="connsiteY4" fmla="*/ 30997 h 2131017"/>
              <a:gd name="connsiteX5" fmla="*/ 2999553 w 3009218"/>
              <a:gd name="connsiteY5" fmla="*/ 0 h 2131017"/>
              <a:gd name="connsiteX0" fmla="*/ 5605 w 2967697"/>
              <a:gd name="connsiteY0" fmla="*/ 2131017 h 2131017"/>
              <a:gd name="connsiteX1" fmla="*/ 176086 w 2967697"/>
              <a:gd name="connsiteY1" fmla="*/ 387459 h 2131017"/>
              <a:gd name="connsiteX2" fmla="*/ 1090486 w 2967697"/>
              <a:gd name="connsiteY2" fmla="*/ 162733 h 2131017"/>
              <a:gd name="connsiteX3" fmla="*/ 1973889 w 2967697"/>
              <a:gd name="connsiteY3" fmla="*/ 85242 h 2131017"/>
              <a:gd name="connsiteX4" fmla="*/ 2826296 w 2967697"/>
              <a:gd name="connsiteY4" fmla="*/ 30997 h 2131017"/>
              <a:gd name="connsiteX5" fmla="*/ 2958032 w 2967697"/>
              <a:gd name="connsiteY5" fmla="*/ 0 h 2131017"/>
              <a:gd name="connsiteX0" fmla="*/ 12473 w 2974565"/>
              <a:gd name="connsiteY0" fmla="*/ 2131017 h 2131017"/>
              <a:gd name="connsiteX1" fmla="*/ 167455 w 2974565"/>
              <a:gd name="connsiteY1" fmla="*/ 449452 h 2131017"/>
              <a:gd name="connsiteX2" fmla="*/ 1097354 w 2974565"/>
              <a:gd name="connsiteY2" fmla="*/ 162733 h 2131017"/>
              <a:gd name="connsiteX3" fmla="*/ 1980757 w 2974565"/>
              <a:gd name="connsiteY3" fmla="*/ 85242 h 2131017"/>
              <a:gd name="connsiteX4" fmla="*/ 2833164 w 2974565"/>
              <a:gd name="connsiteY4" fmla="*/ 30997 h 2131017"/>
              <a:gd name="connsiteX5" fmla="*/ 2964900 w 2974565"/>
              <a:gd name="connsiteY5" fmla="*/ 0 h 2131017"/>
              <a:gd name="connsiteX0" fmla="*/ 0 w 2962092"/>
              <a:gd name="connsiteY0" fmla="*/ 2131017 h 2131017"/>
              <a:gd name="connsiteX1" fmla="*/ 240222 w 2962092"/>
              <a:gd name="connsiteY1" fmla="*/ 433954 h 2131017"/>
              <a:gd name="connsiteX2" fmla="*/ 1084881 w 2962092"/>
              <a:gd name="connsiteY2" fmla="*/ 162733 h 2131017"/>
              <a:gd name="connsiteX3" fmla="*/ 1968284 w 2962092"/>
              <a:gd name="connsiteY3" fmla="*/ 85242 h 2131017"/>
              <a:gd name="connsiteX4" fmla="*/ 2820691 w 2962092"/>
              <a:gd name="connsiteY4" fmla="*/ 30997 h 2131017"/>
              <a:gd name="connsiteX5" fmla="*/ 2952427 w 2962092"/>
              <a:gd name="connsiteY5" fmla="*/ 0 h 2131017"/>
              <a:gd name="connsiteX0" fmla="*/ 0 w 2962092"/>
              <a:gd name="connsiteY0" fmla="*/ 2131017 h 2131017"/>
              <a:gd name="connsiteX1" fmla="*/ 240222 w 2962092"/>
              <a:gd name="connsiteY1" fmla="*/ 433954 h 2131017"/>
              <a:gd name="connsiteX2" fmla="*/ 1084881 w 2962092"/>
              <a:gd name="connsiteY2" fmla="*/ 162733 h 2131017"/>
              <a:gd name="connsiteX3" fmla="*/ 1968284 w 2962092"/>
              <a:gd name="connsiteY3" fmla="*/ 85242 h 2131017"/>
              <a:gd name="connsiteX4" fmla="*/ 2820691 w 2962092"/>
              <a:gd name="connsiteY4" fmla="*/ 30997 h 2131017"/>
              <a:gd name="connsiteX5" fmla="*/ 2952427 w 2962092"/>
              <a:gd name="connsiteY5" fmla="*/ 0 h 2131017"/>
              <a:gd name="connsiteX0" fmla="*/ 0 w 2962092"/>
              <a:gd name="connsiteY0" fmla="*/ 2131017 h 2131017"/>
              <a:gd name="connsiteX1" fmla="*/ 240222 w 2962092"/>
              <a:gd name="connsiteY1" fmla="*/ 433954 h 2131017"/>
              <a:gd name="connsiteX2" fmla="*/ 1092630 w 2962092"/>
              <a:gd name="connsiteY2" fmla="*/ 170482 h 2131017"/>
              <a:gd name="connsiteX3" fmla="*/ 1968284 w 2962092"/>
              <a:gd name="connsiteY3" fmla="*/ 85242 h 2131017"/>
              <a:gd name="connsiteX4" fmla="*/ 2820691 w 2962092"/>
              <a:gd name="connsiteY4" fmla="*/ 30997 h 2131017"/>
              <a:gd name="connsiteX5" fmla="*/ 2952427 w 2962092"/>
              <a:gd name="connsiteY5" fmla="*/ 0 h 2131017"/>
              <a:gd name="connsiteX0" fmla="*/ 0 w 2962092"/>
              <a:gd name="connsiteY0" fmla="*/ 2131017 h 2131017"/>
              <a:gd name="connsiteX1" fmla="*/ 240222 w 2962092"/>
              <a:gd name="connsiteY1" fmla="*/ 433954 h 2131017"/>
              <a:gd name="connsiteX2" fmla="*/ 1092630 w 2962092"/>
              <a:gd name="connsiteY2" fmla="*/ 170482 h 2131017"/>
              <a:gd name="connsiteX3" fmla="*/ 1968284 w 2962092"/>
              <a:gd name="connsiteY3" fmla="*/ 85242 h 2131017"/>
              <a:gd name="connsiteX4" fmla="*/ 2820691 w 2962092"/>
              <a:gd name="connsiteY4" fmla="*/ 30997 h 2131017"/>
              <a:gd name="connsiteX5" fmla="*/ 2952427 w 2962092"/>
              <a:gd name="connsiteY5" fmla="*/ 0 h 2131017"/>
              <a:gd name="connsiteX0" fmla="*/ 0 w 2962092"/>
              <a:gd name="connsiteY0" fmla="*/ 2131017 h 2131017"/>
              <a:gd name="connsiteX1" fmla="*/ 240222 w 2962092"/>
              <a:gd name="connsiteY1" fmla="*/ 433954 h 2131017"/>
              <a:gd name="connsiteX2" fmla="*/ 1092630 w 2962092"/>
              <a:gd name="connsiteY2" fmla="*/ 170482 h 2131017"/>
              <a:gd name="connsiteX3" fmla="*/ 1968284 w 2962092"/>
              <a:gd name="connsiteY3" fmla="*/ 85242 h 2131017"/>
              <a:gd name="connsiteX4" fmla="*/ 2820691 w 2962092"/>
              <a:gd name="connsiteY4" fmla="*/ 30997 h 2131017"/>
              <a:gd name="connsiteX5" fmla="*/ 2952427 w 2962092"/>
              <a:gd name="connsiteY5" fmla="*/ 0 h 213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2092" h="2131017">
                <a:moveTo>
                  <a:pt x="0" y="2131017"/>
                </a:moveTo>
                <a:cubicBezTo>
                  <a:pt x="26476" y="1720312"/>
                  <a:pt x="58117" y="760710"/>
                  <a:pt x="240222" y="433954"/>
                </a:cubicBezTo>
                <a:cubicBezTo>
                  <a:pt x="422327" y="107198"/>
                  <a:pt x="796871" y="213103"/>
                  <a:pt x="1092630" y="170482"/>
                </a:cubicBezTo>
                <a:cubicBezTo>
                  <a:pt x="1388389" y="127861"/>
                  <a:pt x="1680274" y="108489"/>
                  <a:pt x="1968284" y="85242"/>
                </a:cubicBezTo>
                <a:cubicBezTo>
                  <a:pt x="2256294" y="61995"/>
                  <a:pt x="2536555" y="38746"/>
                  <a:pt x="2820691" y="30997"/>
                </a:cubicBezTo>
                <a:cubicBezTo>
                  <a:pt x="2984715" y="21956"/>
                  <a:pt x="2968571" y="10978"/>
                  <a:pt x="2952427" y="0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Star: 5 Points 72">
            <a:extLst>
              <a:ext uri="{FF2B5EF4-FFF2-40B4-BE49-F238E27FC236}">
                <a16:creationId xmlns:a16="http://schemas.microsoft.com/office/drawing/2014/main" id="{9D5972D7-9C4C-4879-F81B-73F852250D9A}"/>
              </a:ext>
            </a:extLst>
          </p:cNvPr>
          <p:cNvSpPr/>
          <p:nvPr/>
        </p:nvSpPr>
        <p:spPr>
          <a:xfrm>
            <a:off x="451085" y="2986329"/>
            <a:ext cx="209222" cy="162732"/>
          </a:xfrm>
          <a:prstGeom prst="star5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Star: 5 Points 73">
            <a:extLst>
              <a:ext uri="{FF2B5EF4-FFF2-40B4-BE49-F238E27FC236}">
                <a16:creationId xmlns:a16="http://schemas.microsoft.com/office/drawing/2014/main" id="{7AF773E8-307B-E96D-D535-69F24EE285D2}"/>
              </a:ext>
            </a:extLst>
          </p:cNvPr>
          <p:cNvSpPr/>
          <p:nvPr/>
        </p:nvSpPr>
        <p:spPr>
          <a:xfrm>
            <a:off x="823802" y="2427362"/>
            <a:ext cx="209222" cy="162732"/>
          </a:xfrm>
          <a:prstGeom prst="star5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Star: 5 Points 74">
            <a:extLst>
              <a:ext uri="{FF2B5EF4-FFF2-40B4-BE49-F238E27FC236}">
                <a16:creationId xmlns:a16="http://schemas.microsoft.com/office/drawing/2014/main" id="{CA80BC12-F338-78B6-96BD-FEE2600C98B0}"/>
              </a:ext>
            </a:extLst>
          </p:cNvPr>
          <p:cNvSpPr/>
          <p:nvPr/>
        </p:nvSpPr>
        <p:spPr>
          <a:xfrm>
            <a:off x="1415215" y="2370540"/>
            <a:ext cx="209222" cy="162732"/>
          </a:xfrm>
          <a:prstGeom prst="star5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Star: 5 Points 75">
            <a:extLst>
              <a:ext uri="{FF2B5EF4-FFF2-40B4-BE49-F238E27FC236}">
                <a16:creationId xmlns:a16="http://schemas.microsoft.com/office/drawing/2014/main" id="{D6595BBF-29F8-8ABE-CC17-F2CBA0E31BA0}"/>
              </a:ext>
            </a:extLst>
          </p:cNvPr>
          <p:cNvSpPr/>
          <p:nvPr/>
        </p:nvSpPr>
        <p:spPr>
          <a:xfrm>
            <a:off x="2122494" y="2324971"/>
            <a:ext cx="209222" cy="162732"/>
          </a:xfrm>
          <a:prstGeom prst="star5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Star: 5 Points 76">
            <a:extLst>
              <a:ext uri="{FF2B5EF4-FFF2-40B4-BE49-F238E27FC236}">
                <a16:creationId xmlns:a16="http://schemas.microsoft.com/office/drawing/2014/main" id="{65C8AC5E-07CA-0C7B-F818-496350AAA8EB}"/>
              </a:ext>
            </a:extLst>
          </p:cNvPr>
          <p:cNvSpPr/>
          <p:nvPr/>
        </p:nvSpPr>
        <p:spPr>
          <a:xfrm>
            <a:off x="2928971" y="2207808"/>
            <a:ext cx="209222" cy="162732"/>
          </a:xfrm>
          <a:prstGeom prst="star5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8" name="Star: 5 Points 77">
            <a:extLst>
              <a:ext uri="{FF2B5EF4-FFF2-40B4-BE49-F238E27FC236}">
                <a16:creationId xmlns:a16="http://schemas.microsoft.com/office/drawing/2014/main" id="{EE1B1EA7-3C24-E948-5743-97C6B88C7132}"/>
              </a:ext>
            </a:extLst>
          </p:cNvPr>
          <p:cNvSpPr/>
          <p:nvPr/>
        </p:nvSpPr>
        <p:spPr>
          <a:xfrm>
            <a:off x="7199223" y="2809837"/>
            <a:ext cx="209222" cy="162732"/>
          </a:xfrm>
          <a:prstGeom prst="star5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300C4A1-DA53-5973-1DDF-715CD73BB8F3}"/>
              </a:ext>
            </a:extLst>
          </p:cNvPr>
          <p:cNvSpPr txBox="1"/>
          <p:nvPr/>
        </p:nvSpPr>
        <p:spPr>
          <a:xfrm>
            <a:off x="7382781" y="2649489"/>
            <a:ext cx="18329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Best plan based on combined expert and community data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1552EB-A5B8-6545-F881-08B69CF3E0F5}"/>
              </a:ext>
            </a:extLst>
          </p:cNvPr>
          <p:cNvSpPr txBox="1"/>
          <p:nvPr/>
        </p:nvSpPr>
        <p:spPr>
          <a:xfrm rot="16200000">
            <a:off x="-1607525" y="2579005"/>
            <a:ext cx="3525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Conservation benefit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2CC689E-9703-BEAD-1ED2-0DAB28F3AAE5}"/>
              </a:ext>
            </a:extLst>
          </p:cNvPr>
          <p:cNvSpPr txBox="1">
            <a:spLocks/>
          </p:cNvSpPr>
          <p:nvPr/>
        </p:nvSpPr>
        <p:spPr>
          <a:xfrm>
            <a:off x="4136094" y="102822"/>
            <a:ext cx="4057641" cy="1311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/>
              <a:t>Or at higher budgets?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895AB63-33FC-6AEF-C697-02C6B0C6D717}"/>
              </a:ext>
            </a:extLst>
          </p:cNvPr>
          <p:cNvSpPr/>
          <p:nvPr/>
        </p:nvSpPr>
        <p:spPr>
          <a:xfrm>
            <a:off x="4229573" y="2303887"/>
            <a:ext cx="3033834" cy="2197401"/>
          </a:xfrm>
          <a:custGeom>
            <a:avLst/>
            <a:gdLst>
              <a:gd name="connsiteX0" fmla="*/ 0 w 3033834"/>
              <a:gd name="connsiteY0" fmla="*/ 2197401 h 2197401"/>
              <a:gd name="connsiteX1" fmla="*/ 573437 w 3033834"/>
              <a:gd name="connsiteY1" fmla="*/ 973035 h 2197401"/>
              <a:gd name="connsiteX2" fmla="*/ 1844298 w 3033834"/>
              <a:gd name="connsiteY2" fmla="*/ 198120 h 2197401"/>
              <a:gd name="connsiteX3" fmla="*/ 2905932 w 3033834"/>
              <a:gd name="connsiteY3" fmla="*/ 19889 h 2197401"/>
              <a:gd name="connsiteX4" fmla="*/ 2975675 w 3033834"/>
              <a:gd name="connsiteY4" fmla="*/ 12140 h 2197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3834" h="2197401">
                <a:moveTo>
                  <a:pt x="0" y="2197401"/>
                </a:moveTo>
                <a:cubicBezTo>
                  <a:pt x="133027" y="1751824"/>
                  <a:pt x="266054" y="1306248"/>
                  <a:pt x="573437" y="973035"/>
                </a:cubicBezTo>
                <a:cubicBezTo>
                  <a:pt x="880820" y="639822"/>
                  <a:pt x="1455549" y="356978"/>
                  <a:pt x="1844298" y="198120"/>
                </a:cubicBezTo>
                <a:cubicBezTo>
                  <a:pt x="2233047" y="39262"/>
                  <a:pt x="2717369" y="50886"/>
                  <a:pt x="2905932" y="19889"/>
                </a:cubicBezTo>
                <a:cubicBezTo>
                  <a:pt x="3094495" y="-11108"/>
                  <a:pt x="3035085" y="516"/>
                  <a:pt x="2975675" y="12140"/>
                </a:cubicBezTo>
              </a:path>
            </a:pathLst>
          </a:cu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F5755E-748D-B2E0-82D7-3BF02E7F16D1}"/>
              </a:ext>
            </a:extLst>
          </p:cNvPr>
          <p:cNvCxnSpPr/>
          <p:nvPr/>
        </p:nvCxnSpPr>
        <p:spPr>
          <a:xfrm>
            <a:off x="4229574" y="1634102"/>
            <a:ext cx="0" cy="2867186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FB475F-1ABB-28CF-EF80-2BA331CC4375}"/>
              </a:ext>
            </a:extLst>
          </p:cNvPr>
          <p:cNvCxnSpPr/>
          <p:nvPr/>
        </p:nvCxnSpPr>
        <p:spPr>
          <a:xfrm>
            <a:off x="4229574" y="4501288"/>
            <a:ext cx="323914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FE51AA-1D43-8F18-07F5-873F8B245EEB}"/>
              </a:ext>
            </a:extLst>
          </p:cNvPr>
          <p:cNvSpPr txBox="1"/>
          <p:nvPr/>
        </p:nvSpPr>
        <p:spPr>
          <a:xfrm>
            <a:off x="4153546" y="4558890"/>
            <a:ext cx="4153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Budget for conserving land ($)</a:t>
            </a: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06E21EA9-DD66-8026-75AD-7A404E880C0F}"/>
              </a:ext>
            </a:extLst>
          </p:cNvPr>
          <p:cNvSpPr/>
          <p:nvPr/>
        </p:nvSpPr>
        <p:spPr>
          <a:xfrm>
            <a:off x="4291567" y="3921070"/>
            <a:ext cx="209222" cy="162732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3932E4FE-F17F-5BE9-435B-DCD333BF505E}"/>
              </a:ext>
            </a:extLst>
          </p:cNvPr>
          <p:cNvSpPr/>
          <p:nvPr/>
        </p:nvSpPr>
        <p:spPr>
          <a:xfrm>
            <a:off x="4653189" y="3239855"/>
            <a:ext cx="209222" cy="162732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516E4C8F-5D14-F98C-D191-EBEC27454ACF}"/>
              </a:ext>
            </a:extLst>
          </p:cNvPr>
          <p:cNvSpPr/>
          <p:nvPr/>
        </p:nvSpPr>
        <p:spPr>
          <a:xfrm>
            <a:off x="5306711" y="2739248"/>
            <a:ext cx="209222" cy="162732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8EBE1563-7386-CAEB-8A74-6DE194CE5ED0}"/>
              </a:ext>
            </a:extLst>
          </p:cNvPr>
          <p:cNvSpPr/>
          <p:nvPr/>
        </p:nvSpPr>
        <p:spPr>
          <a:xfrm>
            <a:off x="5988642" y="2409017"/>
            <a:ext cx="209222" cy="162732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AC01A521-F581-3625-7E61-4B091E37F0F3}"/>
              </a:ext>
            </a:extLst>
          </p:cNvPr>
          <p:cNvSpPr/>
          <p:nvPr/>
        </p:nvSpPr>
        <p:spPr>
          <a:xfrm>
            <a:off x="6802293" y="2246285"/>
            <a:ext cx="209222" cy="162732"/>
          </a:xfrm>
          <a:prstGeom prst="star5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7E04C9C-EF0F-3645-A6BE-413C7EE6F476}"/>
              </a:ext>
            </a:extLst>
          </p:cNvPr>
          <p:cNvSpPr/>
          <p:nvPr/>
        </p:nvSpPr>
        <p:spPr>
          <a:xfrm>
            <a:off x="4269098" y="2309247"/>
            <a:ext cx="2962092" cy="2131017"/>
          </a:xfrm>
          <a:custGeom>
            <a:avLst/>
            <a:gdLst>
              <a:gd name="connsiteX0" fmla="*/ 0 w 2962092"/>
              <a:gd name="connsiteY0" fmla="*/ 2131017 h 2131017"/>
              <a:gd name="connsiteX1" fmla="*/ 232474 w 2962092"/>
              <a:gd name="connsiteY1" fmla="*/ 984143 h 2131017"/>
              <a:gd name="connsiteX2" fmla="*/ 1077132 w 2962092"/>
              <a:gd name="connsiteY2" fmla="*/ 178231 h 2131017"/>
              <a:gd name="connsiteX3" fmla="*/ 1968284 w 2962092"/>
              <a:gd name="connsiteY3" fmla="*/ 54245 h 2131017"/>
              <a:gd name="connsiteX4" fmla="*/ 2820691 w 2962092"/>
              <a:gd name="connsiteY4" fmla="*/ 30997 h 2131017"/>
              <a:gd name="connsiteX5" fmla="*/ 2952427 w 2962092"/>
              <a:gd name="connsiteY5" fmla="*/ 0 h 2131017"/>
              <a:gd name="connsiteX0" fmla="*/ 0 w 2962092"/>
              <a:gd name="connsiteY0" fmla="*/ 2131017 h 2131017"/>
              <a:gd name="connsiteX1" fmla="*/ 480447 w 2962092"/>
              <a:gd name="connsiteY1" fmla="*/ 1038387 h 2131017"/>
              <a:gd name="connsiteX2" fmla="*/ 1077132 w 2962092"/>
              <a:gd name="connsiteY2" fmla="*/ 178231 h 2131017"/>
              <a:gd name="connsiteX3" fmla="*/ 1968284 w 2962092"/>
              <a:gd name="connsiteY3" fmla="*/ 54245 h 2131017"/>
              <a:gd name="connsiteX4" fmla="*/ 2820691 w 2962092"/>
              <a:gd name="connsiteY4" fmla="*/ 30997 h 2131017"/>
              <a:gd name="connsiteX5" fmla="*/ 2952427 w 2962092"/>
              <a:gd name="connsiteY5" fmla="*/ 0 h 2131017"/>
              <a:gd name="connsiteX0" fmla="*/ 0 w 2962092"/>
              <a:gd name="connsiteY0" fmla="*/ 2131017 h 2131017"/>
              <a:gd name="connsiteX1" fmla="*/ 480447 w 2962092"/>
              <a:gd name="connsiteY1" fmla="*/ 1038387 h 2131017"/>
              <a:gd name="connsiteX2" fmla="*/ 1077132 w 2962092"/>
              <a:gd name="connsiteY2" fmla="*/ 178231 h 2131017"/>
              <a:gd name="connsiteX3" fmla="*/ 1968284 w 2962092"/>
              <a:gd name="connsiteY3" fmla="*/ 54245 h 2131017"/>
              <a:gd name="connsiteX4" fmla="*/ 2820691 w 2962092"/>
              <a:gd name="connsiteY4" fmla="*/ 30997 h 2131017"/>
              <a:gd name="connsiteX5" fmla="*/ 2952427 w 2962092"/>
              <a:gd name="connsiteY5" fmla="*/ 0 h 213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2092" h="2131017">
                <a:moveTo>
                  <a:pt x="0" y="2131017"/>
                </a:moveTo>
                <a:cubicBezTo>
                  <a:pt x="26476" y="1720312"/>
                  <a:pt x="254430" y="1363851"/>
                  <a:pt x="480447" y="1038387"/>
                </a:cubicBezTo>
                <a:cubicBezTo>
                  <a:pt x="706464" y="712923"/>
                  <a:pt x="829159" y="342255"/>
                  <a:pt x="1077132" y="178231"/>
                </a:cubicBezTo>
                <a:cubicBezTo>
                  <a:pt x="1325105" y="14207"/>
                  <a:pt x="1677691" y="78784"/>
                  <a:pt x="1968284" y="54245"/>
                </a:cubicBezTo>
                <a:cubicBezTo>
                  <a:pt x="2258877" y="29706"/>
                  <a:pt x="2656667" y="40038"/>
                  <a:pt x="2820691" y="30997"/>
                </a:cubicBezTo>
                <a:cubicBezTo>
                  <a:pt x="2984715" y="21956"/>
                  <a:pt x="2968571" y="10978"/>
                  <a:pt x="2952427" y="0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78EE18D6-97FD-4822-D9E3-6C6B4AD480BD}"/>
              </a:ext>
            </a:extLst>
          </p:cNvPr>
          <p:cNvSpPr/>
          <p:nvPr/>
        </p:nvSpPr>
        <p:spPr>
          <a:xfrm>
            <a:off x="4296681" y="3921070"/>
            <a:ext cx="209222" cy="162732"/>
          </a:xfrm>
          <a:prstGeom prst="star5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AE9906C9-FBFD-67CB-89E4-D5B355F733B4}"/>
              </a:ext>
            </a:extLst>
          </p:cNvPr>
          <p:cNvSpPr/>
          <p:nvPr/>
        </p:nvSpPr>
        <p:spPr>
          <a:xfrm>
            <a:off x="4651235" y="3212023"/>
            <a:ext cx="209222" cy="162732"/>
          </a:xfrm>
          <a:prstGeom prst="star5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0D89A1ED-29AC-F702-97F3-A281AE0C2B50}"/>
              </a:ext>
            </a:extLst>
          </p:cNvPr>
          <p:cNvSpPr/>
          <p:nvPr/>
        </p:nvSpPr>
        <p:spPr>
          <a:xfrm>
            <a:off x="5265859" y="2370540"/>
            <a:ext cx="209222" cy="162732"/>
          </a:xfrm>
          <a:prstGeom prst="star5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Star: 5 Points 66">
            <a:extLst>
              <a:ext uri="{FF2B5EF4-FFF2-40B4-BE49-F238E27FC236}">
                <a16:creationId xmlns:a16="http://schemas.microsoft.com/office/drawing/2014/main" id="{DE0FEEAD-1BFD-7C63-0E66-16CFB42EAF05}"/>
              </a:ext>
            </a:extLst>
          </p:cNvPr>
          <p:cNvSpPr/>
          <p:nvPr/>
        </p:nvSpPr>
        <p:spPr>
          <a:xfrm>
            <a:off x="5986688" y="2264630"/>
            <a:ext cx="209222" cy="162732"/>
          </a:xfrm>
          <a:prstGeom prst="star5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Star: 5 Points 67">
            <a:extLst>
              <a:ext uri="{FF2B5EF4-FFF2-40B4-BE49-F238E27FC236}">
                <a16:creationId xmlns:a16="http://schemas.microsoft.com/office/drawing/2014/main" id="{E64E0FF0-ED69-9096-8828-8AD24742621F}"/>
              </a:ext>
            </a:extLst>
          </p:cNvPr>
          <p:cNvSpPr/>
          <p:nvPr/>
        </p:nvSpPr>
        <p:spPr>
          <a:xfrm>
            <a:off x="6779615" y="2207808"/>
            <a:ext cx="209222" cy="162732"/>
          </a:xfrm>
          <a:prstGeom prst="star5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7381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9565</TotalTime>
  <Words>241</Words>
  <Application>Microsoft Office PowerPoint</Application>
  <PresentationFormat>On-screen Show (16:9)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Alliance meeting (2024-05-09)</vt:lpstr>
      <vt:lpstr>Ongoing papers</vt:lpstr>
      <vt:lpstr>How can community science supplement expert surveys for conservation planning</vt:lpstr>
      <vt:lpstr>Appendix</vt:lpstr>
      <vt:lpstr>What is the value of information of community science for conservation?</vt:lpstr>
      <vt:lpstr>What is the value of information of community science for conservation?</vt:lpstr>
      <vt:lpstr>What is the value of information of community science for conservation?</vt:lpstr>
      <vt:lpstr>What is the value of information of community science for conservation?</vt:lpstr>
      <vt:lpstr>Highest value of information for community science at lower budgets?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Conserving evolutionary processes</dc:title>
  <dc:creator>Jeff Hanson Local Admin</dc:creator>
  <cp:lastModifiedBy>Zoe Stone</cp:lastModifiedBy>
  <cp:revision>1504</cp:revision>
  <dcterms:created xsi:type="dcterms:W3CDTF">2006-08-16T00:00:00Z</dcterms:created>
  <dcterms:modified xsi:type="dcterms:W3CDTF">2024-05-02T22:26:45Z</dcterms:modified>
</cp:coreProperties>
</file>