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5FB-4B52-4735-B03F-14BAF37D4E7E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45EB-1407-4DB2-A7BA-30FE691E4B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5FB-4B52-4735-B03F-14BAF37D4E7E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45EB-1407-4DB2-A7BA-30FE691E4B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5FB-4B52-4735-B03F-14BAF37D4E7E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45EB-1407-4DB2-A7BA-30FE691E4B7F}" type="slidenum">
              <a:rPr lang="en-AU" smtClean="0"/>
              <a:t>‹#›</a:t>
            </a:fld>
            <a:endParaRPr lang="en-A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5FB-4B52-4735-B03F-14BAF37D4E7E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45EB-1407-4DB2-A7BA-30FE691E4B7F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5FB-4B52-4735-B03F-14BAF37D4E7E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45EB-1407-4DB2-A7BA-30FE691E4B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5FB-4B52-4735-B03F-14BAF37D4E7E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45EB-1407-4DB2-A7BA-30FE691E4B7F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5FB-4B52-4735-B03F-14BAF37D4E7E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45EB-1407-4DB2-A7BA-30FE691E4B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5FB-4B52-4735-B03F-14BAF37D4E7E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45EB-1407-4DB2-A7BA-30FE691E4B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5FB-4B52-4735-B03F-14BAF37D4E7E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45EB-1407-4DB2-A7BA-30FE691E4B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5FB-4B52-4735-B03F-14BAF37D4E7E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45EB-1407-4DB2-A7BA-30FE691E4B7F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5FB-4B52-4735-B03F-14BAF37D4E7E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45EB-1407-4DB2-A7BA-30FE691E4B7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375A5FB-4B52-4735-B03F-14BAF37D4E7E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01345EB-1407-4DB2-A7BA-30FE691E4B7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PhD/ECR Session: Practicalities of working with Large Datasets</a:t>
            </a:r>
            <a:br>
              <a:rPr lang="en-AU" dirty="0" smtClean="0"/>
            </a:br>
            <a:r>
              <a:rPr lang="en-AU" dirty="0" smtClean="0"/>
              <a:t>Session 1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4290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Moreno Di Marco</a:t>
            </a:r>
          </a:p>
          <a:p>
            <a:r>
              <a:rPr lang="en-AU" dirty="0" smtClean="0"/>
              <a:t>Rob </a:t>
            </a:r>
            <a:r>
              <a:rPr lang="en-AU" dirty="0" err="1" smtClean="0"/>
              <a:t>Salguero</a:t>
            </a:r>
            <a:r>
              <a:rPr lang="en-AU" dirty="0" smtClean="0"/>
              <a:t>-Gomez</a:t>
            </a:r>
          </a:p>
          <a:p>
            <a:r>
              <a:rPr lang="en-AU" dirty="0" smtClean="0"/>
              <a:t>Jeff Hanson</a:t>
            </a:r>
          </a:p>
          <a:p>
            <a:r>
              <a:rPr lang="en-AU" dirty="0" smtClean="0"/>
              <a:t>Stephanie Avery-Gomm</a:t>
            </a:r>
          </a:p>
          <a:p>
            <a:r>
              <a:rPr lang="en-AU" dirty="0" smtClean="0"/>
              <a:t>Caitie Kuempel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96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Schedule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158223"/>
              </p:ext>
            </p:extLst>
          </p:nvPr>
        </p:nvGraphicFramePr>
        <p:xfrm>
          <a:off x="971600" y="2780928"/>
          <a:ext cx="7326824" cy="358721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441746"/>
                <a:gridCol w="2442539"/>
                <a:gridCol w="2442539"/>
              </a:tblGrid>
              <a:tr h="720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Time</a:t>
                      </a:r>
                      <a:endParaRPr lang="en-A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</a:rPr>
                        <a:t>Topic</a:t>
                      </a:r>
                      <a:endParaRPr lang="en-A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Presenter</a:t>
                      </a:r>
                      <a:endParaRPr lang="en-A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 smtClean="0">
                          <a:effectLst/>
                        </a:rPr>
                        <a:t>9:00-9:15</a:t>
                      </a:r>
                      <a:endParaRPr lang="en-A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Workshop Introduction</a:t>
                      </a:r>
                      <a:endParaRPr lang="en-A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 smtClean="0">
                          <a:effectLst/>
                        </a:rPr>
                        <a:t>Caitie/Steph</a:t>
                      </a:r>
                      <a:endParaRPr lang="en-A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9:15-9:45</a:t>
                      </a:r>
                      <a:endParaRPr lang="en-A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Introduction to Large Datasets</a:t>
                      </a:r>
                      <a:endParaRPr lang="en-A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</a:rPr>
                        <a:t>Moreno</a:t>
                      </a:r>
                      <a:endParaRPr lang="en-A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73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9:45-10:15</a:t>
                      </a:r>
                      <a:endParaRPr lang="en-A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Data Limitations</a:t>
                      </a:r>
                      <a:endParaRPr lang="en-A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</a:rPr>
                        <a:t>Caitie</a:t>
                      </a:r>
                      <a:endParaRPr lang="en-A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10:15-10:45</a:t>
                      </a:r>
                      <a:endParaRPr lang="en-A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Accessibility</a:t>
                      </a:r>
                      <a:endParaRPr lang="en-A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</a:rPr>
                        <a:t>Rob</a:t>
                      </a:r>
                      <a:endParaRPr lang="en-A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</a:rPr>
                        <a:t>10:45-11:00</a:t>
                      </a:r>
                      <a:endParaRPr lang="en-A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b="1" dirty="0">
                          <a:effectLst/>
                        </a:rPr>
                        <a:t>Coffee Break</a:t>
                      </a:r>
                      <a:endParaRPr lang="en-AU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</a:rPr>
                        <a:t>11:00-11:30</a:t>
                      </a:r>
                      <a:endParaRPr lang="en-A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Pre-processing Data</a:t>
                      </a:r>
                      <a:endParaRPr lang="en-A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Rob, Moreno, Jeff</a:t>
                      </a:r>
                      <a:endParaRPr lang="en-A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</a:rPr>
                        <a:t>11:30-12:00</a:t>
                      </a:r>
                      <a:endParaRPr lang="en-A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Missing Data</a:t>
                      </a:r>
                      <a:endParaRPr lang="en-A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Moreno</a:t>
                      </a:r>
                      <a:endParaRPr lang="en-A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</a:rPr>
                        <a:t>12:00-12:30</a:t>
                      </a:r>
                      <a:endParaRPr lang="en-A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Metadata</a:t>
                      </a:r>
                      <a:endParaRPr lang="en-A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Rob</a:t>
                      </a:r>
                      <a:endParaRPr lang="en-A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20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1506</TotalTime>
  <Words>59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Waveform</vt:lpstr>
      <vt:lpstr>PhD/ECR Session: Practicalities of working with Large Datasets Session 1</vt:lpstr>
      <vt:lpstr>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PhD/ECR Session: Practicalities of working with Large Datasets</dc:title>
  <dc:creator>Caitlin Kuempel</dc:creator>
  <cp:lastModifiedBy>Caitlin Kuempel</cp:lastModifiedBy>
  <cp:revision>4</cp:revision>
  <dcterms:created xsi:type="dcterms:W3CDTF">2016-03-10T04:52:45Z</dcterms:created>
  <dcterms:modified xsi:type="dcterms:W3CDTF">2016-03-11T05:59:14Z</dcterms:modified>
</cp:coreProperties>
</file>