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375A5FB-4B52-4735-B03F-14BAF37D4E7E}" type="datetimeFigureOut">
              <a:rPr lang="en-AU" smtClean="0"/>
              <a:t>15/03/2016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01345EB-1407-4DB2-A7BA-30FE691E4B7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PhD/ECR Session: Practicalities of working with Large Datasets</a:t>
            </a:r>
            <a:br>
              <a:rPr lang="en-AU" dirty="0" smtClean="0"/>
            </a:br>
            <a:r>
              <a:rPr lang="en-AU" dirty="0" smtClean="0"/>
              <a:t>Session 2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4290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Moreno Di Marco</a:t>
            </a:r>
          </a:p>
          <a:p>
            <a:r>
              <a:rPr lang="en-AU" dirty="0" smtClean="0"/>
              <a:t>Rob </a:t>
            </a:r>
            <a:r>
              <a:rPr lang="en-AU" dirty="0" err="1" smtClean="0"/>
              <a:t>Salguero</a:t>
            </a:r>
            <a:r>
              <a:rPr lang="en-AU" dirty="0" smtClean="0"/>
              <a:t>-Gomez</a:t>
            </a:r>
          </a:p>
          <a:p>
            <a:r>
              <a:rPr lang="en-AU" dirty="0" smtClean="0"/>
              <a:t>Jeff Hanson</a:t>
            </a:r>
          </a:p>
          <a:p>
            <a:r>
              <a:rPr lang="en-AU" dirty="0" smtClean="0"/>
              <a:t>Stephanie Avery-Gomm</a:t>
            </a:r>
          </a:p>
          <a:p>
            <a:r>
              <a:rPr lang="en-AU" dirty="0" smtClean="0"/>
              <a:t>Caitie Kuempel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81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Schedule</a:t>
            </a:r>
            <a:br>
              <a:rPr lang="en-AU" dirty="0" smtClean="0"/>
            </a:br>
            <a:r>
              <a:rPr lang="en-AU" dirty="0" smtClean="0"/>
              <a:t>Files: </a:t>
            </a:r>
            <a:r>
              <a:rPr lang="en-AU" b="1" dirty="0"/>
              <a:t>https://tinyurl.com/jrmbkbv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12075"/>
              </p:ext>
            </p:extLst>
          </p:nvPr>
        </p:nvGraphicFramePr>
        <p:xfrm>
          <a:off x="697280" y="2780928"/>
          <a:ext cx="7259096" cy="360524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512168"/>
                <a:gridCol w="3372117"/>
                <a:gridCol w="2374811"/>
              </a:tblGrid>
              <a:tr h="720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Time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effectLst/>
                        </a:rPr>
                        <a:t>Topic</a:t>
                      </a:r>
                      <a:endParaRPr lang="en-A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Presenter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180">
                <a:tc>
                  <a:txBody>
                    <a:bodyPr/>
                    <a:lstStyle/>
                    <a:p>
                      <a:r>
                        <a:rPr lang="en-AU" dirty="0" smtClean="0"/>
                        <a:t>1:00 – 1:05</a:t>
                      </a:r>
                      <a:endParaRPr lang="en-A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Workshop Introduction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</a:rPr>
                        <a:t>Stephanie/</a:t>
                      </a:r>
                      <a:r>
                        <a:rPr lang="en-AU" sz="1800" dirty="0" err="1" smtClean="0">
                          <a:effectLst/>
                        </a:rPr>
                        <a:t>Caitie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180">
                <a:tc>
                  <a:txBody>
                    <a:bodyPr/>
                    <a:lstStyle/>
                    <a:p>
                      <a:r>
                        <a:rPr lang="en-AU" dirty="0" smtClean="0"/>
                        <a:t>1:05-1:50</a:t>
                      </a:r>
                      <a:endParaRPr lang="en-A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Infrastructure Overview &amp; Demonstration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</a:rPr>
                        <a:t>Jeff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9434">
                <a:tc>
                  <a:txBody>
                    <a:bodyPr/>
                    <a:lstStyle/>
                    <a:p>
                      <a:r>
                        <a:rPr lang="en-AU" dirty="0" smtClean="0"/>
                        <a:t>1:50-2:35</a:t>
                      </a:r>
                      <a:endParaRPr lang="en-A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Imputation Exercise 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</a:rPr>
                        <a:t>Moreno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AU" dirty="0" smtClean="0"/>
                        <a:t>2:35-2:45</a:t>
                      </a:r>
                      <a:endParaRPr lang="en-AU" dirty="0"/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dirty="0">
                          <a:effectLst/>
                        </a:rPr>
                        <a:t>Coffee Break</a:t>
                      </a:r>
                      <a:endParaRPr lang="en-A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AU" dirty="0" smtClean="0"/>
                        <a:t>2:45-3:30</a:t>
                      </a:r>
                      <a:endParaRPr lang="en-A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Pre-processing Data</a:t>
                      </a:r>
                      <a:endParaRPr lang="en-AU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 smtClean="0">
                          <a:effectLst/>
                        </a:rPr>
                        <a:t>Rob</a:t>
                      </a: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AU" dirty="0" smtClean="0"/>
                        <a:t>3:40-4:00</a:t>
                      </a:r>
                      <a:endParaRPr lang="en-AU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 smtClean="0">
                          <a:effectLst/>
                        </a:rPr>
                        <a:t>Round table: </a:t>
                      </a:r>
                      <a:r>
                        <a:rPr lang="en-AU" dirty="0" smtClean="0">
                          <a:effectLst/>
                        </a:rPr>
                        <a:t>What problems are you having or cost you a lot of time and you finally solved.</a:t>
                      </a:r>
                      <a:endParaRPr lang="en-AU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>
                          <a:effectLst/>
                        </a:rPr>
                        <a:t>Stephanie/</a:t>
                      </a:r>
                      <a:r>
                        <a:rPr lang="en-AU" sz="1800" dirty="0" err="1" smtClean="0">
                          <a:effectLst/>
                        </a:rPr>
                        <a:t>Caitie</a:t>
                      </a:r>
                      <a:endParaRPr lang="en-AU" sz="1800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1768</TotalTime>
  <Words>70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Candara</vt:lpstr>
      <vt:lpstr>Symbol</vt:lpstr>
      <vt:lpstr>Times New Roman</vt:lpstr>
      <vt:lpstr>Waveform</vt:lpstr>
      <vt:lpstr>PhD/ECR Session: Practicalities of working with Large Datasets Session 2</vt:lpstr>
      <vt:lpstr>Schedule Files: https://tinyurl.com/jrmbkbv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PhD/ECR Session: Practicalities of working with Large Datasets</dc:title>
  <dc:creator>Caitlin Kuempel</dc:creator>
  <cp:lastModifiedBy>Stephanie Avery-Gomm</cp:lastModifiedBy>
  <cp:revision>10</cp:revision>
  <dcterms:created xsi:type="dcterms:W3CDTF">2016-03-10T04:52:45Z</dcterms:created>
  <dcterms:modified xsi:type="dcterms:W3CDTF">2016-03-15T07:00:17Z</dcterms:modified>
</cp:coreProperties>
</file>