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2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B080-DB76-554B-8621-DD8906ED5937}" type="datetimeFigureOut">
              <a:rPr lang="en-US" smtClean="0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5CA8-8465-8F48-BCA8-81148497E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489" y="531675"/>
            <a:ext cx="5871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Dealing with big(</a:t>
            </a:r>
            <a:r>
              <a:rPr lang="en-US" sz="4000" b="1" dirty="0" err="1" smtClean="0">
                <a:solidFill>
                  <a:schemeClr val="bg1"/>
                </a:solidFill>
              </a:rPr>
              <a:t>gish</a:t>
            </a:r>
            <a:r>
              <a:rPr lang="en-US" sz="4000" b="1" dirty="0" smtClean="0">
                <a:solidFill>
                  <a:schemeClr val="bg1"/>
                </a:solidFill>
              </a:rPr>
              <a:t>) data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9166" y="6055103"/>
            <a:ext cx="92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Rob S-G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00"/>
            <a:ext cx="9144000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768" y="443057"/>
            <a:ext cx="686598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chemeClr val="bg1"/>
                </a:solidFill>
              </a:rPr>
              <a:t>Taking subsets</a:t>
            </a:r>
          </a:p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chemeClr val="bg1"/>
                </a:solidFill>
              </a:rPr>
              <a:t>Examining/getting rid of NAs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chemeClr val="bg1"/>
                </a:solidFill>
              </a:rPr>
              <a:t>Binding data</a:t>
            </a:r>
          </a:p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chemeClr val="bg1"/>
                </a:solidFill>
              </a:rPr>
              <a:t>Merging data</a:t>
            </a:r>
          </a:p>
          <a:p>
            <a:pPr marL="571500" indent="-571500">
              <a:buFontTx/>
              <a:buChar char="-"/>
            </a:pPr>
            <a:r>
              <a:rPr lang="en-US" sz="4000" b="1" dirty="0" smtClean="0">
                <a:solidFill>
                  <a:schemeClr val="bg1"/>
                </a:solidFill>
              </a:rPr>
              <a:t>Reorganizing data</a:t>
            </a:r>
          </a:p>
          <a:p>
            <a:pPr marL="571500" indent="-571500">
              <a:buFontTx/>
              <a:buChar char="-"/>
            </a:pPr>
            <a:r>
              <a:rPr lang="en-US" sz="4000" b="1" dirty="0" err="1" smtClean="0">
                <a:solidFill>
                  <a:schemeClr val="bg1"/>
                </a:solidFill>
              </a:rPr>
              <a:t>Taxizing</a:t>
            </a:r>
            <a:r>
              <a:rPr lang="en-US" sz="4000" b="1" dirty="0" smtClean="0">
                <a:solidFill>
                  <a:schemeClr val="bg1"/>
                </a:solidFill>
              </a:rPr>
              <a:t> species</a:t>
            </a:r>
          </a:p>
          <a:p>
            <a:pPr marL="571500" indent="-571500">
              <a:buFontTx/>
              <a:buChar char="-"/>
            </a:pPr>
            <a:r>
              <a:rPr lang="en-US" sz="4000" b="1" dirty="0" err="1" smtClean="0">
                <a:solidFill>
                  <a:schemeClr val="bg1"/>
                </a:solidFill>
              </a:rPr>
              <a:t>dplyr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4000" b="1" dirty="0" err="1" smtClean="0">
                <a:solidFill>
                  <a:schemeClr val="bg1"/>
                </a:solidFill>
              </a:rPr>
              <a:t>tidyr</a:t>
            </a:r>
            <a:endParaRPr lang="en-US" sz="4000" b="1" dirty="0" smtClean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5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2398" y="1284835"/>
            <a:ext cx="2672692" cy="2569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3843" y="1289553"/>
            <a:ext cx="2672692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42398" y="1289553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6383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0189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88941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16200000">
            <a:off x="1900034" y="1166180"/>
            <a:ext cx="2386186" cy="2643926"/>
            <a:chOff x="1894798" y="1348627"/>
            <a:chExt cx="2386186" cy="2574391"/>
          </a:xfrm>
        </p:grpSpPr>
        <p:sp>
          <p:nvSpPr>
            <p:cNvPr id="11" name="Rectangle 10"/>
            <p:cNvSpPr/>
            <p:nvPr/>
          </p:nvSpPr>
          <p:spPr>
            <a:xfrm>
              <a:off x="1894798" y="1353345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8783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42589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41341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1495" y="118158"/>
            <a:ext cx="2417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Subsetting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179" y="826044"/>
            <a:ext cx="200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</a:t>
            </a:r>
            <a:r>
              <a:rPr lang="en-US" dirty="0" smtClean="0">
                <a:solidFill>
                  <a:srgbClr val="FFFFFF"/>
                </a:solidFill>
              </a:rPr>
              <a:t>ubset(</a:t>
            </a:r>
            <a:r>
              <a:rPr lang="en-US" dirty="0" err="1" smtClean="0">
                <a:solidFill>
                  <a:srgbClr val="FFFFFF"/>
                </a:solidFill>
              </a:rPr>
              <a:t>d,condition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426383" y="1634693"/>
            <a:ext cx="339643" cy="359108"/>
          </a:xfrm>
          <a:prstGeom prst="ellipse">
            <a:avLst/>
          </a:prstGeom>
          <a:solidFill>
            <a:srgbClr val="FFA8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46635" y="2333445"/>
            <a:ext cx="339643" cy="359108"/>
          </a:xfrm>
          <a:prstGeom prst="ellipse">
            <a:avLst/>
          </a:prstGeom>
          <a:solidFill>
            <a:srgbClr val="FFA8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35194" y="2997251"/>
            <a:ext cx="339643" cy="359108"/>
          </a:xfrm>
          <a:prstGeom prst="ellipse">
            <a:avLst/>
          </a:prstGeom>
          <a:solidFill>
            <a:srgbClr val="FFA8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26383" y="3356359"/>
            <a:ext cx="339643" cy="359108"/>
          </a:xfrm>
          <a:prstGeom prst="ellipse">
            <a:avLst/>
          </a:prstGeom>
          <a:solidFill>
            <a:srgbClr val="FFA8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26383" y="2657607"/>
            <a:ext cx="339643" cy="35910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26383" y="1974337"/>
            <a:ext cx="339643" cy="35910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29935" y="1289553"/>
            <a:ext cx="339643" cy="359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2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2398" y="1284835"/>
            <a:ext cx="2672692" cy="2569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3843" y="1289553"/>
            <a:ext cx="2672692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2398" y="1289553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6383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0189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88941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6200000">
            <a:off x="1900034" y="1166180"/>
            <a:ext cx="2386186" cy="2643926"/>
            <a:chOff x="1894798" y="1348627"/>
            <a:chExt cx="2386186" cy="2574391"/>
          </a:xfrm>
        </p:grpSpPr>
        <p:sp>
          <p:nvSpPr>
            <p:cNvPr id="11" name="Rectangle 10"/>
            <p:cNvSpPr/>
            <p:nvPr/>
          </p:nvSpPr>
          <p:spPr>
            <a:xfrm>
              <a:off x="1894798" y="1353345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8783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42589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41341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231965" y="1278731"/>
            <a:ext cx="2672692" cy="2569673"/>
          </a:xfrm>
          <a:prstGeom prst="rect">
            <a:avLst/>
          </a:prstGeom>
          <a:solidFill>
            <a:srgbClr val="FFA8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43410" y="1283449"/>
            <a:ext cx="2672692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31965" y="1283449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15950" y="1278731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79756" y="1278731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78508" y="1278731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5389601" y="1160076"/>
            <a:ext cx="2386186" cy="2643926"/>
            <a:chOff x="1894798" y="1348627"/>
            <a:chExt cx="2386186" cy="2574391"/>
          </a:xfrm>
        </p:grpSpPr>
        <p:sp>
          <p:nvSpPr>
            <p:cNvPr id="22" name="Rectangle 21"/>
            <p:cNvSpPr/>
            <p:nvPr/>
          </p:nvSpPr>
          <p:spPr>
            <a:xfrm>
              <a:off x="1894798" y="1353345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8783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42589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41341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18871" y="4725836"/>
            <a:ext cx="257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rbind</a:t>
            </a:r>
            <a:r>
              <a:rPr lang="en-US" dirty="0" smtClean="0">
                <a:solidFill>
                  <a:srgbClr val="FFFFFF"/>
                </a:solidFill>
              </a:rPr>
              <a:t>(object1, object2,</a:t>
            </a:r>
            <a:r>
              <a:rPr lang="is-IS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8871" y="5252286"/>
            <a:ext cx="257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</a:t>
            </a:r>
            <a:r>
              <a:rPr lang="en-US" dirty="0" err="1" smtClean="0">
                <a:solidFill>
                  <a:srgbClr val="FFFFFF"/>
                </a:solidFill>
              </a:rPr>
              <a:t>bind</a:t>
            </a:r>
            <a:r>
              <a:rPr lang="en-US" dirty="0" smtClean="0">
                <a:solidFill>
                  <a:srgbClr val="FFFFFF"/>
                </a:solidFill>
              </a:rPr>
              <a:t>(object1, object2,</a:t>
            </a:r>
            <a:r>
              <a:rPr lang="is-IS" dirty="0" smtClean="0">
                <a:solidFill>
                  <a:srgbClr val="FFFFFF"/>
                </a:solidFill>
              </a:rPr>
              <a:t>…)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495" y="118158"/>
            <a:ext cx="2868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Binding data</a:t>
            </a:r>
          </a:p>
        </p:txBody>
      </p:sp>
    </p:spTree>
    <p:extLst>
      <p:ext uri="{BB962C8B-B14F-4D97-AF65-F5344CB8AC3E}">
        <p14:creationId xmlns:p14="http://schemas.microsoft.com/office/powerpoint/2010/main" val="11782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2398" y="1284835"/>
            <a:ext cx="2672692" cy="2569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3843" y="1289553"/>
            <a:ext cx="2672692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2398" y="1289553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6383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0189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88941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6200000">
            <a:off x="1900034" y="1166180"/>
            <a:ext cx="2386186" cy="2643926"/>
            <a:chOff x="1894798" y="1348627"/>
            <a:chExt cx="2386186" cy="2574391"/>
          </a:xfrm>
        </p:grpSpPr>
        <p:sp>
          <p:nvSpPr>
            <p:cNvPr id="11" name="Rectangle 10"/>
            <p:cNvSpPr/>
            <p:nvPr/>
          </p:nvSpPr>
          <p:spPr>
            <a:xfrm>
              <a:off x="1894798" y="1353345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8783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42589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41341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419835" y="1278731"/>
            <a:ext cx="2672692" cy="2569673"/>
          </a:xfrm>
          <a:prstGeom prst="rect">
            <a:avLst/>
          </a:prstGeom>
          <a:solidFill>
            <a:srgbClr val="FFA8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1280" y="1283449"/>
            <a:ext cx="2672692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19835" y="1283449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03820" y="1278731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7626" y="1278731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66378" y="1278731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4577471" y="1160076"/>
            <a:ext cx="2386186" cy="2643926"/>
            <a:chOff x="1894798" y="1348627"/>
            <a:chExt cx="2386186" cy="2574391"/>
          </a:xfrm>
        </p:grpSpPr>
        <p:sp>
          <p:nvSpPr>
            <p:cNvPr id="22" name="Rectangle 21"/>
            <p:cNvSpPr/>
            <p:nvPr/>
          </p:nvSpPr>
          <p:spPr>
            <a:xfrm>
              <a:off x="1894798" y="1353345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8783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42589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41341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53999" y="835559"/>
            <a:ext cx="257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</a:t>
            </a:r>
            <a:r>
              <a:rPr lang="en-US" dirty="0" err="1" smtClean="0">
                <a:solidFill>
                  <a:srgbClr val="FFFFFF"/>
                </a:solidFill>
              </a:rPr>
              <a:t>bind</a:t>
            </a:r>
            <a:r>
              <a:rPr lang="en-US" dirty="0" smtClean="0">
                <a:solidFill>
                  <a:srgbClr val="FFFFFF"/>
                </a:solidFill>
              </a:rPr>
              <a:t>(object1, object2,</a:t>
            </a:r>
            <a:r>
              <a:rPr lang="is-IS" dirty="0" smtClean="0">
                <a:solidFill>
                  <a:srgbClr val="FFFFFF"/>
                </a:solidFill>
              </a:rPr>
              <a:t>…)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495" y="118158"/>
            <a:ext cx="2868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Binding data</a:t>
            </a:r>
          </a:p>
        </p:txBody>
      </p:sp>
    </p:spTree>
    <p:extLst>
      <p:ext uri="{BB962C8B-B14F-4D97-AF65-F5344CB8AC3E}">
        <p14:creationId xmlns:p14="http://schemas.microsoft.com/office/powerpoint/2010/main" val="164602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95" y="118158"/>
            <a:ext cx="2868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Binding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4970" y="837109"/>
            <a:ext cx="257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rbind</a:t>
            </a:r>
            <a:r>
              <a:rPr lang="en-US" dirty="0" smtClean="0">
                <a:solidFill>
                  <a:srgbClr val="FFFFFF"/>
                </a:solidFill>
              </a:rPr>
              <a:t>(object1, object2,</a:t>
            </a:r>
            <a:r>
              <a:rPr lang="is-IS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42398" y="1284835"/>
            <a:ext cx="2672692" cy="2569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3843" y="1289553"/>
            <a:ext cx="2672692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42398" y="1289553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26383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90189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88941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16200000">
            <a:off x="1900034" y="1166180"/>
            <a:ext cx="2386186" cy="2643926"/>
            <a:chOff x="1894798" y="1348627"/>
            <a:chExt cx="2386186" cy="2574391"/>
          </a:xfrm>
        </p:grpSpPr>
        <p:sp>
          <p:nvSpPr>
            <p:cNvPr id="35" name="Rectangle 34"/>
            <p:cNvSpPr/>
            <p:nvPr/>
          </p:nvSpPr>
          <p:spPr>
            <a:xfrm>
              <a:off x="1894798" y="1353345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78783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42589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41341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740874" y="3874123"/>
            <a:ext cx="2672692" cy="2569673"/>
          </a:xfrm>
          <a:prstGeom prst="rect">
            <a:avLst/>
          </a:prstGeom>
          <a:solidFill>
            <a:srgbClr val="FFA8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52319" y="3878841"/>
            <a:ext cx="2672692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740874" y="3878841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24859" y="3874123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88665" y="3874123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87417" y="3874123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16200000">
            <a:off x="1898510" y="3755468"/>
            <a:ext cx="2386186" cy="2643926"/>
            <a:chOff x="1894798" y="1348627"/>
            <a:chExt cx="2386186" cy="2574391"/>
          </a:xfrm>
        </p:grpSpPr>
        <p:sp>
          <p:nvSpPr>
            <p:cNvPr id="46" name="Rectangle 45"/>
            <p:cNvSpPr/>
            <p:nvPr/>
          </p:nvSpPr>
          <p:spPr>
            <a:xfrm>
              <a:off x="1894798" y="1353345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78783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42589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41341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96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95" y="118158"/>
            <a:ext cx="3036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Merging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352" y="807573"/>
            <a:ext cx="26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merge(object1, object2,</a:t>
            </a:r>
            <a:r>
              <a:rPr lang="is-IS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2398" y="1284835"/>
            <a:ext cx="2672692" cy="2569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3843" y="1289553"/>
            <a:ext cx="2672692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42398" y="1289553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26383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0189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88941" y="1284835"/>
            <a:ext cx="339643" cy="25696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1900034" y="1166180"/>
            <a:ext cx="2386186" cy="2643926"/>
            <a:chOff x="1894798" y="1348627"/>
            <a:chExt cx="2386186" cy="2574391"/>
          </a:xfrm>
        </p:grpSpPr>
        <p:sp>
          <p:nvSpPr>
            <p:cNvPr id="17" name="Rectangle 16"/>
            <p:cNvSpPr/>
            <p:nvPr/>
          </p:nvSpPr>
          <p:spPr>
            <a:xfrm>
              <a:off x="1894798" y="1353345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8783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42589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41341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685622" y="1278731"/>
            <a:ext cx="3819737" cy="3491410"/>
          </a:xfrm>
          <a:prstGeom prst="rect">
            <a:avLst/>
          </a:prstGeom>
          <a:solidFill>
            <a:srgbClr val="FFA8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97067" y="1283449"/>
            <a:ext cx="3808291" cy="34866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85623" y="1283449"/>
            <a:ext cx="339643" cy="34866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69608" y="1278731"/>
            <a:ext cx="339643" cy="34866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33414" y="1278731"/>
            <a:ext cx="339643" cy="34866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32166" y="1278731"/>
            <a:ext cx="339643" cy="34866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16200000">
            <a:off x="5416780" y="586554"/>
            <a:ext cx="2386186" cy="3790969"/>
            <a:chOff x="1894798" y="1348627"/>
            <a:chExt cx="2386186" cy="2574391"/>
          </a:xfrm>
        </p:grpSpPr>
        <p:sp>
          <p:nvSpPr>
            <p:cNvPr id="28" name="Rectangle 27"/>
            <p:cNvSpPr/>
            <p:nvPr/>
          </p:nvSpPr>
          <p:spPr>
            <a:xfrm>
              <a:off x="1894798" y="1353345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8783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42589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41341" y="1348627"/>
              <a:ext cx="339643" cy="256967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93510" y="1283449"/>
            <a:ext cx="339643" cy="34866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57316" y="1283449"/>
            <a:ext cx="339643" cy="34866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6419256" y="2302069"/>
            <a:ext cx="339643" cy="37840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95" y="118158"/>
            <a:ext cx="3036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Merging data</a:t>
            </a:r>
          </a:p>
        </p:txBody>
      </p:sp>
      <p:pic>
        <p:nvPicPr>
          <p:cNvPr id="5" name="Picture 4" descr="Screen Shot 2016-03-15 at 1.2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0" y="1155700"/>
            <a:ext cx="7569200" cy="570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352" y="807573"/>
            <a:ext cx="26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merge(object1, object2,</a:t>
            </a:r>
            <a:r>
              <a:rPr lang="is-IS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7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95" y="118158"/>
            <a:ext cx="427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Boolean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602" y="1773497"/>
            <a:ext cx="16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Intersect(d1,d2)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744" y="2864134"/>
            <a:ext cx="145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setdiff</a:t>
            </a:r>
            <a:r>
              <a:rPr lang="en-US" dirty="0" smtClean="0">
                <a:solidFill>
                  <a:srgbClr val="FFFFFF"/>
                </a:solidFill>
              </a:rPr>
              <a:t>(d1,d2)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744" y="4016098"/>
            <a:ext cx="139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union(d1,d2)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6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114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Queensland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Salguero-Gomez</dc:creator>
  <cp:lastModifiedBy>Rob Salguero-Gomez</cp:lastModifiedBy>
  <cp:revision>11</cp:revision>
  <dcterms:created xsi:type="dcterms:W3CDTF">2016-03-14T23:10:43Z</dcterms:created>
  <dcterms:modified xsi:type="dcterms:W3CDTF">2016-03-15T04:40:54Z</dcterms:modified>
</cp:coreProperties>
</file>