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778" r:id="rId2"/>
  </p:sldMasterIdLst>
  <p:notesMasterIdLst>
    <p:notesMasterId r:id="rId25"/>
  </p:notesMasterIdLst>
  <p:sldIdLst>
    <p:sldId id="256" r:id="rId3"/>
    <p:sldId id="259" r:id="rId4"/>
    <p:sldId id="261" r:id="rId5"/>
    <p:sldId id="262" r:id="rId6"/>
    <p:sldId id="265" r:id="rId7"/>
    <p:sldId id="266" r:id="rId8"/>
    <p:sldId id="267" r:id="rId9"/>
    <p:sldId id="268" r:id="rId10"/>
    <p:sldId id="274" r:id="rId11"/>
    <p:sldId id="273" r:id="rId12"/>
    <p:sldId id="272" r:id="rId13"/>
    <p:sldId id="271" r:id="rId14"/>
    <p:sldId id="270" r:id="rId15"/>
    <p:sldId id="269" r:id="rId16"/>
    <p:sldId id="280" r:id="rId17"/>
    <p:sldId id="279" r:id="rId18"/>
    <p:sldId id="278" r:id="rId19"/>
    <p:sldId id="277" r:id="rId20"/>
    <p:sldId id="276" r:id="rId21"/>
    <p:sldId id="275" r:id="rId22"/>
    <p:sldId id="260" r:id="rId23"/>
    <p:sldId id="258"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FCE71-526E-48B9-A21A-CD98CA97B47C}" v="23" dt="2022-01-04T02:15:01.917"/>
    <p1510:client id="{3D58FAEE-1314-2BB1-C360-C4D89BA3C039}" v="165" dt="2022-01-13T11:13:26.392"/>
    <p1510:client id="{54F3C58C-0113-53AE-3773-AA8BEB6F7E8F}" v="188" dt="2021-12-30T13:14:50.759"/>
    <p1510:client id="{5B5E29C6-B91C-E4F8-9AA6-FB24290A3B6E}" v="57" dt="2021-12-28T04:29:34.472"/>
    <p1510:client id="{7DD50571-7C8C-5B66-B687-99AEDCDF7450}" v="8" dt="2022-01-14T02:13:27.583"/>
    <p1510:client id="{834C84F3-075F-8427-7D05-927DF8938037}" v="743" dt="2022-01-14T05:14:48.610"/>
    <p1510:client id="{EC30E7BF-7132-44E0-B562-FE38FC211D1E}" v="3396" dt="2022-01-13T15:53:00.884"/>
    <p1510:client id="{ED1F089D-AA9A-762C-641D-3611D6400DAE}" v="44" dt="2022-01-14T05:11:50.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204DC-2658-4A15-BCDC-D93EBE136E22}" type="doc">
      <dgm:prSet loTypeId="urn:microsoft.com/office/officeart/2005/8/layout/process1" loCatId="process" qsTypeId="urn:microsoft.com/office/officeart/2005/8/quickstyle/3d1" qsCatId="3D" csTypeId="urn:microsoft.com/office/officeart/2005/8/colors/accent5_2" csCatId="accent5"/>
      <dgm:spPr/>
      <dgm:t>
        <a:bodyPr/>
        <a:lstStyle/>
        <a:p>
          <a:endParaRPr lang="zh-TW" altLang="en-US"/>
        </a:p>
      </dgm:t>
    </dgm:pt>
    <dgm:pt modelId="{6FAFF965-8B54-4F71-929F-4001CF320DAD}">
      <dgm:prSet/>
      <dgm:spPr/>
      <dgm:t>
        <a:bodyPr/>
        <a:lstStyle/>
        <a:p>
          <a:r>
            <a:rPr lang="zh-TW" b="0" i="0" dirty="0"/>
            <a:t>初始化</a:t>
          </a:r>
          <a:endParaRPr lang="zh-TW" dirty="0"/>
        </a:p>
      </dgm:t>
    </dgm:pt>
    <dgm:pt modelId="{C8D3F42C-1651-47FF-A432-4CF43E8A34B2}" type="parTrans" cxnId="{1BCB2B52-3A6E-4891-8C85-5231DF838800}">
      <dgm:prSet/>
      <dgm:spPr/>
      <dgm:t>
        <a:bodyPr/>
        <a:lstStyle/>
        <a:p>
          <a:endParaRPr lang="zh-TW" altLang="en-US"/>
        </a:p>
      </dgm:t>
    </dgm:pt>
    <dgm:pt modelId="{11424AE4-4AF5-44C5-85A7-A5A3804DAF2B}" type="sibTrans" cxnId="{1BCB2B52-3A6E-4891-8C85-5231DF838800}">
      <dgm:prSet/>
      <dgm:spPr/>
      <dgm:t>
        <a:bodyPr/>
        <a:lstStyle/>
        <a:p>
          <a:endParaRPr lang="zh-TW" altLang="en-US"/>
        </a:p>
      </dgm:t>
    </dgm:pt>
    <dgm:pt modelId="{4927AEE2-57F4-43E4-AE61-A06C8AEAFD8B}">
      <dgm:prSet/>
      <dgm:spPr/>
      <dgm:t>
        <a:bodyPr/>
        <a:lstStyle/>
        <a:p>
          <a:r>
            <a:rPr lang="zh-TW" b="0" i="0" dirty="0"/>
            <a:t>簽名</a:t>
          </a:r>
          <a:endParaRPr lang="zh-TW" dirty="0"/>
        </a:p>
      </dgm:t>
    </dgm:pt>
    <dgm:pt modelId="{85FDCBB1-62A0-4565-9C7F-0942955FE987}" type="parTrans" cxnId="{FDBCF276-12F3-45D8-B22F-381B6FC224A3}">
      <dgm:prSet/>
      <dgm:spPr/>
      <dgm:t>
        <a:bodyPr/>
        <a:lstStyle/>
        <a:p>
          <a:endParaRPr lang="zh-TW" altLang="en-US"/>
        </a:p>
      </dgm:t>
    </dgm:pt>
    <dgm:pt modelId="{CBAE8F5D-6068-4657-992D-C21E6DCC994A}" type="sibTrans" cxnId="{FDBCF276-12F3-45D8-B22F-381B6FC224A3}">
      <dgm:prSet/>
      <dgm:spPr/>
      <dgm:t>
        <a:bodyPr/>
        <a:lstStyle/>
        <a:p>
          <a:endParaRPr lang="zh-TW" altLang="en-US"/>
        </a:p>
      </dgm:t>
    </dgm:pt>
    <dgm:pt modelId="{01AB3FAC-33D5-4D6B-95A9-68CA0477D658}">
      <dgm:prSet/>
      <dgm:spPr/>
      <dgm:t>
        <a:bodyPr/>
        <a:lstStyle/>
        <a:p>
          <a:r>
            <a:rPr lang="zh-TW" b="0" i="0" dirty="0"/>
            <a:t>驗證</a:t>
          </a:r>
          <a:endParaRPr lang="zh-TW" dirty="0"/>
        </a:p>
      </dgm:t>
    </dgm:pt>
    <dgm:pt modelId="{06F3C4CF-1F73-4329-96EB-6D2D9316CD17}" type="parTrans" cxnId="{A28F804A-DADE-483A-B0DE-C32595070224}">
      <dgm:prSet/>
      <dgm:spPr/>
      <dgm:t>
        <a:bodyPr/>
        <a:lstStyle/>
        <a:p>
          <a:endParaRPr lang="zh-TW" altLang="en-US"/>
        </a:p>
      </dgm:t>
    </dgm:pt>
    <dgm:pt modelId="{5626B35C-3BD0-455B-9A8E-37B727937F89}" type="sibTrans" cxnId="{A28F804A-DADE-483A-B0DE-C32595070224}">
      <dgm:prSet/>
      <dgm:spPr/>
      <dgm:t>
        <a:bodyPr/>
        <a:lstStyle/>
        <a:p>
          <a:endParaRPr lang="zh-TW" altLang="en-US"/>
        </a:p>
      </dgm:t>
    </dgm:pt>
    <dgm:pt modelId="{96C35389-EC45-4175-BC48-B9ED3A6C0E97}">
      <dgm:prSet/>
      <dgm:spPr/>
      <dgm:t>
        <a:bodyPr/>
        <a:lstStyle/>
        <a:p>
          <a:r>
            <a:rPr lang="zh-TW" b="0" i="0"/>
            <a:t>修改內容</a:t>
          </a:r>
          <a:endParaRPr lang="zh-TW"/>
        </a:p>
      </dgm:t>
    </dgm:pt>
    <dgm:pt modelId="{AB41E3B6-0407-453E-9972-364F01950766}" type="parTrans" cxnId="{AB206594-62CE-4A69-ABF9-0E79905F86B1}">
      <dgm:prSet/>
      <dgm:spPr/>
      <dgm:t>
        <a:bodyPr/>
        <a:lstStyle/>
        <a:p>
          <a:endParaRPr lang="zh-TW" altLang="en-US"/>
        </a:p>
      </dgm:t>
    </dgm:pt>
    <dgm:pt modelId="{BCCC1189-8E80-43F6-9823-8C61699D80EF}" type="sibTrans" cxnId="{AB206594-62CE-4A69-ABF9-0E79905F86B1}">
      <dgm:prSet/>
      <dgm:spPr/>
      <dgm:t>
        <a:bodyPr/>
        <a:lstStyle/>
        <a:p>
          <a:endParaRPr lang="zh-TW" altLang="en-US"/>
        </a:p>
      </dgm:t>
    </dgm:pt>
    <dgm:pt modelId="{03F27B74-F2B4-4E1D-BDD1-5CCB184023A8}" type="pres">
      <dgm:prSet presAssocID="{A45204DC-2658-4A15-BCDC-D93EBE136E22}" presName="Name0" presStyleCnt="0">
        <dgm:presLayoutVars>
          <dgm:dir/>
          <dgm:resizeHandles val="exact"/>
        </dgm:presLayoutVars>
      </dgm:prSet>
      <dgm:spPr/>
    </dgm:pt>
    <dgm:pt modelId="{27F143FE-8350-476A-98A0-1DEBAD91385C}" type="pres">
      <dgm:prSet presAssocID="{6FAFF965-8B54-4F71-929F-4001CF320DAD}" presName="node" presStyleLbl="node1" presStyleIdx="0" presStyleCnt="4">
        <dgm:presLayoutVars>
          <dgm:bulletEnabled val="1"/>
        </dgm:presLayoutVars>
      </dgm:prSet>
      <dgm:spPr/>
    </dgm:pt>
    <dgm:pt modelId="{F0FD1C01-947F-4F85-8C04-178441BD071B}" type="pres">
      <dgm:prSet presAssocID="{11424AE4-4AF5-44C5-85A7-A5A3804DAF2B}" presName="sibTrans" presStyleLbl="sibTrans2D1" presStyleIdx="0" presStyleCnt="3"/>
      <dgm:spPr/>
    </dgm:pt>
    <dgm:pt modelId="{6F5C1D9E-0B5A-41C9-A71E-74403630A8F0}" type="pres">
      <dgm:prSet presAssocID="{11424AE4-4AF5-44C5-85A7-A5A3804DAF2B}" presName="connectorText" presStyleLbl="sibTrans2D1" presStyleIdx="0" presStyleCnt="3"/>
      <dgm:spPr/>
    </dgm:pt>
    <dgm:pt modelId="{E526CBB2-1AC3-45ED-BD6C-149267B0B2A2}" type="pres">
      <dgm:prSet presAssocID="{4927AEE2-57F4-43E4-AE61-A06C8AEAFD8B}" presName="node" presStyleLbl="node1" presStyleIdx="1" presStyleCnt="4" custLinFactNeighborY="0">
        <dgm:presLayoutVars>
          <dgm:bulletEnabled val="1"/>
        </dgm:presLayoutVars>
      </dgm:prSet>
      <dgm:spPr/>
    </dgm:pt>
    <dgm:pt modelId="{E1B5E595-5895-458F-94CE-9EA2F28C7772}" type="pres">
      <dgm:prSet presAssocID="{CBAE8F5D-6068-4657-992D-C21E6DCC994A}" presName="sibTrans" presStyleLbl="sibTrans2D1" presStyleIdx="1" presStyleCnt="3"/>
      <dgm:spPr/>
    </dgm:pt>
    <dgm:pt modelId="{555892AE-D01A-4E60-B308-8DF6CC9B4E32}" type="pres">
      <dgm:prSet presAssocID="{CBAE8F5D-6068-4657-992D-C21E6DCC994A}" presName="connectorText" presStyleLbl="sibTrans2D1" presStyleIdx="1" presStyleCnt="3"/>
      <dgm:spPr/>
    </dgm:pt>
    <dgm:pt modelId="{E675E141-BFE9-47A4-B04A-8286F5096DCE}" type="pres">
      <dgm:prSet presAssocID="{01AB3FAC-33D5-4D6B-95A9-68CA0477D658}" presName="node" presStyleLbl="node1" presStyleIdx="2" presStyleCnt="4">
        <dgm:presLayoutVars>
          <dgm:bulletEnabled val="1"/>
        </dgm:presLayoutVars>
      </dgm:prSet>
      <dgm:spPr/>
    </dgm:pt>
    <dgm:pt modelId="{FAECFC0A-5420-4A13-904D-CEE40E3F4AE0}" type="pres">
      <dgm:prSet presAssocID="{5626B35C-3BD0-455B-9A8E-37B727937F89}" presName="sibTrans" presStyleLbl="sibTrans2D1" presStyleIdx="2" presStyleCnt="3"/>
      <dgm:spPr/>
    </dgm:pt>
    <dgm:pt modelId="{8756ADF7-853A-4284-B0AB-697AF6F6002C}" type="pres">
      <dgm:prSet presAssocID="{5626B35C-3BD0-455B-9A8E-37B727937F89}" presName="connectorText" presStyleLbl="sibTrans2D1" presStyleIdx="2" presStyleCnt="3"/>
      <dgm:spPr/>
    </dgm:pt>
    <dgm:pt modelId="{F14CD43F-962F-4B78-B1C1-00CC9254BF2E}" type="pres">
      <dgm:prSet presAssocID="{96C35389-EC45-4175-BC48-B9ED3A6C0E97}" presName="node" presStyleLbl="node1" presStyleIdx="3" presStyleCnt="4">
        <dgm:presLayoutVars>
          <dgm:bulletEnabled val="1"/>
        </dgm:presLayoutVars>
      </dgm:prSet>
      <dgm:spPr/>
    </dgm:pt>
  </dgm:ptLst>
  <dgm:cxnLst>
    <dgm:cxn modelId="{FF31F840-87B0-4051-B829-3B9C8E0F92C7}" type="presOf" srcId="{5626B35C-3BD0-455B-9A8E-37B727937F89}" destId="{8756ADF7-853A-4284-B0AB-697AF6F6002C}" srcOrd="1" destOrd="0" presId="urn:microsoft.com/office/officeart/2005/8/layout/process1"/>
    <dgm:cxn modelId="{A28F804A-DADE-483A-B0DE-C32595070224}" srcId="{A45204DC-2658-4A15-BCDC-D93EBE136E22}" destId="{01AB3FAC-33D5-4D6B-95A9-68CA0477D658}" srcOrd="2" destOrd="0" parTransId="{06F3C4CF-1F73-4329-96EB-6D2D9316CD17}" sibTransId="{5626B35C-3BD0-455B-9A8E-37B727937F89}"/>
    <dgm:cxn modelId="{1BCB2B52-3A6E-4891-8C85-5231DF838800}" srcId="{A45204DC-2658-4A15-BCDC-D93EBE136E22}" destId="{6FAFF965-8B54-4F71-929F-4001CF320DAD}" srcOrd="0" destOrd="0" parTransId="{C8D3F42C-1651-47FF-A432-4CF43E8A34B2}" sibTransId="{11424AE4-4AF5-44C5-85A7-A5A3804DAF2B}"/>
    <dgm:cxn modelId="{FDBCF276-12F3-45D8-B22F-381B6FC224A3}" srcId="{A45204DC-2658-4A15-BCDC-D93EBE136E22}" destId="{4927AEE2-57F4-43E4-AE61-A06C8AEAFD8B}" srcOrd="1" destOrd="0" parTransId="{85FDCBB1-62A0-4565-9C7F-0942955FE987}" sibTransId="{CBAE8F5D-6068-4657-992D-C21E6DCC994A}"/>
    <dgm:cxn modelId="{55151D79-E4C1-456C-AD00-626F42D6C0CB}" type="presOf" srcId="{5626B35C-3BD0-455B-9A8E-37B727937F89}" destId="{FAECFC0A-5420-4A13-904D-CEE40E3F4AE0}" srcOrd="0" destOrd="0" presId="urn:microsoft.com/office/officeart/2005/8/layout/process1"/>
    <dgm:cxn modelId="{481FFE91-92EC-42D8-A054-D749A51C5EF2}" type="presOf" srcId="{CBAE8F5D-6068-4657-992D-C21E6DCC994A}" destId="{E1B5E595-5895-458F-94CE-9EA2F28C7772}" srcOrd="0" destOrd="0" presId="urn:microsoft.com/office/officeart/2005/8/layout/process1"/>
    <dgm:cxn modelId="{AB206594-62CE-4A69-ABF9-0E79905F86B1}" srcId="{A45204DC-2658-4A15-BCDC-D93EBE136E22}" destId="{96C35389-EC45-4175-BC48-B9ED3A6C0E97}" srcOrd="3" destOrd="0" parTransId="{AB41E3B6-0407-453E-9972-364F01950766}" sibTransId="{BCCC1189-8E80-43F6-9823-8C61699D80EF}"/>
    <dgm:cxn modelId="{2091F8AA-38A5-44A6-ACA0-5E0D3A2F7F91}" type="presOf" srcId="{4927AEE2-57F4-43E4-AE61-A06C8AEAFD8B}" destId="{E526CBB2-1AC3-45ED-BD6C-149267B0B2A2}" srcOrd="0" destOrd="0" presId="urn:microsoft.com/office/officeart/2005/8/layout/process1"/>
    <dgm:cxn modelId="{B74988AC-7373-4951-8F3D-87ED8C3BBE5E}" type="presOf" srcId="{11424AE4-4AF5-44C5-85A7-A5A3804DAF2B}" destId="{6F5C1D9E-0B5A-41C9-A71E-74403630A8F0}" srcOrd="1" destOrd="0" presId="urn:microsoft.com/office/officeart/2005/8/layout/process1"/>
    <dgm:cxn modelId="{4C049CBC-044C-4AB6-970B-A9B6A12B33F9}" type="presOf" srcId="{A45204DC-2658-4A15-BCDC-D93EBE136E22}" destId="{03F27B74-F2B4-4E1D-BDD1-5CCB184023A8}" srcOrd="0" destOrd="0" presId="urn:microsoft.com/office/officeart/2005/8/layout/process1"/>
    <dgm:cxn modelId="{12168DD1-C1EC-4984-B9A9-10993CC492BC}" type="presOf" srcId="{01AB3FAC-33D5-4D6B-95A9-68CA0477D658}" destId="{E675E141-BFE9-47A4-B04A-8286F5096DCE}" srcOrd="0" destOrd="0" presId="urn:microsoft.com/office/officeart/2005/8/layout/process1"/>
    <dgm:cxn modelId="{07DA55DD-2DC8-4075-B5C6-3059E39A7A47}" type="presOf" srcId="{6FAFF965-8B54-4F71-929F-4001CF320DAD}" destId="{27F143FE-8350-476A-98A0-1DEBAD91385C}" srcOrd="0" destOrd="0" presId="urn:microsoft.com/office/officeart/2005/8/layout/process1"/>
    <dgm:cxn modelId="{F3B970E3-66EB-46BA-826C-C8D06ABEC83E}" type="presOf" srcId="{CBAE8F5D-6068-4657-992D-C21E6DCC994A}" destId="{555892AE-D01A-4E60-B308-8DF6CC9B4E32}" srcOrd="1" destOrd="0" presId="urn:microsoft.com/office/officeart/2005/8/layout/process1"/>
    <dgm:cxn modelId="{27F62EF7-14E2-4A91-B9BE-215E8D63CD7A}" type="presOf" srcId="{96C35389-EC45-4175-BC48-B9ED3A6C0E97}" destId="{F14CD43F-962F-4B78-B1C1-00CC9254BF2E}" srcOrd="0" destOrd="0" presId="urn:microsoft.com/office/officeart/2005/8/layout/process1"/>
    <dgm:cxn modelId="{B0105CFB-E17D-4F8C-87E0-04B347541199}" type="presOf" srcId="{11424AE4-4AF5-44C5-85A7-A5A3804DAF2B}" destId="{F0FD1C01-947F-4F85-8C04-178441BD071B}" srcOrd="0" destOrd="0" presId="urn:microsoft.com/office/officeart/2005/8/layout/process1"/>
    <dgm:cxn modelId="{3B63AA30-84DB-491E-8890-6116FEEBC041}" type="presParOf" srcId="{03F27B74-F2B4-4E1D-BDD1-5CCB184023A8}" destId="{27F143FE-8350-476A-98A0-1DEBAD91385C}" srcOrd="0" destOrd="0" presId="urn:microsoft.com/office/officeart/2005/8/layout/process1"/>
    <dgm:cxn modelId="{D7914369-95D0-4F06-B7AA-B14CBC75CD8C}" type="presParOf" srcId="{03F27B74-F2B4-4E1D-BDD1-5CCB184023A8}" destId="{F0FD1C01-947F-4F85-8C04-178441BD071B}" srcOrd="1" destOrd="0" presId="urn:microsoft.com/office/officeart/2005/8/layout/process1"/>
    <dgm:cxn modelId="{9BDBD9FC-1092-49D2-9849-83024B2A22B4}" type="presParOf" srcId="{F0FD1C01-947F-4F85-8C04-178441BD071B}" destId="{6F5C1D9E-0B5A-41C9-A71E-74403630A8F0}" srcOrd="0" destOrd="0" presId="urn:microsoft.com/office/officeart/2005/8/layout/process1"/>
    <dgm:cxn modelId="{53B30D6A-AA1B-4206-AA36-600CE003BF68}" type="presParOf" srcId="{03F27B74-F2B4-4E1D-BDD1-5CCB184023A8}" destId="{E526CBB2-1AC3-45ED-BD6C-149267B0B2A2}" srcOrd="2" destOrd="0" presId="urn:microsoft.com/office/officeart/2005/8/layout/process1"/>
    <dgm:cxn modelId="{589359E6-7E61-48A1-BD12-EC3EC9645153}" type="presParOf" srcId="{03F27B74-F2B4-4E1D-BDD1-5CCB184023A8}" destId="{E1B5E595-5895-458F-94CE-9EA2F28C7772}" srcOrd="3" destOrd="0" presId="urn:microsoft.com/office/officeart/2005/8/layout/process1"/>
    <dgm:cxn modelId="{C4CCD8FA-A466-49D7-969B-D96F7555E3BA}" type="presParOf" srcId="{E1B5E595-5895-458F-94CE-9EA2F28C7772}" destId="{555892AE-D01A-4E60-B308-8DF6CC9B4E32}" srcOrd="0" destOrd="0" presId="urn:microsoft.com/office/officeart/2005/8/layout/process1"/>
    <dgm:cxn modelId="{14D6C124-FCCC-4B84-890B-61F3CFED3942}" type="presParOf" srcId="{03F27B74-F2B4-4E1D-BDD1-5CCB184023A8}" destId="{E675E141-BFE9-47A4-B04A-8286F5096DCE}" srcOrd="4" destOrd="0" presId="urn:microsoft.com/office/officeart/2005/8/layout/process1"/>
    <dgm:cxn modelId="{72850515-FFDE-454E-87B7-510DFDBE7DD6}" type="presParOf" srcId="{03F27B74-F2B4-4E1D-BDD1-5CCB184023A8}" destId="{FAECFC0A-5420-4A13-904D-CEE40E3F4AE0}" srcOrd="5" destOrd="0" presId="urn:microsoft.com/office/officeart/2005/8/layout/process1"/>
    <dgm:cxn modelId="{596A0BC3-D9B7-4906-A27D-377E7FC1B19A}" type="presParOf" srcId="{FAECFC0A-5420-4A13-904D-CEE40E3F4AE0}" destId="{8756ADF7-853A-4284-B0AB-697AF6F6002C}" srcOrd="0" destOrd="0" presId="urn:microsoft.com/office/officeart/2005/8/layout/process1"/>
    <dgm:cxn modelId="{58D1ADA4-8247-4567-95CA-616C34E3FECD}" type="presParOf" srcId="{03F27B74-F2B4-4E1D-BDD1-5CCB184023A8}" destId="{F14CD43F-962F-4B78-B1C1-00CC9254BF2E}" srcOrd="6" destOrd="0" presId="urn:microsoft.com/office/officeart/2005/8/layout/process1"/>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5204DC-2658-4A15-BCDC-D93EBE136E22}" type="doc">
      <dgm:prSet loTypeId="urn:microsoft.com/office/officeart/2005/8/layout/process1" loCatId="process" qsTypeId="urn:microsoft.com/office/officeart/2005/8/quickstyle/3d1" qsCatId="3D" csTypeId="urn:microsoft.com/office/officeart/2005/8/colors/accent5_2" csCatId="accent5"/>
      <dgm:spPr/>
      <dgm:t>
        <a:bodyPr/>
        <a:lstStyle/>
        <a:p>
          <a:endParaRPr lang="zh-TW" altLang="en-US"/>
        </a:p>
      </dgm:t>
    </dgm:pt>
    <dgm:pt modelId="{6FAFF965-8B54-4F71-929F-4001CF320DAD}">
      <dgm:prSet/>
      <dgm:spPr/>
      <dgm:t>
        <a:bodyPr/>
        <a:lstStyle/>
        <a:p>
          <a:r>
            <a:rPr lang="zh-TW" b="0" i="0" dirty="0"/>
            <a:t>初始化</a:t>
          </a:r>
          <a:endParaRPr lang="zh-TW" dirty="0"/>
        </a:p>
      </dgm:t>
    </dgm:pt>
    <dgm:pt modelId="{C8D3F42C-1651-47FF-A432-4CF43E8A34B2}" type="parTrans" cxnId="{1BCB2B52-3A6E-4891-8C85-5231DF838800}">
      <dgm:prSet/>
      <dgm:spPr/>
      <dgm:t>
        <a:bodyPr/>
        <a:lstStyle/>
        <a:p>
          <a:endParaRPr lang="zh-TW" altLang="en-US"/>
        </a:p>
      </dgm:t>
    </dgm:pt>
    <dgm:pt modelId="{11424AE4-4AF5-44C5-85A7-A5A3804DAF2B}" type="sibTrans" cxnId="{1BCB2B52-3A6E-4891-8C85-5231DF838800}">
      <dgm:prSet/>
      <dgm:spPr/>
      <dgm:t>
        <a:bodyPr/>
        <a:lstStyle/>
        <a:p>
          <a:endParaRPr lang="zh-TW" altLang="en-US"/>
        </a:p>
      </dgm:t>
    </dgm:pt>
    <dgm:pt modelId="{4927AEE2-57F4-43E4-AE61-A06C8AEAFD8B}">
      <dgm:prSet/>
      <dgm:spPr/>
      <dgm:t>
        <a:bodyPr/>
        <a:lstStyle/>
        <a:p>
          <a:r>
            <a:rPr lang="zh-TW" b="0" i="0"/>
            <a:t>簽名</a:t>
          </a:r>
          <a:endParaRPr lang="zh-TW"/>
        </a:p>
      </dgm:t>
    </dgm:pt>
    <dgm:pt modelId="{85FDCBB1-62A0-4565-9C7F-0942955FE987}" type="parTrans" cxnId="{FDBCF276-12F3-45D8-B22F-381B6FC224A3}">
      <dgm:prSet/>
      <dgm:spPr/>
      <dgm:t>
        <a:bodyPr/>
        <a:lstStyle/>
        <a:p>
          <a:endParaRPr lang="zh-TW" altLang="en-US"/>
        </a:p>
      </dgm:t>
    </dgm:pt>
    <dgm:pt modelId="{CBAE8F5D-6068-4657-992D-C21E6DCC994A}" type="sibTrans" cxnId="{FDBCF276-12F3-45D8-B22F-381B6FC224A3}">
      <dgm:prSet/>
      <dgm:spPr/>
      <dgm:t>
        <a:bodyPr/>
        <a:lstStyle/>
        <a:p>
          <a:endParaRPr lang="zh-TW" altLang="en-US"/>
        </a:p>
      </dgm:t>
    </dgm:pt>
    <dgm:pt modelId="{01AB3FAC-33D5-4D6B-95A9-68CA0477D658}">
      <dgm:prSet/>
      <dgm:spPr/>
      <dgm:t>
        <a:bodyPr/>
        <a:lstStyle/>
        <a:p>
          <a:r>
            <a:rPr lang="zh-TW" b="0" i="0" dirty="0"/>
            <a:t>驗證</a:t>
          </a:r>
          <a:endParaRPr lang="zh-TW" dirty="0"/>
        </a:p>
      </dgm:t>
    </dgm:pt>
    <dgm:pt modelId="{06F3C4CF-1F73-4329-96EB-6D2D9316CD17}" type="parTrans" cxnId="{A28F804A-DADE-483A-B0DE-C32595070224}">
      <dgm:prSet/>
      <dgm:spPr/>
      <dgm:t>
        <a:bodyPr/>
        <a:lstStyle/>
        <a:p>
          <a:endParaRPr lang="zh-TW" altLang="en-US"/>
        </a:p>
      </dgm:t>
    </dgm:pt>
    <dgm:pt modelId="{5626B35C-3BD0-455B-9A8E-37B727937F89}" type="sibTrans" cxnId="{A28F804A-DADE-483A-B0DE-C32595070224}">
      <dgm:prSet/>
      <dgm:spPr/>
      <dgm:t>
        <a:bodyPr/>
        <a:lstStyle/>
        <a:p>
          <a:endParaRPr lang="zh-TW" altLang="en-US"/>
        </a:p>
      </dgm:t>
    </dgm:pt>
    <dgm:pt modelId="{96C35389-EC45-4175-BC48-B9ED3A6C0E97}">
      <dgm:prSet/>
      <dgm:spPr/>
      <dgm:t>
        <a:bodyPr/>
        <a:lstStyle/>
        <a:p>
          <a:r>
            <a:rPr lang="zh-TW" b="0" i="0"/>
            <a:t>修改內容</a:t>
          </a:r>
          <a:endParaRPr lang="zh-TW"/>
        </a:p>
      </dgm:t>
    </dgm:pt>
    <dgm:pt modelId="{AB41E3B6-0407-453E-9972-364F01950766}" type="parTrans" cxnId="{AB206594-62CE-4A69-ABF9-0E79905F86B1}">
      <dgm:prSet/>
      <dgm:spPr/>
      <dgm:t>
        <a:bodyPr/>
        <a:lstStyle/>
        <a:p>
          <a:endParaRPr lang="zh-TW" altLang="en-US"/>
        </a:p>
      </dgm:t>
    </dgm:pt>
    <dgm:pt modelId="{BCCC1189-8E80-43F6-9823-8C61699D80EF}" type="sibTrans" cxnId="{AB206594-62CE-4A69-ABF9-0E79905F86B1}">
      <dgm:prSet/>
      <dgm:spPr/>
      <dgm:t>
        <a:bodyPr/>
        <a:lstStyle/>
        <a:p>
          <a:endParaRPr lang="zh-TW" altLang="en-US"/>
        </a:p>
      </dgm:t>
    </dgm:pt>
    <dgm:pt modelId="{03F27B74-F2B4-4E1D-BDD1-5CCB184023A8}" type="pres">
      <dgm:prSet presAssocID="{A45204DC-2658-4A15-BCDC-D93EBE136E22}" presName="Name0" presStyleCnt="0">
        <dgm:presLayoutVars>
          <dgm:dir/>
          <dgm:resizeHandles val="exact"/>
        </dgm:presLayoutVars>
      </dgm:prSet>
      <dgm:spPr/>
    </dgm:pt>
    <dgm:pt modelId="{27F143FE-8350-476A-98A0-1DEBAD91385C}" type="pres">
      <dgm:prSet presAssocID="{6FAFF965-8B54-4F71-929F-4001CF320DAD}" presName="node" presStyleLbl="node1" presStyleIdx="0" presStyleCnt="4">
        <dgm:presLayoutVars>
          <dgm:bulletEnabled val="1"/>
        </dgm:presLayoutVars>
      </dgm:prSet>
      <dgm:spPr/>
    </dgm:pt>
    <dgm:pt modelId="{F0FD1C01-947F-4F85-8C04-178441BD071B}" type="pres">
      <dgm:prSet presAssocID="{11424AE4-4AF5-44C5-85A7-A5A3804DAF2B}" presName="sibTrans" presStyleLbl="sibTrans2D1" presStyleIdx="0" presStyleCnt="3"/>
      <dgm:spPr/>
    </dgm:pt>
    <dgm:pt modelId="{6F5C1D9E-0B5A-41C9-A71E-74403630A8F0}" type="pres">
      <dgm:prSet presAssocID="{11424AE4-4AF5-44C5-85A7-A5A3804DAF2B}" presName="connectorText" presStyleLbl="sibTrans2D1" presStyleIdx="0" presStyleCnt="3"/>
      <dgm:spPr/>
    </dgm:pt>
    <dgm:pt modelId="{E526CBB2-1AC3-45ED-BD6C-149267B0B2A2}" type="pres">
      <dgm:prSet presAssocID="{4927AEE2-57F4-43E4-AE61-A06C8AEAFD8B}" presName="node" presStyleLbl="node1" presStyleIdx="1" presStyleCnt="4" custLinFactNeighborY="0">
        <dgm:presLayoutVars>
          <dgm:bulletEnabled val="1"/>
        </dgm:presLayoutVars>
      </dgm:prSet>
      <dgm:spPr/>
    </dgm:pt>
    <dgm:pt modelId="{E1B5E595-5895-458F-94CE-9EA2F28C7772}" type="pres">
      <dgm:prSet presAssocID="{CBAE8F5D-6068-4657-992D-C21E6DCC994A}" presName="sibTrans" presStyleLbl="sibTrans2D1" presStyleIdx="1" presStyleCnt="3"/>
      <dgm:spPr/>
    </dgm:pt>
    <dgm:pt modelId="{555892AE-D01A-4E60-B308-8DF6CC9B4E32}" type="pres">
      <dgm:prSet presAssocID="{CBAE8F5D-6068-4657-992D-C21E6DCC994A}" presName="connectorText" presStyleLbl="sibTrans2D1" presStyleIdx="1" presStyleCnt="3"/>
      <dgm:spPr/>
    </dgm:pt>
    <dgm:pt modelId="{E675E141-BFE9-47A4-B04A-8286F5096DCE}" type="pres">
      <dgm:prSet presAssocID="{01AB3FAC-33D5-4D6B-95A9-68CA0477D658}" presName="node" presStyleLbl="node1" presStyleIdx="2" presStyleCnt="4">
        <dgm:presLayoutVars>
          <dgm:bulletEnabled val="1"/>
        </dgm:presLayoutVars>
      </dgm:prSet>
      <dgm:spPr/>
    </dgm:pt>
    <dgm:pt modelId="{FAECFC0A-5420-4A13-904D-CEE40E3F4AE0}" type="pres">
      <dgm:prSet presAssocID="{5626B35C-3BD0-455B-9A8E-37B727937F89}" presName="sibTrans" presStyleLbl="sibTrans2D1" presStyleIdx="2" presStyleCnt="3"/>
      <dgm:spPr/>
    </dgm:pt>
    <dgm:pt modelId="{8756ADF7-853A-4284-B0AB-697AF6F6002C}" type="pres">
      <dgm:prSet presAssocID="{5626B35C-3BD0-455B-9A8E-37B727937F89}" presName="connectorText" presStyleLbl="sibTrans2D1" presStyleIdx="2" presStyleCnt="3"/>
      <dgm:spPr/>
    </dgm:pt>
    <dgm:pt modelId="{F14CD43F-962F-4B78-B1C1-00CC9254BF2E}" type="pres">
      <dgm:prSet presAssocID="{96C35389-EC45-4175-BC48-B9ED3A6C0E97}" presName="node" presStyleLbl="node1" presStyleIdx="3" presStyleCnt="4">
        <dgm:presLayoutVars>
          <dgm:bulletEnabled val="1"/>
        </dgm:presLayoutVars>
      </dgm:prSet>
      <dgm:spPr/>
    </dgm:pt>
  </dgm:ptLst>
  <dgm:cxnLst>
    <dgm:cxn modelId="{FF31F840-87B0-4051-B829-3B9C8E0F92C7}" type="presOf" srcId="{5626B35C-3BD0-455B-9A8E-37B727937F89}" destId="{8756ADF7-853A-4284-B0AB-697AF6F6002C}" srcOrd="1" destOrd="0" presId="urn:microsoft.com/office/officeart/2005/8/layout/process1"/>
    <dgm:cxn modelId="{A28F804A-DADE-483A-B0DE-C32595070224}" srcId="{A45204DC-2658-4A15-BCDC-D93EBE136E22}" destId="{01AB3FAC-33D5-4D6B-95A9-68CA0477D658}" srcOrd="2" destOrd="0" parTransId="{06F3C4CF-1F73-4329-96EB-6D2D9316CD17}" sibTransId="{5626B35C-3BD0-455B-9A8E-37B727937F89}"/>
    <dgm:cxn modelId="{1BCB2B52-3A6E-4891-8C85-5231DF838800}" srcId="{A45204DC-2658-4A15-BCDC-D93EBE136E22}" destId="{6FAFF965-8B54-4F71-929F-4001CF320DAD}" srcOrd="0" destOrd="0" parTransId="{C8D3F42C-1651-47FF-A432-4CF43E8A34B2}" sibTransId="{11424AE4-4AF5-44C5-85A7-A5A3804DAF2B}"/>
    <dgm:cxn modelId="{FDBCF276-12F3-45D8-B22F-381B6FC224A3}" srcId="{A45204DC-2658-4A15-BCDC-D93EBE136E22}" destId="{4927AEE2-57F4-43E4-AE61-A06C8AEAFD8B}" srcOrd="1" destOrd="0" parTransId="{85FDCBB1-62A0-4565-9C7F-0942955FE987}" sibTransId="{CBAE8F5D-6068-4657-992D-C21E6DCC994A}"/>
    <dgm:cxn modelId="{55151D79-E4C1-456C-AD00-626F42D6C0CB}" type="presOf" srcId="{5626B35C-3BD0-455B-9A8E-37B727937F89}" destId="{FAECFC0A-5420-4A13-904D-CEE40E3F4AE0}" srcOrd="0" destOrd="0" presId="urn:microsoft.com/office/officeart/2005/8/layout/process1"/>
    <dgm:cxn modelId="{481FFE91-92EC-42D8-A054-D749A51C5EF2}" type="presOf" srcId="{CBAE8F5D-6068-4657-992D-C21E6DCC994A}" destId="{E1B5E595-5895-458F-94CE-9EA2F28C7772}" srcOrd="0" destOrd="0" presId="urn:microsoft.com/office/officeart/2005/8/layout/process1"/>
    <dgm:cxn modelId="{AB206594-62CE-4A69-ABF9-0E79905F86B1}" srcId="{A45204DC-2658-4A15-BCDC-D93EBE136E22}" destId="{96C35389-EC45-4175-BC48-B9ED3A6C0E97}" srcOrd="3" destOrd="0" parTransId="{AB41E3B6-0407-453E-9972-364F01950766}" sibTransId="{BCCC1189-8E80-43F6-9823-8C61699D80EF}"/>
    <dgm:cxn modelId="{2091F8AA-38A5-44A6-ACA0-5E0D3A2F7F91}" type="presOf" srcId="{4927AEE2-57F4-43E4-AE61-A06C8AEAFD8B}" destId="{E526CBB2-1AC3-45ED-BD6C-149267B0B2A2}" srcOrd="0" destOrd="0" presId="urn:microsoft.com/office/officeart/2005/8/layout/process1"/>
    <dgm:cxn modelId="{B74988AC-7373-4951-8F3D-87ED8C3BBE5E}" type="presOf" srcId="{11424AE4-4AF5-44C5-85A7-A5A3804DAF2B}" destId="{6F5C1D9E-0B5A-41C9-A71E-74403630A8F0}" srcOrd="1" destOrd="0" presId="urn:microsoft.com/office/officeart/2005/8/layout/process1"/>
    <dgm:cxn modelId="{4C049CBC-044C-4AB6-970B-A9B6A12B33F9}" type="presOf" srcId="{A45204DC-2658-4A15-BCDC-D93EBE136E22}" destId="{03F27B74-F2B4-4E1D-BDD1-5CCB184023A8}" srcOrd="0" destOrd="0" presId="urn:microsoft.com/office/officeart/2005/8/layout/process1"/>
    <dgm:cxn modelId="{12168DD1-C1EC-4984-B9A9-10993CC492BC}" type="presOf" srcId="{01AB3FAC-33D5-4D6B-95A9-68CA0477D658}" destId="{E675E141-BFE9-47A4-B04A-8286F5096DCE}" srcOrd="0" destOrd="0" presId="urn:microsoft.com/office/officeart/2005/8/layout/process1"/>
    <dgm:cxn modelId="{07DA55DD-2DC8-4075-B5C6-3059E39A7A47}" type="presOf" srcId="{6FAFF965-8B54-4F71-929F-4001CF320DAD}" destId="{27F143FE-8350-476A-98A0-1DEBAD91385C}" srcOrd="0" destOrd="0" presId="urn:microsoft.com/office/officeart/2005/8/layout/process1"/>
    <dgm:cxn modelId="{F3B970E3-66EB-46BA-826C-C8D06ABEC83E}" type="presOf" srcId="{CBAE8F5D-6068-4657-992D-C21E6DCC994A}" destId="{555892AE-D01A-4E60-B308-8DF6CC9B4E32}" srcOrd="1" destOrd="0" presId="urn:microsoft.com/office/officeart/2005/8/layout/process1"/>
    <dgm:cxn modelId="{27F62EF7-14E2-4A91-B9BE-215E8D63CD7A}" type="presOf" srcId="{96C35389-EC45-4175-BC48-B9ED3A6C0E97}" destId="{F14CD43F-962F-4B78-B1C1-00CC9254BF2E}" srcOrd="0" destOrd="0" presId="urn:microsoft.com/office/officeart/2005/8/layout/process1"/>
    <dgm:cxn modelId="{B0105CFB-E17D-4F8C-87E0-04B347541199}" type="presOf" srcId="{11424AE4-4AF5-44C5-85A7-A5A3804DAF2B}" destId="{F0FD1C01-947F-4F85-8C04-178441BD071B}" srcOrd="0" destOrd="0" presId="urn:microsoft.com/office/officeart/2005/8/layout/process1"/>
    <dgm:cxn modelId="{3B63AA30-84DB-491E-8890-6116FEEBC041}" type="presParOf" srcId="{03F27B74-F2B4-4E1D-BDD1-5CCB184023A8}" destId="{27F143FE-8350-476A-98A0-1DEBAD91385C}" srcOrd="0" destOrd="0" presId="urn:microsoft.com/office/officeart/2005/8/layout/process1"/>
    <dgm:cxn modelId="{D7914369-95D0-4F06-B7AA-B14CBC75CD8C}" type="presParOf" srcId="{03F27B74-F2B4-4E1D-BDD1-5CCB184023A8}" destId="{F0FD1C01-947F-4F85-8C04-178441BD071B}" srcOrd="1" destOrd="0" presId="urn:microsoft.com/office/officeart/2005/8/layout/process1"/>
    <dgm:cxn modelId="{9BDBD9FC-1092-49D2-9849-83024B2A22B4}" type="presParOf" srcId="{F0FD1C01-947F-4F85-8C04-178441BD071B}" destId="{6F5C1D9E-0B5A-41C9-A71E-74403630A8F0}" srcOrd="0" destOrd="0" presId="urn:microsoft.com/office/officeart/2005/8/layout/process1"/>
    <dgm:cxn modelId="{53B30D6A-AA1B-4206-AA36-600CE003BF68}" type="presParOf" srcId="{03F27B74-F2B4-4E1D-BDD1-5CCB184023A8}" destId="{E526CBB2-1AC3-45ED-BD6C-149267B0B2A2}" srcOrd="2" destOrd="0" presId="urn:microsoft.com/office/officeart/2005/8/layout/process1"/>
    <dgm:cxn modelId="{589359E6-7E61-48A1-BD12-EC3EC9645153}" type="presParOf" srcId="{03F27B74-F2B4-4E1D-BDD1-5CCB184023A8}" destId="{E1B5E595-5895-458F-94CE-9EA2F28C7772}" srcOrd="3" destOrd="0" presId="urn:microsoft.com/office/officeart/2005/8/layout/process1"/>
    <dgm:cxn modelId="{C4CCD8FA-A466-49D7-969B-D96F7555E3BA}" type="presParOf" srcId="{E1B5E595-5895-458F-94CE-9EA2F28C7772}" destId="{555892AE-D01A-4E60-B308-8DF6CC9B4E32}" srcOrd="0" destOrd="0" presId="urn:microsoft.com/office/officeart/2005/8/layout/process1"/>
    <dgm:cxn modelId="{14D6C124-FCCC-4B84-890B-61F3CFED3942}" type="presParOf" srcId="{03F27B74-F2B4-4E1D-BDD1-5CCB184023A8}" destId="{E675E141-BFE9-47A4-B04A-8286F5096DCE}" srcOrd="4" destOrd="0" presId="urn:microsoft.com/office/officeart/2005/8/layout/process1"/>
    <dgm:cxn modelId="{72850515-FFDE-454E-87B7-510DFDBE7DD6}" type="presParOf" srcId="{03F27B74-F2B4-4E1D-BDD1-5CCB184023A8}" destId="{FAECFC0A-5420-4A13-904D-CEE40E3F4AE0}" srcOrd="5" destOrd="0" presId="urn:microsoft.com/office/officeart/2005/8/layout/process1"/>
    <dgm:cxn modelId="{596A0BC3-D9B7-4906-A27D-377E7FC1B19A}" type="presParOf" srcId="{FAECFC0A-5420-4A13-904D-CEE40E3F4AE0}" destId="{8756ADF7-853A-4284-B0AB-697AF6F6002C}" srcOrd="0" destOrd="0" presId="urn:microsoft.com/office/officeart/2005/8/layout/process1"/>
    <dgm:cxn modelId="{58D1ADA4-8247-4567-95CA-616C34E3FECD}" type="presParOf" srcId="{03F27B74-F2B4-4E1D-BDD1-5CCB184023A8}" destId="{F14CD43F-962F-4B78-B1C1-00CC9254BF2E}" srcOrd="6" destOrd="0" presId="urn:microsoft.com/office/officeart/2005/8/layout/process1"/>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5204DC-2658-4A15-BCDC-D93EBE136E22}" type="doc">
      <dgm:prSet loTypeId="urn:microsoft.com/office/officeart/2005/8/layout/process1" loCatId="process" qsTypeId="urn:microsoft.com/office/officeart/2005/8/quickstyle/3d1" qsCatId="3D" csTypeId="urn:microsoft.com/office/officeart/2005/8/colors/accent5_2" csCatId="accent5"/>
      <dgm:spPr/>
      <dgm:t>
        <a:bodyPr/>
        <a:lstStyle/>
        <a:p>
          <a:endParaRPr lang="zh-TW" altLang="en-US"/>
        </a:p>
      </dgm:t>
    </dgm:pt>
    <dgm:pt modelId="{6FAFF965-8B54-4F71-929F-4001CF320DAD}">
      <dgm:prSet/>
      <dgm:spPr/>
      <dgm:t>
        <a:bodyPr/>
        <a:lstStyle/>
        <a:p>
          <a:r>
            <a:rPr lang="zh-TW" b="0" i="0"/>
            <a:t>初始化</a:t>
          </a:r>
          <a:endParaRPr lang="zh-TW"/>
        </a:p>
      </dgm:t>
    </dgm:pt>
    <dgm:pt modelId="{C8D3F42C-1651-47FF-A432-4CF43E8A34B2}" type="parTrans" cxnId="{1BCB2B52-3A6E-4891-8C85-5231DF838800}">
      <dgm:prSet/>
      <dgm:spPr/>
      <dgm:t>
        <a:bodyPr/>
        <a:lstStyle/>
        <a:p>
          <a:endParaRPr lang="zh-TW" altLang="en-US"/>
        </a:p>
      </dgm:t>
    </dgm:pt>
    <dgm:pt modelId="{11424AE4-4AF5-44C5-85A7-A5A3804DAF2B}" type="sibTrans" cxnId="{1BCB2B52-3A6E-4891-8C85-5231DF838800}">
      <dgm:prSet/>
      <dgm:spPr/>
      <dgm:t>
        <a:bodyPr/>
        <a:lstStyle/>
        <a:p>
          <a:endParaRPr lang="zh-TW" altLang="en-US"/>
        </a:p>
      </dgm:t>
    </dgm:pt>
    <dgm:pt modelId="{4927AEE2-57F4-43E4-AE61-A06C8AEAFD8B}">
      <dgm:prSet/>
      <dgm:spPr/>
      <dgm:t>
        <a:bodyPr/>
        <a:lstStyle/>
        <a:p>
          <a:r>
            <a:rPr lang="zh-TW" b="0" i="0"/>
            <a:t>簽名</a:t>
          </a:r>
          <a:endParaRPr lang="zh-TW"/>
        </a:p>
      </dgm:t>
    </dgm:pt>
    <dgm:pt modelId="{85FDCBB1-62A0-4565-9C7F-0942955FE987}" type="parTrans" cxnId="{FDBCF276-12F3-45D8-B22F-381B6FC224A3}">
      <dgm:prSet/>
      <dgm:spPr/>
      <dgm:t>
        <a:bodyPr/>
        <a:lstStyle/>
        <a:p>
          <a:endParaRPr lang="zh-TW" altLang="en-US"/>
        </a:p>
      </dgm:t>
    </dgm:pt>
    <dgm:pt modelId="{CBAE8F5D-6068-4657-992D-C21E6DCC994A}" type="sibTrans" cxnId="{FDBCF276-12F3-45D8-B22F-381B6FC224A3}">
      <dgm:prSet/>
      <dgm:spPr/>
      <dgm:t>
        <a:bodyPr/>
        <a:lstStyle/>
        <a:p>
          <a:endParaRPr lang="zh-TW" altLang="en-US"/>
        </a:p>
      </dgm:t>
    </dgm:pt>
    <dgm:pt modelId="{01AB3FAC-33D5-4D6B-95A9-68CA0477D658}">
      <dgm:prSet/>
      <dgm:spPr/>
      <dgm:t>
        <a:bodyPr/>
        <a:lstStyle/>
        <a:p>
          <a:r>
            <a:rPr lang="zh-TW" b="0" i="0"/>
            <a:t>驗證</a:t>
          </a:r>
          <a:endParaRPr lang="zh-TW"/>
        </a:p>
      </dgm:t>
    </dgm:pt>
    <dgm:pt modelId="{06F3C4CF-1F73-4329-96EB-6D2D9316CD17}" type="parTrans" cxnId="{A28F804A-DADE-483A-B0DE-C32595070224}">
      <dgm:prSet/>
      <dgm:spPr/>
      <dgm:t>
        <a:bodyPr/>
        <a:lstStyle/>
        <a:p>
          <a:endParaRPr lang="zh-TW" altLang="en-US"/>
        </a:p>
      </dgm:t>
    </dgm:pt>
    <dgm:pt modelId="{5626B35C-3BD0-455B-9A8E-37B727937F89}" type="sibTrans" cxnId="{A28F804A-DADE-483A-B0DE-C32595070224}">
      <dgm:prSet/>
      <dgm:spPr/>
      <dgm:t>
        <a:bodyPr/>
        <a:lstStyle/>
        <a:p>
          <a:endParaRPr lang="zh-TW" altLang="en-US"/>
        </a:p>
      </dgm:t>
    </dgm:pt>
    <dgm:pt modelId="{96C35389-EC45-4175-BC48-B9ED3A6C0E97}">
      <dgm:prSet/>
      <dgm:spPr/>
      <dgm:t>
        <a:bodyPr/>
        <a:lstStyle/>
        <a:p>
          <a:r>
            <a:rPr lang="zh-TW" b="0" i="0"/>
            <a:t>修改內容</a:t>
          </a:r>
          <a:endParaRPr lang="zh-TW"/>
        </a:p>
      </dgm:t>
    </dgm:pt>
    <dgm:pt modelId="{AB41E3B6-0407-453E-9972-364F01950766}" type="parTrans" cxnId="{AB206594-62CE-4A69-ABF9-0E79905F86B1}">
      <dgm:prSet/>
      <dgm:spPr/>
      <dgm:t>
        <a:bodyPr/>
        <a:lstStyle/>
        <a:p>
          <a:endParaRPr lang="zh-TW" altLang="en-US"/>
        </a:p>
      </dgm:t>
    </dgm:pt>
    <dgm:pt modelId="{BCCC1189-8E80-43F6-9823-8C61699D80EF}" type="sibTrans" cxnId="{AB206594-62CE-4A69-ABF9-0E79905F86B1}">
      <dgm:prSet/>
      <dgm:spPr/>
      <dgm:t>
        <a:bodyPr/>
        <a:lstStyle/>
        <a:p>
          <a:endParaRPr lang="zh-TW" altLang="en-US"/>
        </a:p>
      </dgm:t>
    </dgm:pt>
    <dgm:pt modelId="{03F27B74-F2B4-4E1D-BDD1-5CCB184023A8}" type="pres">
      <dgm:prSet presAssocID="{A45204DC-2658-4A15-BCDC-D93EBE136E22}" presName="Name0" presStyleCnt="0">
        <dgm:presLayoutVars>
          <dgm:dir/>
          <dgm:resizeHandles val="exact"/>
        </dgm:presLayoutVars>
      </dgm:prSet>
      <dgm:spPr/>
    </dgm:pt>
    <dgm:pt modelId="{27F143FE-8350-476A-98A0-1DEBAD91385C}" type="pres">
      <dgm:prSet presAssocID="{6FAFF965-8B54-4F71-929F-4001CF320DAD}" presName="node" presStyleLbl="node1" presStyleIdx="0" presStyleCnt="4">
        <dgm:presLayoutVars>
          <dgm:bulletEnabled val="1"/>
        </dgm:presLayoutVars>
      </dgm:prSet>
      <dgm:spPr/>
    </dgm:pt>
    <dgm:pt modelId="{F0FD1C01-947F-4F85-8C04-178441BD071B}" type="pres">
      <dgm:prSet presAssocID="{11424AE4-4AF5-44C5-85A7-A5A3804DAF2B}" presName="sibTrans" presStyleLbl="sibTrans2D1" presStyleIdx="0" presStyleCnt="3"/>
      <dgm:spPr/>
    </dgm:pt>
    <dgm:pt modelId="{6F5C1D9E-0B5A-41C9-A71E-74403630A8F0}" type="pres">
      <dgm:prSet presAssocID="{11424AE4-4AF5-44C5-85A7-A5A3804DAF2B}" presName="connectorText" presStyleLbl="sibTrans2D1" presStyleIdx="0" presStyleCnt="3"/>
      <dgm:spPr/>
    </dgm:pt>
    <dgm:pt modelId="{E526CBB2-1AC3-45ED-BD6C-149267B0B2A2}" type="pres">
      <dgm:prSet presAssocID="{4927AEE2-57F4-43E4-AE61-A06C8AEAFD8B}" presName="node" presStyleLbl="node1" presStyleIdx="1" presStyleCnt="4" custLinFactNeighborY="0">
        <dgm:presLayoutVars>
          <dgm:bulletEnabled val="1"/>
        </dgm:presLayoutVars>
      </dgm:prSet>
      <dgm:spPr/>
    </dgm:pt>
    <dgm:pt modelId="{E1B5E595-5895-458F-94CE-9EA2F28C7772}" type="pres">
      <dgm:prSet presAssocID="{CBAE8F5D-6068-4657-992D-C21E6DCC994A}" presName="sibTrans" presStyleLbl="sibTrans2D1" presStyleIdx="1" presStyleCnt="3"/>
      <dgm:spPr/>
    </dgm:pt>
    <dgm:pt modelId="{555892AE-D01A-4E60-B308-8DF6CC9B4E32}" type="pres">
      <dgm:prSet presAssocID="{CBAE8F5D-6068-4657-992D-C21E6DCC994A}" presName="connectorText" presStyleLbl="sibTrans2D1" presStyleIdx="1" presStyleCnt="3"/>
      <dgm:spPr/>
    </dgm:pt>
    <dgm:pt modelId="{E675E141-BFE9-47A4-B04A-8286F5096DCE}" type="pres">
      <dgm:prSet presAssocID="{01AB3FAC-33D5-4D6B-95A9-68CA0477D658}" presName="node" presStyleLbl="node1" presStyleIdx="2" presStyleCnt="4">
        <dgm:presLayoutVars>
          <dgm:bulletEnabled val="1"/>
        </dgm:presLayoutVars>
      </dgm:prSet>
      <dgm:spPr/>
    </dgm:pt>
    <dgm:pt modelId="{FAECFC0A-5420-4A13-904D-CEE40E3F4AE0}" type="pres">
      <dgm:prSet presAssocID="{5626B35C-3BD0-455B-9A8E-37B727937F89}" presName="sibTrans" presStyleLbl="sibTrans2D1" presStyleIdx="2" presStyleCnt="3"/>
      <dgm:spPr/>
    </dgm:pt>
    <dgm:pt modelId="{8756ADF7-853A-4284-B0AB-697AF6F6002C}" type="pres">
      <dgm:prSet presAssocID="{5626B35C-3BD0-455B-9A8E-37B727937F89}" presName="connectorText" presStyleLbl="sibTrans2D1" presStyleIdx="2" presStyleCnt="3"/>
      <dgm:spPr/>
    </dgm:pt>
    <dgm:pt modelId="{F14CD43F-962F-4B78-B1C1-00CC9254BF2E}" type="pres">
      <dgm:prSet presAssocID="{96C35389-EC45-4175-BC48-B9ED3A6C0E97}" presName="node" presStyleLbl="node1" presStyleIdx="3" presStyleCnt="4">
        <dgm:presLayoutVars>
          <dgm:bulletEnabled val="1"/>
        </dgm:presLayoutVars>
      </dgm:prSet>
      <dgm:spPr/>
    </dgm:pt>
  </dgm:ptLst>
  <dgm:cxnLst>
    <dgm:cxn modelId="{FF31F840-87B0-4051-B829-3B9C8E0F92C7}" type="presOf" srcId="{5626B35C-3BD0-455B-9A8E-37B727937F89}" destId="{8756ADF7-853A-4284-B0AB-697AF6F6002C}" srcOrd="1" destOrd="0" presId="urn:microsoft.com/office/officeart/2005/8/layout/process1"/>
    <dgm:cxn modelId="{A28F804A-DADE-483A-B0DE-C32595070224}" srcId="{A45204DC-2658-4A15-BCDC-D93EBE136E22}" destId="{01AB3FAC-33D5-4D6B-95A9-68CA0477D658}" srcOrd="2" destOrd="0" parTransId="{06F3C4CF-1F73-4329-96EB-6D2D9316CD17}" sibTransId="{5626B35C-3BD0-455B-9A8E-37B727937F89}"/>
    <dgm:cxn modelId="{1BCB2B52-3A6E-4891-8C85-5231DF838800}" srcId="{A45204DC-2658-4A15-BCDC-D93EBE136E22}" destId="{6FAFF965-8B54-4F71-929F-4001CF320DAD}" srcOrd="0" destOrd="0" parTransId="{C8D3F42C-1651-47FF-A432-4CF43E8A34B2}" sibTransId="{11424AE4-4AF5-44C5-85A7-A5A3804DAF2B}"/>
    <dgm:cxn modelId="{FDBCF276-12F3-45D8-B22F-381B6FC224A3}" srcId="{A45204DC-2658-4A15-BCDC-D93EBE136E22}" destId="{4927AEE2-57F4-43E4-AE61-A06C8AEAFD8B}" srcOrd="1" destOrd="0" parTransId="{85FDCBB1-62A0-4565-9C7F-0942955FE987}" sibTransId="{CBAE8F5D-6068-4657-992D-C21E6DCC994A}"/>
    <dgm:cxn modelId="{55151D79-E4C1-456C-AD00-626F42D6C0CB}" type="presOf" srcId="{5626B35C-3BD0-455B-9A8E-37B727937F89}" destId="{FAECFC0A-5420-4A13-904D-CEE40E3F4AE0}" srcOrd="0" destOrd="0" presId="urn:microsoft.com/office/officeart/2005/8/layout/process1"/>
    <dgm:cxn modelId="{481FFE91-92EC-42D8-A054-D749A51C5EF2}" type="presOf" srcId="{CBAE8F5D-6068-4657-992D-C21E6DCC994A}" destId="{E1B5E595-5895-458F-94CE-9EA2F28C7772}" srcOrd="0" destOrd="0" presId="urn:microsoft.com/office/officeart/2005/8/layout/process1"/>
    <dgm:cxn modelId="{AB206594-62CE-4A69-ABF9-0E79905F86B1}" srcId="{A45204DC-2658-4A15-BCDC-D93EBE136E22}" destId="{96C35389-EC45-4175-BC48-B9ED3A6C0E97}" srcOrd="3" destOrd="0" parTransId="{AB41E3B6-0407-453E-9972-364F01950766}" sibTransId="{BCCC1189-8E80-43F6-9823-8C61699D80EF}"/>
    <dgm:cxn modelId="{2091F8AA-38A5-44A6-ACA0-5E0D3A2F7F91}" type="presOf" srcId="{4927AEE2-57F4-43E4-AE61-A06C8AEAFD8B}" destId="{E526CBB2-1AC3-45ED-BD6C-149267B0B2A2}" srcOrd="0" destOrd="0" presId="urn:microsoft.com/office/officeart/2005/8/layout/process1"/>
    <dgm:cxn modelId="{B74988AC-7373-4951-8F3D-87ED8C3BBE5E}" type="presOf" srcId="{11424AE4-4AF5-44C5-85A7-A5A3804DAF2B}" destId="{6F5C1D9E-0B5A-41C9-A71E-74403630A8F0}" srcOrd="1" destOrd="0" presId="urn:microsoft.com/office/officeart/2005/8/layout/process1"/>
    <dgm:cxn modelId="{4C049CBC-044C-4AB6-970B-A9B6A12B33F9}" type="presOf" srcId="{A45204DC-2658-4A15-BCDC-D93EBE136E22}" destId="{03F27B74-F2B4-4E1D-BDD1-5CCB184023A8}" srcOrd="0" destOrd="0" presId="urn:microsoft.com/office/officeart/2005/8/layout/process1"/>
    <dgm:cxn modelId="{12168DD1-C1EC-4984-B9A9-10993CC492BC}" type="presOf" srcId="{01AB3FAC-33D5-4D6B-95A9-68CA0477D658}" destId="{E675E141-BFE9-47A4-B04A-8286F5096DCE}" srcOrd="0" destOrd="0" presId="urn:microsoft.com/office/officeart/2005/8/layout/process1"/>
    <dgm:cxn modelId="{07DA55DD-2DC8-4075-B5C6-3059E39A7A47}" type="presOf" srcId="{6FAFF965-8B54-4F71-929F-4001CF320DAD}" destId="{27F143FE-8350-476A-98A0-1DEBAD91385C}" srcOrd="0" destOrd="0" presId="urn:microsoft.com/office/officeart/2005/8/layout/process1"/>
    <dgm:cxn modelId="{F3B970E3-66EB-46BA-826C-C8D06ABEC83E}" type="presOf" srcId="{CBAE8F5D-6068-4657-992D-C21E6DCC994A}" destId="{555892AE-D01A-4E60-B308-8DF6CC9B4E32}" srcOrd="1" destOrd="0" presId="urn:microsoft.com/office/officeart/2005/8/layout/process1"/>
    <dgm:cxn modelId="{27F62EF7-14E2-4A91-B9BE-215E8D63CD7A}" type="presOf" srcId="{96C35389-EC45-4175-BC48-B9ED3A6C0E97}" destId="{F14CD43F-962F-4B78-B1C1-00CC9254BF2E}" srcOrd="0" destOrd="0" presId="urn:microsoft.com/office/officeart/2005/8/layout/process1"/>
    <dgm:cxn modelId="{B0105CFB-E17D-4F8C-87E0-04B347541199}" type="presOf" srcId="{11424AE4-4AF5-44C5-85A7-A5A3804DAF2B}" destId="{F0FD1C01-947F-4F85-8C04-178441BD071B}" srcOrd="0" destOrd="0" presId="urn:microsoft.com/office/officeart/2005/8/layout/process1"/>
    <dgm:cxn modelId="{3B63AA30-84DB-491E-8890-6116FEEBC041}" type="presParOf" srcId="{03F27B74-F2B4-4E1D-BDD1-5CCB184023A8}" destId="{27F143FE-8350-476A-98A0-1DEBAD91385C}" srcOrd="0" destOrd="0" presId="urn:microsoft.com/office/officeart/2005/8/layout/process1"/>
    <dgm:cxn modelId="{D7914369-95D0-4F06-B7AA-B14CBC75CD8C}" type="presParOf" srcId="{03F27B74-F2B4-4E1D-BDD1-5CCB184023A8}" destId="{F0FD1C01-947F-4F85-8C04-178441BD071B}" srcOrd="1" destOrd="0" presId="urn:microsoft.com/office/officeart/2005/8/layout/process1"/>
    <dgm:cxn modelId="{9BDBD9FC-1092-49D2-9849-83024B2A22B4}" type="presParOf" srcId="{F0FD1C01-947F-4F85-8C04-178441BD071B}" destId="{6F5C1D9E-0B5A-41C9-A71E-74403630A8F0}" srcOrd="0" destOrd="0" presId="urn:microsoft.com/office/officeart/2005/8/layout/process1"/>
    <dgm:cxn modelId="{53B30D6A-AA1B-4206-AA36-600CE003BF68}" type="presParOf" srcId="{03F27B74-F2B4-4E1D-BDD1-5CCB184023A8}" destId="{E526CBB2-1AC3-45ED-BD6C-149267B0B2A2}" srcOrd="2" destOrd="0" presId="urn:microsoft.com/office/officeart/2005/8/layout/process1"/>
    <dgm:cxn modelId="{589359E6-7E61-48A1-BD12-EC3EC9645153}" type="presParOf" srcId="{03F27B74-F2B4-4E1D-BDD1-5CCB184023A8}" destId="{E1B5E595-5895-458F-94CE-9EA2F28C7772}" srcOrd="3" destOrd="0" presId="urn:microsoft.com/office/officeart/2005/8/layout/process1"/>
    <dgm:cxn modelId="{C4CCD8FA-A466-49D7-969B-D96F7555E3BA}" type="presParOf" srcId="{E1B5E595-5895-458F-94CE-9EA2F28C7772}" destId="{555892AE-D01A-4E60-B308-8DF6CC9B4E32}" srcOrd="0" destOrd="0" presId="urn:microsoft.com/office/officeart/2005/8/layout/process1"/>
    <dgm:cxn modelId="{14D6C124-FCCC-4B84-890B-61F3CFED3942}" type="presParOf" srcId="{03F27B74-F2B4-4E1D-BDD1-5CCB184023A8}" destId="{E675E141-BFE9-47A4-B04A-8286F5096DCE}" srcOrd="4" destOrd="0" presId="urn:microsoft.com/office/officeart/2005/8/layout/process1"/>
    <dgm:cxn modelId="{72850515-FFDE-454E-87B7-510DFDBE7DD6}" type="presParOf" srcId="{03F27B74-F2B4-4E1D-BDD1-5CCB184023A8}" destId="{FAECFC0A-5420-4A13-904D-CEE40E3F4AE0}" srcOrd="5" destOrd="0" presId="urn:microsoft.com/office/officeart/2005/8/layout/process1"/>
    <dgm:cxn modelId="{596A0BC3-D9B7-4906-A27D-377E7FC1B19A}" type="presParOf" srcId="{FAECFC0A-5420-4A13-904D-CEE40E3F4AE0}" destId="{8756ADF7-853A-4284-B0AB-697AF6F6002C}" srcOrd="0" destOrd="0" presId="urn:microsoft.com/office/officeart/2005/8/layout/process1"/>
    <dgm:cxn modelId="{58D1ADA4-8247-4567-95CA-616C34E3FECD}" type="presParOf" srcId="{03F27B74-F2B4-4E1D-BDD1-5CCB184023A8}" destId="{F14CD43F-962F-4B78-B1C1-00CC9254BF2E}" srcOrd="6" destOrd="0" presId="urn:microsoft.com/office/officeart/2005/8/layout/process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5204DC-2658-4A15-BCDC-D93EBE136E22}" type="doc">
      <dgm:prSet loTypeId="urn:microsoft.com/office/officeart/2005/8/layout/process1" loCatId="process" qsTypeId="urn:microsoft.com/office/officeart/2005/8/quickstyle/3d1" qsCatId="3D" csTypeId="urn:microsoft.com/office/officeart/2005/8/colors/accent5_2" csCatId="accent5"/>
      <dgm:spPr/>
      <dgm:t>
        <a:bodyPr/>
        <a:lstStyle/>
        <a:p>
          <a:endParaRPr lang="zh-TW" altLang="en-US"/>
        </a:p>
      </dgm:t>
    </dgm:pt>
    <dgm:pt modelId="{6FAFF965-8B54-4F71-929F-4001CF320DAD}">
      <dgm:prSet/>
      <dgm:spPr/>
      <dgm:t>
        <a:bodyPr/>
        <a:lstStyle/>
        <a:p>
          <a:r>
            <a:rPr lang="zh-TW" b="0" i="0"/>
            <a:t>初始化</a:t>
          </a:r>
          <a:endParaRPr lang="zh-TW"/>
        </a:p>
      </dgm:t>
    </dgm:pt>
    <dgm:pt modelId="{C8D3F42C-1651-47FF-A432-4CF43E8A34B2}" type="parTrans" cxnId="{1BCB2B52-3A6E-4891-8C85-5231DF838800}">
      <dgm:prSet/>
      <dgm:spPr/>
      <dgm:t>
        <a:bodyPr/>
        <a:lstStyle/>
        <a:p>
          <a:endParaRPr lang="zh-TW" altLang="en-US"/>
        </a:p>
      </dgm:t>
    </dgm:pt>
    <dgm:pt modelId="{11424AE4-4AF5-44C5-85A7-A5A3804DAF2B}" type="sibTrans" cxnId="{1BCB2B52-3A6E-4891-8C85-5231DF838800}">
      <dgm:prSet/>
      <dgm:spPr/>
      <dgm:t>
        <a:bodyPr/>
        <a:lstStyle/>
        <a:p>
          <a:endParaRPr lang="zh-TW" altLang="en-US"/>
        </a:p>
      </dgm:t>
    </dgm:pt>
    <dgm:pt modelId="{4927AEE2-57F4-43E4-AE61-A06C8AEAFD8B}">
      <dgm:prSet/>
      <dgm:spPr/>
      <dgm:t>
        <a:bodyPr/>
        <a:lstStyle/>
        <a:p>
          <a:r>
            <a:rPr lang="zh-TW" b="0" i="0"/>
            <a:t>簽名</a:t>
          </a:r>
          <a:endParaRPr lang="zh-TW"/>
        </a:p>
      </dgm:t>
    </dgm:pt>
    <dgm:pt modelId="{85FDCBB1-62A0-4565-9C7F-0942955FE987}" type="parTrans" cxnId="{FDBCF276-12F3-45D8-B22F-381B6FC224A3}">
      <dgm:prSet/>
      <dgm:spPr/>
      <dgm:t>
        <a:bodyPr/>
        <a:lstStyle/>
        <a:p>
          <a:endParaRPr lang="zh-TW" altLang="en-US"/>
        </a:p>
      </dgm:t>
    </dgm:pt>
    <dgm:pt modelId="{CBAE8F5D-6068-4657-992D-C21E6DCC994A}" type="sibTrans" cxnId="{FDBCF276-12F3-45D8-B22F-381B6FC224A3}">
      <dgm:prSet/>
      <dgm:spPr/>
      <dgm:t>
        <a:bodyPr/>
        <a:lstStyle/>
        <a:p>
          <a:endParaRPr lang="zh-TW" altLang="en-US"/>
        </a:p>
      </dgm:t>
    </dgm:pt>
    <dgm:pt modelId="{01AB3FAC-33D5-4D6B-95A9-68CA0477D658}">
      <dgm:prSet/>
      <dgm:spPr/>
      <dgm:t>
        <a:bodyPr/>
        <a:lstStyle/>
        <a:p>
          <a:r>
            <a:rPr lang="zh-TW" b="0" i="0"/>
            <a:t>驗證</a:t>
          </a:r>
          <a:endParaRPr lang="zh-TW"/>
        </a:p>
      </dgm:t>
    </dgm:pt>
    <dgm:pt modelId="{06F3C4CF-1F73-4329-96EB-6D2D9316CD17}" type="parTrans" cxnId="{A28F804A-DADE-483A-B0DE-C32595070224}">
      <dgm:prSet/>
      <dgm:spPr/>
      <dgm:t>
        <a:bodyPr/>
        <a:lstStyle/>
        <a:p>
          <a:endParaRPr lang="zh-TW" altLang="en-US"/>
        </a:p>
      </dgm:t>
    </dgm:pt>
    <dgm:pt modelId="{5626B35C-3BD0-455B-9A8E-37B727937F89}" type="sibTrans" cxnId="{A28F804A-DADE-483A-B0DE-C32595070224}">
      <dgm:prSet/>
      <dgm:spPr/>
      <dgm:t>
        <a:bodyPr/>
        <a:lstStyle/>
        <a:p>
          <a:endParaRPr lang="zh-TW" altLang="en-US"/>
        </a:p>
      </dgm:t>
    </dgm:pt>
    <dgm:pt modelId="{96C35389-EC45-4175-BC48-B9ED3A6C0E97}">
      <dgm:prSet/>
      <dgm:spPr/>
      <dgm:t>
        <a:bodyPr/>
        <a:lstStyle/>
        <a:p>
          <a:r>
            <a:rPr lang="zh-TW" b="0" i="0"/>
            <a:t>修改內容</a:t>
          </a:r>
          <a:endParaRPr lang="zh-TW"/>
        </a:p>
      </dgm:t>
    </dgm:pt>
    <dgm:pt modelId="{AB41E3B6-0407-453E-9972-364F01950766}" type="parTrans" cxnId="{AB206594-62CE-4A69-ABF9-0E79905F86B1}">
      <dgm:prSet/>
      <dgm:spPr/>
      <dgm:t>
        <a:bodyPr/>
        <a:lstStyle/>
        <a:p>
          <a:endParaRPr lang="zh-TW" altLang="en-US"/>
        </a:p>
      </dgm:t>
    </dgm:pt>
    <dgm:pt modelId="{BCCC1189-8E80-43F6-9823-8C61699D80EF}" type="sibTrans" cxnId="{AB206594-62CE-4A69-ABF9-0E79905F86B1}">
      <dgm:prSet/>
      <dgm:spPr/>
      <dgm:t>
        <a:bodyPr/>
        <a:lstStyle/>
        <a:p>
          <a:endParaRPr lang="zh-TW" altLang="en-US"/>
        </a:p>
      </dgm:t>
    </dgm:pt>
    <dgm:pt modelId="{03F27B74-F2B4-4E1D-BDD1-5CCB184023A8}" type="pres">
      <dgm:prSet presAssocID="{A45204DC-2658-4A15-BCDC-D93EBE136E22}" presName="Name0" presStyleCnt="0">
        <dgm:presLayoutVars>
          <dgm:dir/>
          <dgm:resizeHandles val="exact"/>
        </dgm:presLayoutVars>
      </dgm:prSet>
      <dgm:spPr/>
    </dgm:pt>
    <dgm:pt modelId="{27F143FE-8350-476A-98A0-1DEBAD91385C}" type="pres">
      <dgm:prSet presAssocID="{6FAFF965-8B54-4F71-929F-4001CF320DAD}" presName="node" presStyleLbl="node1" presStyleIdx="0" presStyleCnt="4">
        <dgm:presLayoutVars>
          <dgm:bulletEnabled val="1"/>
        </dgm:presLayoutVars>
      </dgm:prSet>
      <dgm:spPr/>
    </dgm:pt>
    <dgm:pt modelId="{F0FD1C01-947F-4F85-8C04-178441BD071B}" type="pres">
      <dgm:prSet presAssocID="{11424AE4-4AF5-44C5-85A7-A5A3804DAF2B}" presName="sibTrans" presStyleLbl="sibTrans2D1" presStyleIdx="0" presStyleCnt="3"/>
      <dgm:spPr/>
    </dgm:pt>
    <dgm:pt modelId="{6F5C1D9E-0B5A-41C9-A71E-74403630A8F0}" type="pres">
      <dgm:prSet presAssocID="{11424AE4-4AF5-44C5-85A7-A5A3804DAF2B}" presName="connectorText" presStyleLbl="sibTrans2D1" presStyleIdx="0" presStyleCnt="3"/>
      <dgm:spPr/>
    </dgm:pt>
    <dgm:pt modelId="{E526CBB2-1AC3-45ED-BD6C-149267B0B2A2}" type="pres">
      <dgm:prSet presAssocID="{4927AEE2-57F4-43E4-AE61-A06C8AEAFD8B}" presName="node" presStyleLbl="node1" presStyleIdx="1" presStyleCnt="4" custLinFactNeighborY="0">
        <dgm:presLayoutVars>
          <dgm:bulletEnabled val="1"/>
        </dgm:presLayoutVars>
      </dgm:prSet>
      <dgm:spPr/>
    </dgm:pt>
    <dgm:pt modelId="{E1B5E595-5895-458F-94CE-9EA2F28C7772}" type="pres">
      <dgm:prSet presAssocID="{CBAE8F5D-6068-4657-992D-C21E6DCC994A}" presName="sibTrans" presStyleLbl="sibTrans2D1" presStyleIdx="1" presStyleCnt="3"/>
      <dgm:spPr/>
    </dgm:pt>
    <dgm:pt modelId="{555892AE-D01A-4E60-B308-8DF6CC9B4E32}" type="pres">
      <dgm:prSet presAssocID="{CBAE8F5D-6068-4657-992D-C21E6DCC994A}" presName="connectorText" presStyleLbl="sibTrans2D1" presStyleIdx="1" presStyleCnt="3"/>
      <dgm:spPr/>
    </dgm:pt>
    <dgm:pt modelId="{E675E141-BFE9-47A4-B04A-8286F5096DCE}" type="pres">
      <dgm:prSet presAssocID="{01AB3FAC-33D5-4D6B-95A9-68CA0477D658}" presName="node" presStyleLbl="node1" presStyleIdx="2" presStyleCnt="4">
        <dgm:presLayoutVars>
          <dgm:bulletEnabled val="1"/>
        </dgm:presLayoutVars>
      </dgm:prSet>
      <dgm:spPr/>
    </dgm:pt>
    <dgm:pt modelId="{FAECFC0A-5420-4A13-904D-CEE40E3F4AE0}" type="pres">
      <dgm:prSet presAssocID="{5626B35C-3BD0-455B-9A8E-37B727937F89}" presName="sibTrans" presStyleLbl="sibTrans2D1" presStyleIdx="2" presStyleCnt="3"/>
      <dgm:spPr/>
    </dgm:pt>
    <dgm:pt modelId="{8756ADF7-853A-4284-B0AB-697AF6F6002C}" type="pres">
      <dgm:prSet presAssocID="{5626B35C-3BD0-455B-9A8E-37B727937F89}" presName="connectorText" presStyleLbl="sibTrans2D1" presStyleIdx="2" presStyleCnt="3"/>
      <dgm:spPr/>
    </dgm:pt>
    <dgm:pt modelId="{F14CD43F-962F-4B78-B1C1-00CC9254BF2E}" type="pres">
      <dgm:prSet presAssocID="{96C35389-EC45-4175-BC48-B9ED3A6C0E97}" presName="node" presStyleLbl="node1" presStyleIdx="3" presStyleCnt="4">
        <dgm:presLayoutVars>
          <dgm:bulletEnabled val="1"/>
        </dgm:presLayoutVars>
      </dgm:prSet>
      <dgm:spPr/>
    </dgm:pt>
  </dgm:ptLst>
  <dgm:cxnLst>
    <dgm:cxn modelId="{FF31F840-87B0-4051-B829-3B9C8E0F92C7}" type="presOf" srcId="{5626B35C-3BD0-455B-9A8E-37B727937F89}" destId="{8756ADF7-853A-4284-B0AB-697AF6F6002C}" srcOrd="1" destOrd="0" presId="urn:microsoft.com/office/officeart/2005/8/layout/process1"/>
    <dgm:cxn modelId="{A28F804A-DADE-483A-B0DE-C32595070224}" srcId="{A45204DC-2658-4A15-BCDC-D93EBE136E22}" destId="{01AB3FAC-33D5-4D6B-95A9-68CA0477D658}" srcOrd="2" destOrd="0" parTransId="{06F3C4CF-1F73-4329-96EB-6D2D9316CD17}" sibTransId="{5626B35C-3BD0-455B-9A8E-37B727937F89}"/>
    <dgm:cxn modelId="{1BCB2B52-3A6E-4891-8C85-5231DF838800}" srcId="{A45204DC-2658-4A15-BCDC-D93EBE136E22}" destId="{6FAFF965-8B54-4F71-929F-4001CF320DAD}" srcOrd="0" destOrd="0" parTransId="{C8D3F42C-1651-47FF-A432-4CF43E8A34B2}" sibTransId="{11424AE4-4AF5-44C5-85A7-A5A3804DAF2B}"/>
    <dgm:cxn modelId="{FDBCF276-12F3-45D8-B22F-381B6FC224A3}" srcId="{A45204DC-2658-4A15-BCDC-D93EBE136E22}" destId="{4927AEE2-57F4-43E4-AE61-A06C8AEAFD8B}" srcOrd="1" destOrd="0" parTransId="{85FDCBB1-62A0-4565-9C7F-0942955FE987}" sibTransId="{CBAE8F5D-6068-4657-992D-C21E6DCC994A}"/>
    <dgm:cxn modelId="{55151D79-E4C1-456C-AD00-626F42D6C0CB}" type="presOf" srcId="{5626B35C-3BD0-455B-9A8E-37B727937F89}" destId="{FAECFC0A-5420-4A13-904D-CEE40E3F4AE0}" srcOrd="0" destOrd="0" presId="urn:microsoft.com/office/officeart/2005/8/layout/process1"/>
    <dgm:cxn modelId="{481FFE91-92EC-42D8-A054-D749A51C5EF2}" type="presOf" srcId="{CBAE8F5D-6068-4657-992D-C21E6DCC994A}" destId="{E1B5E595-5895-458F-94CE-9EA2F28C7772}" srcOrd="0" destOrd="0" presId="urn:microsoft.com/office/officeart/2005/8/layout/process1"/>
    <dgm:cxn modelId="{AB206594-62CE-4A69-ABF9-0E79905F86B1}" srcId="{A45204DC-2658-4A15-BCDC-D93EBE136E22}" destId="{96C35389-EC45-4175-BC48-B9ED3A6C0E97}" srcOrd="3" destOrd="0" parTransId="{AB41E3B6-0407-453E-9972-364F01950766}" sibTransId="{BCCC1189-8E80-43F6-9823-8C61699D80EF}"/>
    <dgm:cxn modelId="{2091F8AA-38A5-44A6-ACA0-5E0D3A2F7F91}" type="presOf" srcId="{4927AEE2-57F4-43E4-AE61-A06C8AEAFD8B}" destId="{E526CBB2-1AC3-45ED-BD6C-149267B0B2A2}" srcOrd="0" destOrd="0" presId="urn:microsoft.com/office/officeart/2005/8/layout/process1"/>
    <dgm:cxn modelId="{B74988AC-7373-4951-8F3D-87ED8C3BBE5E}" type="presOf" srcId="{11424AE4-4AF5-44C5-85A7-A5A3804DAF2B}" destId="{6F5C1D9E-0B5A-41C9-A71E-74403630A8F0}" srcOrd="1" destOrd="0" presId="urn:microsoft.com/office/officeart/2005/8/layout/process1"/>
    <dgm:cxn modelId="{4C049CBC-044C-4AB6-970B-A9B6A12B33F9}" type="presOf" srcId="{A45204DC-2658-4A15-BCDC-D93EBE136E22}" destId="{03F27B74-F2B4-4E1D-BDD1-5CCB184023A8}" srcOrd="0" destOrd="0" presId="urn:microsoft.com/office/officeart/2005/8/layout/process1"/>
    <dgm:cxn modelId="{12168DD1-C1EC-4984-B9A9-10993CC492BC}" type="presOf" srcId="{01AB3FAC-33D5-4D6B-95A9-68CA0477D658}" destId="{E675E141-BFE9-47A4-B04A-8286F5096DCE}" srcOrd="0" destOrd="0" presId="urn:microsoft.com/office/officeart/2005/8/layout/process1"/>
    <dgm:cxn modelId="{07DA55DD-2DC8-4075-B5C6-3059E39A7A47}" type="presOf" srcId="{6FAFF965-8B54-4F71-929F-4001CF320DAD}" destId="{27F143FE-8350-476A-98A0-1DEBAD91385C}" srcOrd="0" destOrd="0" presId="urn:microsoft.com/office/officeart/2005/8/layout/process1"/>
    <dgm:cxn modelId="{F3B970E3-66EB-46BA-826C-C8D06ABEC83E}" type="presOf" srcId="{CBAE8F5D-6068-4657-992D-C21E6DCC994A}" destId="{555892AE-D01A-4E60-B308-8DF6CC9B4E32}" srcOrd="1" destOrd="0" presId="urn:microsoft.com/office/officeart/2005/8/layout/process1"/>
    <dgm:cxn modelId="{27F62EF7-14E2-4A91-B9BE-215E8D63CD7A}" type="presOf" srcId="{96C35389-EC45-4175-BC48-B9ED3A6C0E97}" destId="{F14CD43F-962F-4B78-B1C1-00CC9254BF2E}" srcOrd="0" destOrd="0" presId="urn:microsoft.com/office/officeart/2005/8/layout/process1"/>
    <dgm:cxn modelId="{B0105CFB-E17D-4F8C-87E0-04B347541199}" type="presOf" srcId="{11424AE4-4AF5-44C5-85A7-A5A3804DAF2B}" destId="{F0FD1C01-947F-4F85-8C04-178441BD071B}" srcOrd="0" destOrd="0" presId="urn:microsoft.com/office/officeart/2005/8/layout/process1"/>
    <dgm:cxn modelId="{3B63AA30-84DB-491E-8890-6116FEEBC041}" type="presParOf" srcId="{03F27B74-F2B4-4E1D-BDD1-5CCB184023A8}" destId="{27F143FE-8350-476A-98A0-1DEBAD91385C}" srcOrd="0" destOrd="0" presId="urn:microsoft.com/office/officeart/2005/8/layout/process1"/>
    <dgm:cxn modelId="{D7914369-95D0-4F06-B7AA-B14CBC75CD8C}" type="presParOf" srcId="{03F27B74-F2B4-4E1D-BDD1-5CCB184023A8}" destId="{F0FD1C01-947F-4F85-8C04-178441BD071B}" srcOrd="1" destOrd="0" presId="urn:microsoft.com/office/officeart/2005/8/layout/process1"/>
    <dgm:cxn modelId="{9BDBD9FC-1092-49D2-9849-83024B2A22B4}" type="presParOf" srcId="{F0FD1C01-947F-4F85-8C04-178441BD071B}" destId="{6F5C1D9E-0B5A-41C9-A71E-74403630A8F0}" srcOrd="0" destOrd="0" presId="urn:microsoft.com/office/officeart/2005/8/layout/process1"/>
    <dgm:cxn modelId="{53B30D6A-AA1B-4206-AA36-600CE003BF68}" type="presParOf" srcId="{03F27B74-F2B4-4E1D-BDD1-5CCB184023A8}" destId="{E526CBB2-1AC3-45ED-BD6C-149267B0B2A2}" srcOrd="2" destOrd="0" presId="urn:microsoft.com/office/officeart/2005/8/layout/process1"/>
    <dgm:cxn modelId="{589359E6-7E61-48A1-BD12-EC3EC9645153}" type="presParOf" srcId="{03F27B74-F2B4-4E1D-BDD1-5CCB184023A8}" destId="{E1B5E595-5895-458F-94CE-9EA2F28C7772}" srcOrd="3" destOrd="0" presId="urn:microsoft.com/office/officeart/2005/8/layout/process1"/>
    <dgm:cxn modelId="{C4CCD8FA-A466-49D7-969B-D96F7555E3BA}" type="presParOf" srcId="{E1B5E595-5895-458F-94CE-9EA2F28C7772}" destId="{555892AE-D01A-4E60-B308-8DF6CC9B4E32}" srcOrd="0" destOrd="0" presId="urn:microsoft.com/office/officeart/2005/8/layout/process1"/>
    <dgm:cxn modelId="{14D6C124-FCCC-4B84-890B-61F3CFED3942}" type="presParOf" srcId="{03F27B74-F2B4-4E1D-BDD1-5CCB184023A8}" destId="{E675E141-BFE9-47A4-B04A-8286F5096DCE}" srcOrd="4" destOrd="0" presId="urn:microsoft.com/office/officeart/2005/8/layout/process1"/>
    <dgm:cxn modelId="{72850515-FFDE-454E-87B7-510DFDBE7DD6}" type="presParOf" srcId="{03F27B74-F2B4-4E1D-BDD1-5CCB184023A8}" destId="{FAECFC0A-5420-4A13-904D-CEE40E3F4AE0}" srcOrd="5" destOrd="0" presId="urn:microsoft.com/office/officeart/2005/8/layout/process1"/>
    <dgm:cxn modelId="{596A0BC3-D9B7-4906-A27D-377E7FC1B19A}" type="presParOf" srcId="{FAECFC0A-5420-4A13-904D-CEE40E3F4AE0}" destId="{8756ADF7-853A-4284-B0AB-697AF6F6002C}" srcOrd="0" destOrd="0" presId="urn:microsoft.com/office/officeart/2005/8/layout/process1"/>
    <dgm:cxn modelId="{58D1ADA4-8247-4567-95CA-616C34E3FECD}" type="presParOf" srcId="{03F27B74-F2B4-4E1D-BDD1-5CCB184023A8}" destId="{F14CD43F-962F-4B78-B1C1-00CC9254BF2E}" srcOrd="6" destOrd="0" presId="urn:microsoft.com/office/officeart/2005/8/layout/process1"/>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5204DC-2658-4A15-BCDC-D93EBE136E22}" type="doc">
      <dgm:prSet loTypeId="urn:microsoft.com/office/officeart/2005/8/layout/process1" loCatId="process" qsTypeId="urn:microsoft.com/office/officeart/2005/8/quickstyle/3d1" qsCatId="3D" csTypeId="urn:microsoft.com/office/officeart/2005/8/colors/accent5_2" csCatId="accent5"/>
      <dgm:spPr/>
      <dgm:t>
        <a:bodyPr/>
        <a:lstStyle/>
        <a:p>
          <a:endParaRPr lang="zh-TW" altLang="en-US"/>
        </a:p>
      </dgm:t>
    </dgm:pt>
    <dgm:pt modelId="{6FAFF965-8B54-4F71-929F-4001CF320DAD}">
      <dgm:prSet/>
      <dgm:spPr/>
      <dgm:t>
        <a:bodyPr/>
        <a:lstStyle/>
        <a:p>
          <a:r>
            <a:rPr lang="zh-TW" b="0" i="0"/>
            <a:t>初始化</a:t>
          </a:r>
          <a:endParaRPr lang="zh-TW"/>
        </a:p>
      </dgm:t>
    </dgm:pt>
    <dgm:pt modelId="{C8D3F42C-1651-47FF-A432-4CF43E8A34B2}" type="parTrans" cxnId="{1BCB2B52-3A6E-4891-8C85-5231DF838800}">
      <dgm:prSet/>
      <dgm:spPr/>
      <dgm:t>
        <a:bodyPr/>
        <a:lstStyle/>
        <a:p>
          <a:endParaRPr lang="zh-TW" altLang="en-US"/>
        </a:p>
      </dgm:t>
    </dgm:pt>
    <dgm:pt modelId="{11424AE4-4AF5-44C5-85A7-A5A3804DAF2B}" type="sibTrans" cxnId="{1BCB2B52-3A6E-4891-8C85-5231DF838800}">
      <dgm:prSet/>
      <dgm:spPr/>
      <dgm:t>
        <a:bodyPr/>
        <a:lstStyle/>
        <a:p>
          <a:endParaRPr lang="zh-TW" altLang="en-US"/>
        </a:p>
      </dgm:t>
    </dgm:pt>
    <dgm:pt modelId="{01AB3FAC-33D5-4D6B-95A9-68CA0477D658}">
      <dgm:prSet/>
      <dgm:spPr/>
      <dgm:t>
        <a:bodyPr/>
        <a:lstStyle/>
        <a:p>
          <a:r>
            <a:rPr lang="zh-TW" b="0" i="0"/>
            <a:t>驗證</a:t>
          </a:r>
          <a:endParaRPr lang="zh-TW"/>
        </a:p>
      </dgm:t>
    </dgm:pt>
    <dgm:pt modelId="{06F3C4CF-1F73-4329-96EB-6D2D9316CD17}" type="parTrans" cxnId="{A28F804A-DADE-483A-B0DE-C32595070224}">
      <dgm:prSet/>
      <dgm:spPr/>
      <dgm:t>
        <a:bodyPr/>
        <a:lstStyle/>
        <a:p>
          <a:endParaRPr lang="zh-TW" altLang="en-US"/>
        </a:p>
      </dgm:t>
    </dgm:pt>
    <dgm:pt modelId="{5626B35C-3BD0-455B-9A8E-37B727937F89}" type="sibTrans" cxnId="{A28F804A-DADE-483A-B0DE-C32595070224}">
      <dgm:prSet/>
      <dgm:spPr/>
      <dgm:t>
        <a:bodyPr/>
        <a:lstStyle/>
        <a:p>
          <a:endParaRPr lang="zh-TW" altLang="en-US"/>
        </a:p>
      </dgm:t>
    </dgm:pt>
    <dgm:pt modelId="{96C35389-EC45-4175-BC48-B9ED3A6C0E97}">
      <dgm:prSet/>
      <dgm:spPr/>
      <dgm:t>
        <a:bodyPr/>
        <a:lstStyle/>
        <a:p>
          <a:r>
            <a:rPr lang="zh-TW" b="0" i="0"/>
            <a:t>修改內容</a:t>
          </a:r>
          <a:endParaRPr lang="zh-TW"/>
        </a:p>
      </dgm:t>
    </dgm:pt>
    <dgm:pt modelId="{AB41E3B6-0407-453E-9972-364F01950766}" type="parTrans" cxnId="{AB206594-62CE-4A69-ABF9-0E79905F86B1}">
      <dgm:prSet/>
      <dgm:spPr/>
      <dgm:t>
        <a:bodyPr/>
        <a:lstStyle/>
        <a:p>
          <a:endParaRPr lang="zh-TW" altLang="en-US"/>
        </a:p>
      </dgm:t>
    </dgm:pt>
    <dgm:pt modelId="{BCCC1189-8E80-43F6-9823-8C61699D80EF}" type="sibTrans" cxnId="{AB206594-62CE-4A69-ABF9-0E79905F86B1}">
      <dgm:prSet/>
      <dgm:spPr/>
      <dgm:t>
        <a:bodyPr/>
        <a:lstStyle/>
        <a:p>
          <a:endParaRPr lang="zh-TW" altLang="en-US"/>
        </a:p>
      </dgm:t>
    </dgm:pt>
    <dgm:pt modelId="{4927AEE2-57F4-43E4-AE61-A06C8AEAFD8B}">
      <dgm:prSet/>
      <dgm:spPr/>
      <dgm:t>
        <a:bodyPr/>
        <a:lstStyle/>
        <a:p>
          <a:r>
            <a:rPr lang="zh-TW" b="0" i="0"/>
            <a:t>簽名</a:t>
          </a:r>
          <a:endParaRPr lang="zh-TW"/>
        </a:p>
      </dgm:t>
    </dgm:pt>
    <dgm:pt modelId="{CBAE8F5D-6068-4657-992D-C21E6DCC994A}" type="sibTrans" cxnId="{FDBCF276-12F3-45D8-B22F-381B6FC224A3}">
      <dgm:prSet/>
      <dgm:spPr/>
      <dgm:t>
        <a:bodyPr/>
        <a:lstStyle/>
        <a:p>
          <a:endParaRPr lang="zh-TW" altLang="en-US"/>
        </a:p>
      </dgm:t>
    </dgm:pt>
    <dgm:pt modelId="{85FDCBB1-62A0-4565-9C7F-0942955FE987}" type="parTrans" cxnId="{FDBCF276-12F3-45D8-B22F-381B6FC224A3}">
      <dgm:prSet/>
      <dgm:spPr/>
      <dgm:t>
        <a:bodyPr/>
        <a:lstStyle/>
        <a:p>
          <a:endParaRPr lang="zh-TW" altLang="en-US"/>
        </a:p>
      </dgm:t>
    </dgm:pt>
    <dgm:pt modelId="{03F27B74-F2B4-4E1D-BDD1-5CCB184023A8}" type="pres">
      <dgm:prSet presAssocID="{A45204DC-2658-4A15-BCDC-D93EBE136E22}" presName="Name0" presStyleCnt="0">
        <dgm:presLayoutVars>
          <dgm:dir/>
          <dgm:resizeHandles val="exact"/>
        </dgm:presLayoutVars>
      </dgm:prSet>
      <dgm:spPr/>
    </dgm:pt>
    <dgm:pt modelId="{27F143FE-8350-476A-98A0-1DEBAD91385C}" type="pres">
      <dgm:prSet presAssocID="{6FAFF965-8B54-4F71-929F-4001CF320DAD}" presName="node" presStyleLbl="node1" presStyleIdx="0" presStyleCnt="4">
        <dgm:presLayoutVars>
          <dgm:bulletEnabled val="1"/>
        </dgm:presLayoutVars>
      </dgm:prSet>
      <dgm:spPr/>
    </dgm:pt>
    <dgm:pt modelId="{F0FD1C01-947F-4F85-8C04-178441BD071B}" type="pres">
      <dgm:prSet presAssocID="{11424AE4-4AF5-44C5-85A7-A5A3804DAF2B}" presName="sibTrans" presStyleLbl="sibTrans2D1" presStyleIdx="0" presStyleCnt="3"/>
      <dgm:spPr/>
    </dgm:pt>
    <dgm:pt modelId="{6F5C1D9E-0B5A-41C9-A71E-74403630A8F0}" type="pres">
      <dgm:prSet presAssocID="{11424AE4-4AF5-44C5-85A7-A5A3804DAF2B}" presName="connectorText" presStyleLbl="sibTrans2D1" presStyleIdx="0" presStyleCnt="3"/>
      <dgm:spPr/>
    </dgm:pt>
    <dgm:pt modelId="{E526CBB2-1AC3-45ED-BD6C-149267B0B2A2}" type="pres">
      <dgm:prSet presAssocID="{4927AEE2-57F4-43E4-AE61-A06C8AEAFD8B}" presName="node" presStyleLbl="node1" presStyleIdx="1" presStyleCnt="4" custLinFactNeighborY="0">
        <dgm:presLayoutVars>
          <dgm:bulletEnabled val="1"/>
        </dgm:presLayoutVars>
      </dgm:prSet>
      <dgm:spPr/>
    </dgm:pt>
    <dgm:pt modelId="{E1B5E595-5895-458F-94CE-9EA2F28C7772}" type="pres">
      <dgm:prSet presAssocID="{CBAE8F5D-6068-4657-992D-C21E6DCC994A}" presName="sibTrans" presStyleLbl="sibTrans2D1" presStyleIdx="1" presStyleCnt="3"/>
      <dgm:spPr/>
    </dgm:pt>
    <dgm:pt modelId="{555892AE-D01A-4E60-B308-8DF6CC9B4E32}" type="pres">
      <dgm:prSet presAssocID="{CBAE8F5D-6068-4657-992D-C21E6DCC994A}" presName="connectorText" presStyleLbl="sibTrans2D1" presStyleIdx="1" presStyleCnt="3"/>
      <dgm:spPr/>
    </dgm:pt>
    <dgm:pt modelId="{E675E141-BFE9-47A4-B04A-8286F5096DCE}" type="pres">
      <dgm:prSet presAssocID="{01AB3FAC-33D5-4D6B-95A9-68CA0477D658}" presName="node" presStyleLbl="node1" presStyleIdx="2" presStyleCnt="4">
        <dgm:presLayoutVars>
          <dgm:bulletEnabled val="1"/>
        </dgm:presLayoutVars>
      </dgm:prSet>
      <dgm:spPr/>
    </dgm:pt>
    <dgm:pt modelId="{FAECFC0A-5420-4A13-904D-CEE40E3F4AE0}" type="pres">
      <dgm:prSet presAssocID="{5626B35C-3BD0-455B-9A8E-37B727937F89}" presName="sibTrans" presStyleLbl="sibTrans2D1" presStyleIdx="2" presStyleCnt="3"/>
      <dgm:spPr/>
    </dgm:pt>
    <dgm:pt modelId="{8756ADF7-853A-4284-B0AB-697AF6F6002C}" type="pres">
      <dgm:prSet presAssocID="{5626B35C-3BD0-455B-9A8E-37B727937F89}" presName="connectorText" presStyleLbl="sibTrans2D1" presStyleIdx="2" presStyleCnt="3"/>
      <dgm:spPr/>
    </dgm:pt>
    <dgm:pt modelId="{F14CD43F-962F-4B78-B1C1-00CC9254BF2E}" type="pres">
      <dgm:prSet presAssocID="{96C35389-EC45-4175-BC48-B9ED3A6C0E97}" presName="node" presStyleLbl="node1" presStyleIdx="3" presStyleCnt="4">
        <dgm:presLayoutVars>
          <dgm:bulletEnabled val="1"/>
        </dgm:presLayoutVars>
      </dgm:prSet>
      <dgm:spPr/>
    </dgm:pt>
  </dgm:ptLst>
  <dgm:cxnLst>
    <dgm:cxn modelId="{FF31F840-87B0-4051-B829-3B9C8E0F92C7}" type="presOf" srcId="{5626B35C-3BD0-455B-9A8E-37B727937F89}" destId="{8756ADF7-853A-4284-B0AB-697AF6F6002C}" srcOrd="1" destOrd="0" presId="urn:microsoft.com/office/officeart/2005/8/layout/process1"/>
    <dgm:cxn modelId="{A28F804A-DADE-483A-B0DE-C32595070224}" srcId="{A45204DC-2658-4A15-BCDC-D93EBE136E22}" destId="{01AB3FAC-33D5-4D6B-95A9-68CA0477D658}" srcOrd="2" destOrd="0" parTransId="{06F3C4CF-1F73-4329-96EB-6D2D9316CD17}" sibTransId="{5626B35C-3BD0-455B-9A8E-37B727937F89}"/>
    <dgm:cxn modelId="{1BCB2B52-3A6E-4891-8C85-5231DF838800}" srcId="{A45204DC-2658-4A15-BCDC-D93EBE136E22}" destId="{6FAFF965-8B54-4F71-929F-4001CF320DAD}" srcOrd="0" destOrd="0" parTransId="{C8D3F42C-1651-47FF-A432-4CF43E8A34B2}" sibTransId="{11424AE4-4AF5-44C5-85A7-A5A3804DAF2B}"/>
    <dgm:cxn modelId="{FDBCF276-12F3-45D8-B22F-381B6FC224A3}" srcId="{A45204DC-2658-4A15-BCDC-D93EBE136E22}" destId="{4927AEE2-57F4-43E4-AE61-A06C8AEAFD8B}" srcOrd="1" destOrd="0" parTransId="{85FDCBB1-62A0-4565-9C7F-0942955FE987}" sibTransId="{CBAE8F5D-6068-4657-992D-C21E6DCC994A}"/>
    <dgm:cxn modelId="{55151D79-E4C1-456C-AD00-626F42D6C0CB}" type="presOf" srcId="{5626B35C-3BD0-455B-9A8E-37B727937F89}" destId="{FAECFC0A-5420-4A13-904D-CEE40E3F4AE0}" srcOrd="0" destOrd="0" presId="urn:microsoft.com/office/officeart/2005/8/layout/process1"/>
    <dgm:cxn modelId="{481FFE91-92EC-42D8-A054-D749A51C5EF2}" type="presOf" srcId="{CBAE8F5D-6068-4657-992D-C21E6DCC994A}" destId="{E1B5E595-5895-458F-94CE-9EA2F28C7772}" srcOrd="0" destOrd="0" presId="urn:microsoft.com/office/officeart/2005/8/layout/process1"/>
    <dgm:cxn modelId="{AB206594-62CE-4A69-ABF9-0E79905F86B1}" srcId="{A45204DC-2658-4A15-BCDC-D93EBE136E22}" destId="{96C35389-EC45-4175-BC48-B9ED3A6C0E97}" srcOrd="3" destOrd="0" parTransId="{AB41E3B6-0407-453E-9972-364F01950766}" sibTransId="{BCCC1189-8E80-43F6-9823-8C61699D80EF}"/>
    <dgm:cxn modelId="{2091F8AA-38A5-44A6-ACA0-5E0D3A2F7F91}" type="presOf" srcId="{4927AEE2-57F4-43E4-AE61-A06C8AEAFD8B}" destId="{E526CBB2-1AC3-45ED-BD6C-149267B0B2A2}" srcOrd="0" destOrd="0" presId="urn:microsoft.com/office/officeart/2005/8/layout/process1"/>
    <dgm:cxn modelId="{B74988AC-7373-4951-8F3D-87ED8C3BBE5E}" type="presOf" srcId="{11424AE4-4AF5-44C5-85A7-A5A3804DAF2B}" destId="{6F5C1D9E-0B5A-41C9-A71E-74403630A8F0}" srcOrd="1" destOrd="0" presId="urn:microsoft.com/office/officeart/2005/8/layout/process1"/>
    <dgm:cxn modelId="{4C049CBC-044C-4AB6-970B-A9B6A12B33F9}" type="presOf" srcId="{A45204DC-2658-4A15-BCDC-D93EBE136E22}" destId="{03F27B74-F2B4-4E1D-BDD1-5CCB184023A8}" srcOrd="0" destOrd="0" presId="urn:microsoft.com/office/officeart/2005/8/layout/process1"/>
    <dgm:cxn modelId="{12168DD1-C1EC-4984-B9A9-10993CC492BC}" type="presOf" srcId="{01AB3FAC-33D5-4D6B-95A9-68CA0477D658}" destId="{E675E141-BFE9-47A4-B04A-8286F5096DCE}" srcOrd="0" destOrd="0" presId="urn:microsoft.com/office/officeart/2005/8/layout/process1"/>
    <dgm:cxn modelId="{07DA55DD-2DC8-4075-B5C6-3059E39A7A47}" type="presOf" srcId="{6FAFF965-8B54-4F71-929F-4001CF320DAD}" destId="{27F143FE-8350-476A-98A0-1DEBAD91385C}" srcOrd="0" destOrd="0" presId="urn:microsoft.com/office/officeart/2005/8/layout/process1"/>
    <dgm:cxn modelId="{F3B970E3-66EB-46BA-826C-C8D06ABEC83E}" type="presOf" srcId="{CBAE8F5D-6068-4657-992D-C21E6DCC994A}" destId="{555892AE-D01A-4E60-B308-8DF6CC9B4E32}" srcOrd="1" destOrd="0" presId="urn:microsoft.com/office/officeart/2005/8/layout/process1"/>
    <dgm:cxn modelId="{27F62EF7-14E2-4A91-B9BE-215E8D63CD7A}" type="presOf" srcId="{96C35389-EC45-4175-BC48-B9ED3A6C0E97}" destId="{F14CD43F-962F-4B78-B1C1-00CC9254BF2E}" srcOrd="0" destOrd="0" presId="urn:microsoft.com/office/officeart/2005/8/layout/process1"/>
    <dgm:cxn modelId="{B0105CFB-E17D-4F8C-87E0-04B347541199}" type="presOf" srcId="{11424AE4-4AF5-44C5-85A7-A5A3804DAF2B}" destId="{F0FD1C01-947F-4F85-8C04-178441BD071B}" srcOrd="0" destOrd="0" presId="urn:microsoft.com/office/officeart/2005/8/layout/process1"/>
    <dgm:cxn modelId="{3B63AA30-84DB-491E-8890-6116FEEBC041}" type="presParOf" srcId="{03F27B74-F2B4-4E1D-BDD1-5CCB184023A8}" destId="{27F143FE-8350-476A-98A0-1DEBAD91385C}" srcOrd="0" destOrd="0" presId="urn:microsoft.com/office/officeart/2005/8/layout/process1"/>
    <dgm:cxn modelId="{D7914369-95D0-4F06-B7AA-B14CBC75CD8C}" type="presParOf" srcId="{03F27B74-F2B4-4E1D-BDD1-5CCB184023A8}" destId="{F0FD1C01-947F-4F85-8C04-178441BD071B}" srcOrd="1" destOrd="0" presId="urn:microsoft.com/office/officeart/2005/8/layout/process1"/>
    <dgm:cxn modelId="{9BDBD9FC-1092-49D2-9849-83024B2A22B4}" type="presParOf" srcId="{F0FD1C01-947F-4F85-8C04-178441BD071B}" destId="{6F5C1D9E-0B5A-41C9-A71E-74403630A8F0}" srcOrd="0" destOrd="0" presId="urn:microsoft.com/office/officeart/2005/8/layout/process1"/>
    <dgm:cxn modelId="{53B30D6A-AA1B-4206-AA36-600CE003BF68}" type="presParOf" srcId="{03F27B74-F2B4-4E1D-BDD1-5CCB184023A8}" destId="{E526CBB2-1AC3-45ED-BD6C-149267B0B2A2}" srcOrd="2" destOrd="0" presId="urn:microsoft.com/office/officeart/2005/8/layout/process1"/>
    <dgm:cxn modelId="{589359E6-7E61-48A1-BD12-EC3EC9645153}" type="presParOf" srcId="{03F27B74-F2B4-4E1D-BDD1-5CCB184023A8}" destId="{E1B5E595-5895-458F-94CE-9EA2F28C7772}" srcOrd="3" destOrd="0" presId="urn:microsoft.com/office/officeart/2005/8/layout/process1"/>
    <dgm:cxn modelId="{C4CCD8FA-A466-49D7-969B-D96F7555E3BA}" type="presParOf" srcId="{E1B5E595-5895-458F-94CE-9EA2F28C7772}" destId="{555892AE-D01A-4E60-B308-8DF6CC9B4E32}" srcOrd="0" destOrd="0" presId="urn:microsoft.com/office/officeart/2005/8/layout/process1"/>
    <dgm:cxn modelId="{14D6C124-FCCC-4B84-890B-61F3CFED3942}" type="presParOf" srcId="{03F27B74-F2B4-4E1D-BDD1-5CCB184023A8}" destId="{E675E141-BFE9-47A4-B04A-8286F5096DCE}" srcOrd="4" destOrd="0" presId="urn:microsoft.com/office/officeart/2005/8/layout/process1"/>
    <dgm:cxn modelId="{72850515-FFDE-454E-87B7-510DFDBE7DD6}" type="presParOf" srcId="{03F27B74-F2B4-4E1D-BDD1-5CCB184023A8}" destId="{FAECFC0A-5420-4A13-904D-CEE40E3F4AE0}" srcOrd="5" destOrd="0" presId="urn:microsoft.com/office/officeart/2005/8/layout/process1"/>
    <dgm:cxn modelId="{596A0BC3-D9B7-4906-A27D-377E7FC1B19A}" type="presParOf" srcId="{FAECFC0A-5420-4A13-904D-CEE40E3F4AE0}" destId="{8756ADF7-853A-4284-B0AB-697AF6F6002C}" srcOrd="0" destOrd="0" presId="urn:microsoft.com/office/officeart/2005/8/layout/process1"/>
    <dgm:cxn modelId="{58D1ADA4-8247-4567-95CA-616C34E3FECD}" type="presParOf" srcId="{03F27B74-F2B4-4E1D-BDD1-5CCB184023A8}" destId="{F14CD43F-962F-4B78-B1C1-00CC9254BF2E}" srcOrd="6" destOrd="0" presId="urn:microsoft.com/office/officeart/2005/8/layout/process1"/>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143FE-8350-476A-98A0-1DEBAD91385C}">
      <dsp:nvSpPr>
        <dsp:cNvPr id="0" name=""/>
        <dsp:cNvSpPr/>
      </dsp:nvSpPr>
      <dsp:spPr>
        <a:xfrm>
          <a:off x="4507" y="132390"/>
          <a:ext cx="1970698" cy="118241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dirty="0"/>
            <a:t>初始化</a:t>
          </a:r>
          <a:endParaRPr lang="zh-TW" altLang="en-US" sz="3200" kern="1200" dirty="0"/>
        </a:p>
      </dsp:txBody>
      <dsp:txXfrm>
        <a:off x="39139" y="167022"/>
        <a:ext cx="1901434" cy="1113155"/>
      </dsp:txXfrm>
    </dsp:sp>
    <dsp:sp modelId="{F0FD1C01-947F-4F85-8C04-178441BD071B}">
      <dsp:nvSpPr>
        <dsp:cNvPr id="0" name=""/>
        <dsp:cNvSpPr/>
      </dsp:nvSpPr>
      <dsp:spPr>
        <a:xfrm>
          <a:off x="2172276" y="479233"/>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TW" altLang="en-US" sz="2100" kern="1200"/>
        </a:p>
      </dsp:txBody>
      <dsp:txXfrm>
        <a:off x="2172276" y="576980"/>
        <a:ext cx="292452" cy="293239"/>
      </dsp:txXfrm>
    </dsp:sp>
    <dsp:sp modelId="{E526CBB2-1AC3-45ED-BD6C-149267B0B2A2}">
      <dsp:nvSpPr>
        <dsp:cNvPr id="0" name=""/>
        <dsp:cNvSpPr/>
      </dsp:nvSpPr>
      <dsp:spPr>
        <a:xfrm>
          <a:off x="2763485" y="132390"/>
          <a:ext cx="1970698" cy="118241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dirty="0"/>
            <a:t>簽名</a:t>
          </a:r>
          <a:endParaRPr lang="zh-TW" altLang="en-US" sz="3200" kern="1200" dirty="0"/>
        </a:p>
      </dsp:txBody>
      <dsp:txXfrm>
        <a:off x="2798117" y="167022"/>
        <a:ext cx="1901434" cy="1113155"/>
      </dsp:txXfrm>
    </dsp:sp>
    <dsp:sp modelId="{E1B5E595-5895-458F-94CE-9EA2F28C7772}">
      <dsp:nvSpPr>
        <dsp:cNvPr id="0" name=""/>
        <dsp:cNvSpPr/>
      </dsp:nvSpPr>
      <dsp:spPr>
        <a:xfrm>
          <a:off x="4931254" y="479233"/>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TW" altLang="en-US" sz="2100" kern="1200"/>
        </a:p>
      </dsp:txBody>
      <dsp:txXfrm>
        <a:off x="4931254" y="576980"/>
        <a:ext cx="292452" cy="293239"/>
      </dsp:txXfrm>
    </dsp:sp>
    <dsp:sp modelId="{E675E141-BFE9-47A4-B04A-8286F5096DCE}">
      <dsp:nvSpPr>
        <dsp:cNvPr id="0" name=""/>
        <dsp:cNvSpPr/>
      </dsp:nvSpPr>
      <dsp:spPr>
        <a:xfrm>
          <a:off x="5522464" y="132390"/>
          <a:ext cx="1970698" cy="118241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dirty="0"/>
            <a:t>驗證</a:t>
          </a:r>
          <a:endParaRPr lang="zh-TW" altLang="en-US" sz="3200" kern="1200" dirty="0"/>
        </a:p>
      </dsp:txBody>
      <dsp:txXfrm>
        <a:off x="5557096" y="167022"/>
        <a:ext cx="1901434" cy="1113155"/>
      </dsp:txXfrm>
    </dsp:sp>
    <dsp:sp modelId="{FAECFC0A-5420-4A13-904D-CEE40E3F4AE0}">
      <dsp:nvSpPr>
        <dsp:cNvPr id="0" name=""/>
        <dsp:cNvSpPr/>
      </dsp:nvSpPr>
      <dsp:spPr>
        <a:xfrm>
          <a:off x="7690233" y="479233"/>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TW" altLang="en-US" sz="2100" kern="1200"/>
        </a:p>
      </dsp:txBody>
      <dsp:txXfrm>
        <a:off x="7690233" y="576980"/>
        <a:ext cx="292452" cy="293239"/>
      </dsp:txXfrm>
    </dsp:sp>
    <dsp:sp modelId="{F14CD43F-962F-4B78-B1C1-00CC9254BF2E}">
      <dsp:nvSpPr>
        <dsp:cNvPr id="0" name=""/>
        <dsp:cNvSpPr/>
      </dsp:nvSpPr>
      <dsp:spPr>
        <a:xfrm>
          <a:off x="8281442" y="132390"/>
          <a:ext cx="1970698" cy="118241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0" i="0" kern="1200"/>
            <a:t>修改內容</a:t>
          </a:r>
          <a:endParaRPr lang="zh-TW" altLang="en-US" sz="3200" kern="1200"/>
        </a:p>
      </dsp:txBody>
      <dsp:txXfrm>
        <a:off x="8316074" y="167022"/>
        <a:ext cx="1901434" cy="1113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143FE-8350-476A-98A0-1DEBAD91385C}">
      <dsp:nvSpPr>
        <dsp:cNvPr id="0" name=""/>
        <dsp:cNvSpPr/>
      </dsp:nvSpPr>
      <dsp:spPr>
        <a:xfrm>
          <a:off x="4507"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dirty="0"/>
            <a:t>初始化</a:t>
          </a:r>
          <a:endParaRPr lang="zh-TW" altLang="en-US" sz="2200" kern="1200" dirty="0"/>
        </a:p>
      </dsp:txBody>
      <dsp:txXfrm>
        <a:off x="20601" y="16094"/>
        <a:ext cx="1938510" cy="517290"/>
      </dsp:txXfrm>
    </dsp:sp>
    <dsp:sp modelId="{F0FD1C01-947F-4F85-8C04-178441BD071B}">
      <dsp:nvSpPr>
        <dsp:cNvPr id="0" name=""/>
        <dsp:cNvSpPr/>
      </dsp:nvSpPr>
      <dsp:spPr>
        <a:xfrm>
          <a:off x="2172276"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2172276" y="128119"/>
        <a:ext cx="292452" cy="293239"/>
      </dsp:txXfrm>
    </dsp:sp>
    <dsp:sp modelId="{E526CBB2-1AC3-45ED-BD6C-149267B0B2A2}">
      <dsp:nvSpPr>
        <dsp:cNvPr id="0" name=""/>
        <dsp:cNvSpPr/>
      </dsp:nvSpPr>
      <dsp:spPr>
        <a:xfrm>
          <a:off x="2763485"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簽名</a:t>
          </a:r>
          <a:endParaRPr lang="zh-TW" altLang="en-US" sz="2200" kern="1200"/>
        </a:p>
      </dsp:txBody>
      <dsp:txXfrm>
        <a:off x="2779579" y="16094"/>
        <a:ext cx="1938510" cy="517290"/>
      </dsp:txXfrm>
    </dsp:sp>
    <dsp:sp modelId="{E1B5E595-5895-458F-94CE-9EA2F28C7772}">
      <dsp:nvSpPr>
        <dsp:cNvPr id="0" name=""/>
        <dsp:cNvSpPr/>
      </dsp:nvSpPr>
      <dsp:spPr>
        <a:xfrm>
          <a:off x="4931254"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4931254" y="128119"/>
        <a:ext cx="292452" cy="293239"/>
      </dsp:txXfrm>
    </dsp:sp>
    <dsp:sp modelId="{E675E141-BFE9-47A4-B04A-8286F5096DCE}">
      <dsp:nvSpPr>
        <dsp:cNvPr id="0" name=""/>
        <dsp:cNvSpPr/>
      </dsp:nvSpPr>
      <dsp:spPr>
        <a:xfrm>
          <a:off x="5522464"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dirty="0"/>
            <a:t>驗證</a:t>
          </a:r>
          <a:endParaRPr lang="zh-TW" altLang="en-US" sz="2200" kern="1200" dirty="0"/>
        </a:p>
      </dsp:txBody>
      <dsp:txXfrm>
        <a:off x="5538558" y="16094"/>
        <a:ext cx="1938510" cy="517290"/>
      </dsp:txXfrm>
    </dsp:sp>
    <dsp:sp modelId="{FAECFC0A-5420-4A13-904D-CEE40E3F4AE0}">
      <dsp:nvSpPr>
        <dsp:cNvPr id="0" name=""/>
        <dsp:cNvSpPr/>
      </dsp:nvSpPr>
      <dsp:spPr>
        <a:xfrm>
          <a:off x="7690233"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7690233" y="128119"/>
        <a:ext cx="292452" cy="293239"/>
      </dsp:txXfrm>
    </dsp:sp>
    <dsp:sp modelId="{F14CD43F-962F-4B78-B1C1-00CC9254BF2E}">
      <dsp:nvSpPr>
        <dsp:cNvPr id="0" name=""/>
        <dsp:cNvSpPr/>
      </dsp:nvSpPr>
      <dsp:spPr>
        <a:xfrm>
          <a:off x="8281442"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修改內容</a:t>
          </a:r>
          <a:endParaRPr lang="zh-TW" altLang="en-US" sz="2200" kern="1200"/>
        </a:p>
      </dsp:txBody>
      <dsp:txXfrm>
        <a:off x="8297536" y="16094"/>
        <a:ext cx="1938510" cy="517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143FE-8350-476A-98A0-1DEBAD91385C}">
      <dsp:nvSpPr>
        <dsp:cNvPr id="0" name=""/>
        <dsp:cNvSpPr/>
      </dsp:nvSpPr>
      <dsp:spPr>
        <a:xfrm>
          <a:off x="4507"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初始化</a:t>
          </a:r>
          <a:endParaRPr lang="zh-TW" altLang="en-US" sz="2200" kern="1200"/>
        </a:p>
      </dsp:txBody>
      <dsp:txXfrm>
        <a:off x="20601" y="16094"/>
        <a:ext cx="1938510" cy="517290"/>
      </dsp:txXfrm>
    </dsp:sp>
    <dsp:sp modelId="{F0FD1C01-947F-4F85-8C04-178441BD071B}">
      <dsp:nvSpPr>
        <dsp:cNvPr id="0" name=""/>
        <dsp:cNvSpPr/>
      </dsp:nvSpPr>
      <dsp:spPr>
        <a:xfrm>
          <a:off x="2172276"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2172276" y="128119"/>
        <a:ext cx="292452" cy="293239"/>
      </dsp:txXfrm>
    </dsp:sp>
    <dsp:sp modelId="{E526CBB2-1AC3-45ED-BD6C-149267B0B2A2}">
      <dsp:nvSpPr>
        <dsp:cNvPr id="0" name=""/>
        <dsp:cNvSpPr/>
      </dsp:nvSpPr>
      <dsp:spPr>
        <a:xfrm>
          <a:off x="2763485"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簽名</a:t>
          </a:r>
          <a:endParaRPr lang="zh-TW" altLang="en-US" sz="2200" kern="1200"/>
        </a:p>
      </dsp:txBody>
      <dsp:txXfrm>
        <a:off x="2779579" y="16094"/>
        <a:ext cx="1938510" cy="517290"/>
      </dsp:txXfrm>
    </dsp:sp>
    <dsp:sp modelId="{E1B5E595-5895-458F-94CE-9EA2F28C7772}">
      <dsp:nvSpPr>
        <dsp:cNvPr id="0" name=""/>
        <dsp:cNvSpPr/>
      </dsp:nvSpPr>
      <dsp:spPr>
        <a:xfrm>
          <a:off x="4931254"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4931254" y="128119"/>
        <a:ext cx="292452" cy="293239"/>
      </dsp:txXfrm>
    </dsp:sp>
    <dsp:sp modelId="{E675E141-BFE9-47A4-B04A-8286F5096DCE}">
      <dsp:nvSpPr>
        <dsp:cNvPr id="0" name=""/>
        <dsp:cNvSpPr/>
      </dsp:nvSpPr>
      <dsp:spPr>
        <a:xfrm>
          <a:off x="5522464"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驗證</a:t>
          </a:r>
          <a:endParaRPr lang="zh-TW" altLang="en-US" sz="2200" kern="1200"/>
        </a:p>
      </dsp:txBody>
      <dsp:txXfrm>
        <a:off x="5538558" y="16094"/>
        <a:ext cx="1938510" cy="517290"/>
      </dsp:txXfrm>
    </dsp:sp>
    <dsp:sp modelId="{FAECFC0A-5420-4A13-904D-CEE40E3F4AE0}">
      <dsp:nvSpPr>
        <dsp:cNvPr id="0" name=""/>
        <dsp:cNvSpPr/>
      </dsp:nvSpPr>
      <dsp:spPr>
        <a:xfrm>
          <a:off x="7690233"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7690233" y="128119"/>
        <a:ext cx="292452" cy="293239"/>
      </dsp:txXfrm>
    </dsp:sp>
    <dsp:sp modelId="{F14CD43F-962F-4B78-B1C1-00CC9254BF2E}">
      <dsp:nvSpPr>
        <dsp:cNvPr id="0" name=""/>
        <dsp:cNvSpPr/>
      </dsp:nvSpPr>
      <dsp:spPr>
        <a:xfrm>
          <a:off x="8281442"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修改內容</a:t>
          </a:r>
          <a:endParaRPr lang="zh-TW" altLang="en-US" sz="2200" kern="1200"/>
        </a:p>
      </dsp:txBody>
      <dsp:txXfrm>
        <a:off x="8297536" y="16094"/>
        <a:ext cx="1938510" cy="517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143FE-8350-476A-98A0-1DEBAD91385C}">
      <dsp:nvSpPr>
        <dsp:cNvPr id="0" name=""/>
        <dsp:cNvSpPr/>
      </dsp:nvSpPr>
      <dsp:spPr>
        <a:xfrm>
          <a:off x="4507"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初始化</a:t>
          </a:r>
          <a:endParaRPr lang="zh-TW" altLang="en-US" sz="2200" kern="1200"/>
        </a:p>
      </dsp:txBody>
      <dsp:txXfrm>
        <a:off x="20601" y="16094"/>
        <a:ext cx="1938510" cy="517290"/>
      </dsp:txXfrm>
    </dsp:sp>
    <dsp:sp modelId="{F0FD1C01-947F-4F85-8C04-178441BD071B}">
      <dsp:nvSpPr>
        <dsp:cNvPr id="0" name=""/>
        <dsp:cNvSpPr/>
      </dsp:nvSpPr>
      <dsp:spPr>
        <a:xfrm>
          <a:off x="2172276"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2172276" y="128119"/>
        <a:ext cx="292452" cy="293239"/>
      </dsp:txXfrm>
    </dsp:sp>
    <dsp:sp modelId="{E526CBB2-1AC3-45ED-BD6C-149267B0B2A2}">
      <dsp:nvSpPr>
        <dsp:cNvPr id="0" name=""/>
        <dsp:cNvSpPr/>
      </dsp:nvSpPr>
      <dsp:spPr>
        <a:xfrm>
          <a:off x="2763485"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簽名</a:t>
          </a:r>
          <a:endParaRPr lang="zh-TW" altLang="en-US" sz="2200" kern="1200"/>
        </a:p>
      </dsp:txBody>
      <dsp:txXfrm>
        <a:off x="2779579" y="16094"/>
        <a:ext cx="1938510" cy="517290"/>
      </dsp:txXfrm>
    </dsp:sp>
    <dsp:sp modelId="{E1B5E595-5895-458F-94CE-9EA2F28C7772}">
      <dsp:nvSpPr>
        <dsp:cNvPr id="0" name=""/>
        <dsp:cNvSpPr/>
      </dsp:nvSpPr>
      <dsp:spPr>
        <a:xfrm>
          <a:off x="4931254"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4931254" y="128119"/>
        <a:ext cx="292452" cy="293239"/>
      </dsp:txXfrm>
    </dsp:sp>
    <dsp:sp modelId="{E675E141-BFE9-47A4-B04A-8286F5096DCE}">
      <dsp:nvSpPr>
        <dsp:cNvPr id="0" name=""/>
        <dsp:cNvSpPr/>
      </dsp:nvSpPr>
      <dsp:spPr>
        <a:xfrm>
          <a:off x="5522464"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驗證</a:t>
          </a:r>
          <a:endParaRPr lang="zh-TW" altLang="en-US" sz="2200" kern="1200"/>
        </a:p>
      </dsp:txBody>
      <dsp:txXfrm>
        <a:off x="5538558" y="16094"/>
        <a:ext cx="1938510" cy="517290"/>
      </dsp:txXfrm>
    </dsp:sp>
    <dsp:sp modelId="{FAECFC0A-5420-4A13-904D-CEE40E3F4AE0}">
      <dsp:nvSpPr>
        <dsp:cNvPr id="0" name=""/>
        <dsp:cNvSpPr/>
      </dsp:nvSpPr>
      <dsp:spPr>
        <a:xfrm>
          <a:off x="7690233"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7690233" y="128119"/>
        <a:ext cx="292452" cy="293239"/>
      </dsp:txXfrm>
    </dsp:sp>
    <dsp:sp modelId="{F14CD43F-962F-4B78-B1C1-00CC9254BF2E}">
      <dsp:nvSpPr>
        <dsp:cNvPr id="0" name=""/>
        <dsp:cNvSpPr/>
      </dsp:nvSpPr>
      <dsp:spPr>
        <a:xfrm>
          <a:off x="8281442"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修改內容</a:t>
          </a:r>
          <a:endParaRPr lang="zh-TW" altLang="en-US" sz="2200" kern="1200"/>
        </a:p>
      </dsp:txBody>
      <dsp:txXfrm>
        <a:off x="8297536" y="16094"/>
        <a:ext cx="1938510" cy="5172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143FE-8350-476A-98A0-1DEBAD91385C}">
      <dsp:nvSpPr>
        <dsp:cNvPr id="0" name=""/>
        <dsp:cNvSpPr/>
      </dsp:nvSpPr>
      <dsp:spPr>
        <a:xfrm>
          <a:off x="4507"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初始化</a:t>
          </a:r>
          <a:endParaRPr lang="zh-TW" altLang="en-US" sz="2200" kern="1200"/>
        </a:p>
      </dsp:txBody>
      <dsp:txXfrm>
        <a:off x="20601" y="16094"/>
        <a:ext cx="1938510" cy="517290"/>
      </dsp:txXfrm>
    </dsp:sp>
    <dsp:sp modelId="{F0FD1C01-947F-4F85-8C04-178441BD071B}">
      <dsp:nvSpPr>
        <dsp:cNvPr id="0" name=""/>
        <dsp:cNvSpPr/>
      </dsp:nvSpPr>
      <dsp:spPr>
        <a:xfrm>
          <a:off x="2172276"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2172276" y="128119"/>
        <a:ext cx="292452" cy="293239"/>
      </dsp:txXfrm>
    </dsp:sp>
    <dsp:sp modelId="{E526CBB2-1AC3-45ED-BD6C-149267B0B2A2}">
      <dsp:nvSpPr>
        <dsp:cNvPr id="0" name=""/>
        <dsp:cNvSpPr/>
      </dsp:nvSpPr>
      <dsp:spPr>
        <a:xfrm>
          <a:off x="2763485"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簽名</a:t>
          </a:r>
          <a:endParaRPr lang="zh-TW" altLang="en-US" sz="2200" kern="1200"/>
        </a:p>
      </dsp:txBody>
      <dsp:txXfrm>
        <a:off x="2779579" y="16094"/>
        <a:ext cx="1938510" cy="517290"/>
      </dsp:txXfrm>
    </dsp:sp>
    <dsp:sp modelId="{E1B5E595-5895-458F-94CE-9EA2F28C7772}">
      <dsp:nvSpPr>
        <dsp:cNvPr id="0" name=""/>
        <dsp:cNvSpPr/>
      </dsp:nvSpPr>
      <dsp:spPr>
        <a:xfrm>
          <a:off x="4931254"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4931254" y="128119"/>
        <a:ext cx="292452" cy="293239"/>
      </dsp:txXfrm>
    </dsp:sp>
    <dsp:sp modelId="{E675E141-BFE9-47A4-B04A-8286F5096DCE}">
      <dsp:nvSpPr>
        <dsp:cNvPr id="0" name=""/>
        <dsp:cNvSpPr/>
      </dsp:nvSpPr>
      <dsp:spPr>
        <a:xfrm>
          <a:off x="5522464"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驗證</a:t>
          </a:r>
          <a:endParaRPr lang="zh-TW" altLang="en-US" sz="2200" kern="1200"/>
        </a:p>
      </dsp:txBody>
      <dsp:txXfrm>
        <a:off x="5538558" y="16094"/>
        <a:ext cx="1938510" cy="517290"/>
      </dsp:txXfrm>
    </dsp:sp>
    <dsp:sp modelId="{FAECFC0A-5420-4A13-904D-CEE40E3F4AE0}">
      <dsp:nvSpPr>
        <dsp:cNvPr id="0" name=""/>
        <dsp:cNvSpPr/>
      </dsp:nvSpPr>
      <dsp:spPr>
        <a:xfrm>
          <a:off x="7690233" y="30372"/>
          <a:ext cx="417788" cy="488733"/>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TW" altLang="en-US" sz="1800" kern="1200"/>
        </a:p>
      </dsp:txBody>
      <dsp:txXfrm>
        <a:off x="7690233" y="128119"/>
        <a:ext cx="292452" cy="293239"/>
      </dsp:txXfrm>
    </dsp:sp>
    <dsp:sp modelId="{F14CD43F-962F-4B78-B1C1-00CC9254BF2E}">
      <dsp:nvSpPr>
        <dsp:cNvPr id="0" name=""/>
        <dsp:cNvSpPr/>
      </dsp:nvSpPr>
      <dsp:spPr>
        <a:xfrm>
          <a:off x="8281442" y="0"/>
          <a:ext cx="1970698" cy="5494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TW" altLang="en-US" sz="2200" b="0" i="0" kern="1200"/>
            <a:t>修改內容</a:t>
          </a:r>
          <a:endParaRPr lang="zh-TW" altLang="en-US" sz="2200" kern="1200"/>
        </a:p>
      </dsp:txBody>
      <dsp:txXfrm>
        <a:off x="8297536" y="16094"/>
        <a:ext cx="1938510" cy="5172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05CE6-F7A1-4E7D-87CE-27F44867564A}" type="datetimeFigureOut">
              <a:rPr lang="en-US" altLang="zh-TW"/>
              <a:t>1/14/2022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87406-9667-4DAC-A3D6-927761325356}" type="slidenum">
              <a:rPr lang="en-US" altLang="zh-TW"/>
              <a:t>‹#›</a:t>
            </a:fld>
            <a:endParaRPr lang="zh-TW" altLang="en-US"/>
          </a:p>
        </p:txBody>
      </p:sp>
    </p:spTree>
    <p:extLst>
      <p:ext uri="{BB962C8B-B14F-4D97-AF65-F5344CB8AC3E}">
        <p14:creationId xmlns:p14="http://schemas.microsoft.com/office/powerpoint/2010/main" val="225551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anagertoday.com.tw/articles/view/6200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hlinkClick r:id="rId3"/>
              </a:rPr>
              <a:t>https://www.managertoday.com.tw/articles/view/62007</a:t>
            </a:r>
            <a:r>
              <a:rPr lang="en-US" altLang="zh-CN" dirty="0"/>
              <a:t>-</a:t>
            </a:r>
            <a:r>
              <a:rPr lang="zh-CN" dirty="0"/>
              <a:t>情境</a:t>
            </a:r>
            <a:endParaRPr lang="en-US" dirty="0"/>
          </a:p>
          <a:p>
            <a:endParaRPr lang="en-US" dirty="0">
              <a:cs typeface="Calibri"/>
            </a:endParaRPr>
          </a:p>
        </p:txBody>
      </p:sp>
      <p:sp>
        <p:nvSpPr>
          <p:cNvPr id="4" name="投影片編號版面配置區 3"/>
          <p:cNvSpPr>
            <a:spLocks noGrp="1"/>
          </p:cNvSpPr>
          <p:nvPr>
            <p:ph type="sldNum" sz="quarter" idx="5"/>
          </p:nvPr>
        </p:nvSpPr>
        <p:spPr/>
        <p:txBody>
          <a:bodyPr/>
          <a:lstStyle/>
          <a:p>
            <a:fld id="{8CC87406-9667-4DAC-A3D6-927761325356}" type="slidenum">
              <a:rPr lang="en-US" altLang="zh-TW"/>
              <a:t>3</a:t>
            </a:fld>
            <a:endParaRPr lang="zh-TW" altLang="en-US"/>
          </a:p>
        </p:txBody>
      </p:sp>
    </p:spTree>
    <p:extLst>
      <p:ext uri="{BB962C8B-B14F-4D97-AF65-F5344CB8AC3E}">
        <p14:creationId xmlns:p14="http://schemas.microsoft.com/office/powerpoint/2010/main" val="366122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1/14/2022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6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2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760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1/14/2022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6007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8440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18714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765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677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24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532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09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84406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820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23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760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187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76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67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24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53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09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1/14/2022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82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1/14/2022</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65765621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1/14/2022</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65765621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29.png"/><Relationship Id="rId2" Type="http://schemas.openxmlformats.org/officeDocument/2006/relationships/image" Target="../media/image24.png"/><Relationship Id="rId16" Type="http://schemas.openxmlformats.org/officeDocument/2006/relationships/image" Target="../media/image23.svg"/><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14.sv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2.png"/><Relationship Id="rId18" Type="http://schemas.openxmlformats.org/officeDocument/2006/relationships/image" Target="../media/image39.png"/><Relationship Id="rId26" Type="http://schemas.openxmlformats.org/officeDocument/2006/relationships/image" Target="../media/image43.png"/><Relationship Id="rId3" Type="http://schemas.openxmlformats.org/officeDocument/2006/relationships/image" Target="../media/image14.svg"/><Relationship Id="rId21" Type="http://schemas.openxmlformats.org/officeDocument/2006/relationships/image" Target="../media/image19.png"/><Relationship Id="rId7" Type="http://schemas.openxmlformats.org/officeDocument/2006/relationships/image" Target="../media/image10.png"/><Relationship Id="rId12" Type="http://schemas.openxmlformats.org/officeDocument/2006/relationships/image" Target="../media/image35.png"/><Relationship Id="rId17" Type="http://schemas.openxmlformats.org/officeDocument/2006/relationships/image" Target="../media/image38.png"/><Relationship Id="rId25" Type="http://schemas.openxmlformats.org/officeDocument/2006/relationships/image" Target="../media/image42.png"/><Relationship Id="rId2" Type="http://schemas.openxmlformats.org/officeDocument/2006/relationships/image" Target="../media/image13.png"/><Relationship Id="rId16" Type="http://schemas.openxmlformats.org/officeDocument/2006/relationships/image" Target="../media/image37.png"/><Relationship Id="rId20"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34.png"/><Relationship Id="rId24" Type="http://schemas.openxmlformats.org/officeDocument/2006/relationships/image" Target="../media/image41.png"/><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21.png"/><Relationship Id="rId10" Type="http://schemas.openxmlformats.org/officeDocument/2006/relationships/image" Target="../media/image33.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23.svg"/><Relationship Id="rId22"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8.png"/><Relationship Id="rId18" Type="http://schemas.openxmlformats.org/officeDocument/2006/relationships/image" Target="../media/image23.svg"/><Relationship Id="rId26" Type="http://schemas.openxmlformats.org/officeDocument/2006/relationships/image" Target="../media/image56.png"/><Relationship Id="rId3" Type="http://schemas.openxmlformats.org/officeDocument/2006/relationships/image" Target="../media/image14.svg"/><Relationship Id="rId21" Type="http://schemas.openxmlformats.org/officeDocument/2006/relationships/image" Target="../media/image52.png"/><Relationship Id="rId7" Type="http://schemas.openxmlformats.org/officeDocument/2006/relationships/image" Target="../media/image45.png"/><Relationship Id="rId12" Type="http://schemas.openxmlformats.org/officeDocument/2006/relationships/image" Target="../media/image47.png"/><Relationship Id="rId17" Type="http://schemas.openxmlformats.org/officeDocument/2006/relationships/image" Target="../media/image22.png"/><Relationship Id="rId25" Type="http://schemas.openxmlformats.org/officeDocument/2006/relationships/image" Target="../media/image55.png"/><Relationship Id="rId2" Type="http://schemas.openxmlformats.org/officeDocument/2006/relationships/image" Target="../media/image13.png"/><Relationship Id="rId16" Type="http://schemas.openxmlformats.org/officeDocument/2006/relationships/image" Target="../media/image21.png"/><Relationship Id="rId20" Type="http://schemas.openxmlformats.org/officeDocument/2006/relationships/image" Target="../media/image51.png"/><Relationship Id="rId29"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44.png"/><Relationship Id="rId11" Type="http://schemas.openxmlformats.org/officeDocument/2006/relationships/image" Target="../media/image28.png"/><Relationship Id="rId24" Type="http://schemas.openxmlformats.org/officeDocument/2006/relationships/image" Target="../media/image54.png"/><Relationship Id="rId5" Type="http://schemas.openxmlformats.org/officeDocument/2006/relationships/image" Target="../media/image31.png"/><Relationship Id="rId15" Type="http://schemas.openxmlformats.org/officeDocument/2006/relationships/image" Target="../media/image50.png"/><Relationship Id="rId23" Type="http://schemas.openxmlformats.org/officeDocument/2006/relationships/image" Target="../media/image11.svg"/><Relationship Id="rId28" Type="http://schemas.openxmlformats.org/officeDocument/2006/relationships/image" Target="../media/image12.png"/><Relationship Id="rId10" Type="http://schemas.openxmlformats.org/officeDocument/2006/relationships/image" Target="../media/image46.png"/><Relationship Id="rId19" Type="http://schemas.openxmlformats.org/officeDocument/2006/relationships/image" Target="../media/image43.png"/><Relationship Id="rId4" Type="http://schemas.openxmlformats.org/officeDocument/2006/relationships/image" Target="../media/image27.png"/><Relationship Id="rId9" Type="http://schemas.openxmlformats.org/officeDocument/2006/relationships/image" Target="../media/image42.png"/><Relationship Id="rId14" Type="http://schemas.openxmlformats.org/officeDocument/2006/relationships/image" Target="../media/image49.png"/><Relationship Id="rId22" Type="http://schemas.openxmlformats.org/officeDocument/2006/relationships/image" Target="../media/image53.png"/><Relationship Id="rId27" Type="http://schemas.openxmlformats.org/officeDocument/2006/relationships/image" Target="../media/image57.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6.png"/><Relationship Id="rId18" Type="http://schemas.openxmlformats.org/officeDocument/2006/relationships/image" Target="../media/image11.svg"/><Relationship Id="rId3" Type="http://schemas.openxmlformats.org/officeDocument/2006/relationships/image" Target="../media/image14.svg"/><Relationship Id="rId21" Type="http://schemas.openxmlformats.org/officeDocument/2006/relationships/image" Target="../media/image27.png"/><Relationship Id="rId7" Type="http://schemas.openxmlformats.org/officeDocument/2006/relationships/image" Target="../media/image61.png"/><Relationship Id="rId12" Type="http://schemas.openxmlformats.org/officeDocument/2006/relationships/image" Target="../media/image65.png"/><Relationship Id="rId17" Type="http://schemas.openxmlformats.org/officeDocument/2006/relationships/image" Target="../media/image10.png"/><Relationship Id="rId2" Type="http://schemas.openxmlformats.org/officeDocument/2006/relationships/image" Target="../media/image13.png"/><Relationship Id="rId16" Type="http://schemas.openxmlformats.org/officeDocument/2006/relationships/image" Target="../media/image52.png"/><Relationship Id="rId20" Type="http://schemas.openxmlformats.org/officeDocument/2006/relationships/image" Target="../media/image68.png"/><Relationship Id="rId1" Type="http://schemas.openxmlformats.org/officeDocument/2006/relationships/slideLayout" Target="../slideLayouts/slideLayout13.xml"/><Relationship Id="rId6" Type="http://schemas.openxmlformats.org/officeDocument/2006/relationships/image" Target="../media/image60.png"/><Relationship Id="rId11" Type="http://schemas.openxmlformats.org/officeDocument/2006/relationships/image" Target="../media/image46.png"/><Relationship Id="rId5" Type="http://schemas.openxmlformats.org/officeDocument/2006/relationships/image" Target="../media/image59.png"/><Relationship Id="rId15" Type="http://schemas.openxmlformats.org/officeDocument/2006/relationships/image" Target="../media/image73.png"/><Relationship Id="rId23" Type="http://schemas.openxmlformats.org/officeDocument/2006/relationships/image" Target="../media/image12.png"/><Relationship Id="rId10" Type="http://schemas.openxmlformats.org/officeDocument/2006/relationships/image" Target="../media/image64.png"/><Relationship Id="rId19" Type="http://schemas.openxmlformats.org/officeDocument/2006/relationships/image" Target="../media/image67.png"/><Relationship Id="rId4" Type="http://schemas.openxmlformats.org/officeDocument/2006/relationships/image" Target="../media/image15.png"/><Relationship Id="rId9" Type="http://schemas.openxmlformats.org/officeDocument/2006/relationships/image" Target="../media/image63.png"/><Relationship Id="rId14" Type="http://schemas.openxmlformats.org/officeDocument/2006/relationships/image" Target="../media/image43.png"/><Relationship Id="rId22" Type="http://schemas.openxmlformats.org/officeDocument/2006/relationships/image" Target="../media/image69.png"/></Relationships>
</file>

<file path=ppt/slides/_rels/slide1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4.png"/><Relationship Id="rId3" Type="http://schemas.openxmlformats.org/officeDocument/2006/relationships/image" Target="../media/image71.svg"/><Relationship Id="rId21" Type="http://schemas.openxmlformats.org/officeDocument/2006/relationships/diagramLayout" Target="../diagrams/layout1.xml"/><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11.svg"/><Relationship Id="rId2" Type="http://schemas.openxmlformats.org/officeDocument/2006/relationships/image" Target="../media/image70.png"/><Relationship Id="rId16" Type="http://schemas.openxmlformats.org/officeDocument/2006/relationships/image" Target="../media/image53.png"/><Relationship Id="rId20" Type="http://schemas.openxmlformats.org/officeDocument/2006/relationships/diagramData" Target="../diagrams/data1.xml"/><Relationship Id="rId1" Type="http://schemas.openxmlformats.org/officeDocument/2006/relationships/slideLayout" Target="../slideLayouts/slideLayout13.xml"/><Relationship Id="rId6" Type="http://schemas.openxmlformats.org/officeDocument/2006/relationships/image" Target="../media/image75.png"/><Relationship Id="rId11" Type="http://schemas.openxmlformats.org/officeDocument/2006/relationships/image" Target="../media/image80.png"/><Relationship Id="rId24" Type="http://schemas.microsoft.com/office/2007/relationships/diagramDrawing" Target="../diagrams/drawing1.xml"/><Relationship Id="rId5" Type="http://schemas.openxmlformats.org/officeDocument/2006/relationships/image" Target="../media/image74.png"/><Relationship Id="rId15" Type="http://schemas.openxmlformats.org/officeDocument/2006/relationships/image" Target="../media/image83.png"/><Relationship Id="rId23" Type="http://schemas.openxmlformats.org/officeDocument/2006/relationships/diagramColors" Target="../diagrams/colors1.xml"/><Relationship Id="rId10" Type="http://schemas.openxmlformats.org/officeDocument/2006/relationships/image" Target="../media/image79.png"/><Relationship Id="rId19" Type="http://schemas.openxmlformats.org/officeDocument/2006/relationships/image" Target="../media/image85.png"/><Relationship Id="rId4" Type="http://schemas.openxmlformats.org/officeDocument/2006/relationships/image" Target="../media/image72.png"/><Relationship Id="rId9" Type="http://schemas.openxmlformats.org/officeDocument/2006/relationships/image" Target="../media/image78.svg"/><Relationship Id="rId14" Type="http://schemas.openxmlformats.org/officeDocument/2006/relationships/image" Target="../media/image23.svg"/><Relationship Id="rId22"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3.png"/><Relationship Id="rId18" Type="http://schemas.openxmlformats.org/officeDocument/2006/relationships/image" Target="../media/image14.svg"/><Relationship Id="rId26" Type="http://schemas.openxmlformats.org/officeDocument/2006/relationships/diagramData" Target="../diagrams/data2.xml"/><Relationship Id="rId3" Type="http://schemas.openxmlformats.org/officeDocument/2006/relationships/image" Target="../media/image71.svg"/><Relationship Id="rId21" Type="http://schemas.openxmlformats.org/officeDocument/2006/relationships/image" Target="../media/image27.png"/><Relationship Id="rId7" Type="http://schemas.openxmlformats.org/officeDocument/2006/relationships/image" Target="../media/image76.png"/><Relationship Id="rId12" Type="http://schemas.openxmlformats.org/officeDocument/2006/relationships/image" Target="../media/image23.svg"/><Relationship Id="rId17" Type="http://schemas.openxmlformats.org/officeDocument/2006/relationships/image" Target="../media/image13.png"/><Relationship Id="rId25" Type="http://schemas.openxmlformats.org/officeDocument/2006/relationships/image" Target="../media/image93.png"/><Relationship Id="rId2" Type="http://schemas.openxmlformats.org/officeDocument/2006/relationships/image" Target="../media/image70.png"/><Relationship Id="rId16" Type="http://schemas.openxmlformats.org/officeDocument/2006/relationships/image" Target="../media/image89.png"/><Relationship Id="rId20" Type="http://schemas.openxmlformats.org/officeDocument/2006/relationships/image" Target="../media/image91.png"/><Relationship Id="rId29" Type="http://schemas.openxmlformats.org/officeDocument/2006/relationships/diagramColors" Target="../diagrams/colors2.xml"/><Relationship Id="rId1" Type="http://schemas.openxmlformats.org/officeDocument/2006/relationships/slideLayout" Target="../slideLayouts/slideLayout13.xml"/><Relationship Id="rId6" Type="http://schemas.openxmlformats.org/officeDocument/2006/relationships/image" Target="../media/image88.png"/><Relationship Id="rId11" Type="http://schemas.openxmlformats.org/officeDocument/2006/relationships/image" Target="../media/image22.png"/><Relationship Id="rId24" Type="http://schemas.openxmlformats.org/officeDocument/2006/relationships/image" Target="../media/image92.png"/><Relationship Id="rId32" Type="http://schemas.openxmlformats.org/officeDocument/2006/relationships/image" Target="../media/image95.png"/><Relationship Id="rId5" Type="http://schemas.openxmlformats.org/officeDocument/2006/relationships/image" Target="../media/image87.png"/><Relationship Id="rId15" Type="http://schemas.openxmlformats.org/officeDocument/2006/relationships/image" Target="../media/image11.svg"/><Relationship Id="rId23" Type="http://schemas.openxmlformats.org/officeDocument/2006/relationships/image" Target="../media/image82.png"/><Relationship Id="rId28" Type="http://schemas.openxmlformats.org/officeDocument/2006/relationships/diagramQuickStyle" Target="../diagrams/quickStyle2.xml"/><Relationship Id="rId10" Type="http://schemas.openxmlformats.org/officeDocument/2006/relationships/image" Target="../media/image81.png"/><Relationship Id="rId19" Type="http://schemas.openxmlformats.org/officeDocument/2006/relationships/image" Target="../media/image90.png"/><Relationship Id="rId31" Type="http://schemas.openxmlformats.org/officeDocument/2006/relationships/image" Target="../media/image94.png"/><Relationship Id="rId4" Type="http://schemas.openxmlformats.org/officeDocument/2006/relationships/image" Target="../media/image86.png"/><Relationship Id="rId9" Type="http://schemas.openxmlformats.org/officeDocument/2006/relationships/image" Target="../media/image78.svg"/><Relationship Id="rId14" Type="http://schemas.openxmlformats.org/officeDocument/2006/relationships/image" Target="../media/image10.png"/><Relationship Id="rId22" Type="http://schemas.openxmlformats.org/officeDocument/2006/relationships/image" Target="../media/image21.png"/><Relationship Id="rId27" Type="http://schemas.openxmlformats.org/officeDocument/2006/relationships/diagramLayout" Target="../diagrams/layout2.xml"/><Relationship Id="rId30" Type="http://schemas.microsoft.com/office/2007/relationships/diagramDrawing" Target="../diagrams/drawing2.xml"/></Relationships>
</file>

<file path=ppt/slides/_rels/slide1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21.png"/><Relationship Id="rId18" Type="http://schemas.openxmlformats.org/officeDocument/2006/relationships/image" Target="../media/image100.png"/><Relationship Id="rId26" Type="http://schemas.openxmlformats.org/officeDocument/2006/relationships/image" Target="../media/image103.png"/><Relationship Id="rId3" Type="http://schemas.openxmlformats.org/officeDocument/2006/relationships/image" Target="../media/image14.svg"/><Relationship Id="rId21" Type="http://schemas.openxmlformats.org/officeDocument/2006/relationships/image" Target="../media/image81.png"/><Relationship Id="rId34" Type="http://schemas.openxmlformats.org/officeDocument/2006/relationships/diagramLayout" Target="../diagrams/layout3.xml"/><Relationship Id="rId7" Type="http://schemas.openxmlformats.org/officeDocument/2006/relationships/image" Target="../media/image96.png"/><Relationship Id="rId12" Type="http://schemas.openxmlformats.org/officeDocument/2006/relationships/image" Target="../media/image99.png"/><Relationship Id="rId17" Type="http://schemas.openxmlformats.org/officeDocument/2006/relationships/image" Target="../media/image42.png"/><Relationship Id="rId25" Type="http://schemas.openxmlformats.org/officeDocument/2006/relationships/image" Target="../media/image102.png"/><Relationship Id="rId33" Type="http://schemas.openxmlformats.org/officeDocument/2006/relationships/diagramData" Target="../diagrams/data3.xml"/><Relationship Id="rId2" Type="http://schemas.openxmlformats.org/officeDocument/2006/relationships/image" Target="../media/image13.png"/><Relationship Id="rId16" Type="http://schemas.openxmlformats.org/officeDocument/2006/relationships/image" Target="../media/image41.png"/><Relationship Id="rId20" Type="http://schemas.openxmlformats.org/officeDocument/2006/relationships/image" Target="../media/image86.png"/><Relationship Id="rId29"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71.svg"/><Relationship Id="rId11" Type="http://schemas.openxmlformats.org/officeDocument/2006/relationships/image" Target="../media/image98.png"/><Relationship Id="rId24" Type="http://schemas.openxmlformats.org/officeDocument/2006/relationships/image" Target="../media/image76.png"/><Relationship Id="rId32" Type="http://schemas.openxmlformats.org/officeDocument/2006/relationships/image" Target="../media/image105.png"/><Relationship Id="rId37" Type="http://schemas.microsoft.com/office/2007/relationships/diagramDrawing" Target="../diagrams/drawing3.xml"/><Relationship Id="rId5" Type="http://schemas.openxmlformats.org/officeDocument/2006/relationships/image" Target="../media/image70.png"/><Relationship Id="rId15" Type="http://schemas.openxmlformats.org/officeDocument/2006/relationships/image" Target="../media/image23.svg"/><Relationship Id="rId23" Type="http://schemas.openxmlformats.org/officeDocument/2006/relationships/image" Target="../media/image88.png"/><Relationship Id="rId28" Type="http://schemas.openxmlformats.org/officeDocument/2006/relationships/image" Target="../media/image83.png"/><Relationship Id="rId36" Type="http://schemas.openxmlformats.org/officeDocument/2006/relationships/diagramColors" Target="../diagrams/colors3.xml"/><Relationship Id="rId10" Type="http://schemas.openxmlformats.org/officeDocument/2006/relationships/image" Target="../media/image78.svg"/><Relationship Id="rId19" Type="http://schemas.openxmlformats.org/officeDocument/2006/relationships/image" Target="../media/image101.png"/><Relationship Id="rId31" Type="http://schemas.openxmlformats.org/officeDocument/2006/relationships/image" Target="../media/image104.png"/><Relationship Id="rId4" Type="http://schemas.openxmlformats.org/officeDocument/2006/relationships/image" Target="../media/image27.png"/><Relationship Id="rId9" Type="http://schemas.openxmlformats.org/officeDocument/2006/relationships/image" Target="../media/image77.png"/><Relationship Id="rId14" Type="http://schemas.openxmlformats.org/officeDocument/2006/relationships/image" Target="../media/image22.png"/><Relationship Id="rId22" Type="http://schemas.openxmlformats.org/officeDocument/2006/relationships/image" Target="../media/image87.png"/><Relationship Id="rId27" Type="http://schemas.openxmlformats.org/officeDocument/2006/relationships/image" Target="../media/image82.png"/><Relationship Id="rId30" Type="http://schemas.openxmlformats.org/officeDocument/2006/relationships/image" Target="../media/image11.svg"/><Relationship Id="rId35"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1.png"/><Relationship Id="rId18" Type="http://schemas.openxmlformats.org/officeDocument/2006/relationships/image" Target="../media/image81.png"/><Relationship Id="rId26" Type="http://schemas.openxmlformats.org/officeDocument/2006/relationships/image" Target="../media/image116.png"/><Relationship Id="rId3" Type="http://schemas.openxmlformats.org/officeDocument/2006/relationships/image" Target="../media/image14.svg"/><Relationship Id="rId21" Type="http://schemas.openxmlformats.org/officeDocument/2006/relationships/image" Target="../media/image113.png"/><Relationship Id="rId34" Type="http://schemas.openxmlformats.org/officeDocument/2006/relationships/diagramData" Target="../diagrams/data4.xml"/><Relationship Id="rId7" Type="http://schemas.openxmlformats.org/officeDocument/2006/relationships/image" Target="../media/image22.png"/><Relationship Id="rId12" Type="http://schemas.openxmlformats.org/officeDocument/2006/relationships/image" Target="../media/image111.png"/><Relationship Id="rId17" Type="http://schemas.openxmlformats.org/officeDocument/2006/relationships/image" Target="../media/image78.svg"/><Relationship Id="rId25" Type="http://schemas.openxmlformats.org/officeDocument/2006/relationships/image" Target="../media/image115.png"/><Relationship Id="rId33" Type="http://schemas.openxmlformats.org/officeDocument/2006/relationships/image" Target="../media/image119.png"/><Relationship Id="rId38" Type="http://schemas.microsoft.com/office/2007/relationships/diagramDrawing" Target="../diagrams/drawing4.xml"/><Relationship Id="rId2" Type="http://schemas.openxmlformats.org/officeDocument/2006/relationships/image" Target="../media/image13.png"/><Relationship Id="rId16" Type="http://schemas.openxmlformats.org/officeDocument/2006/relationships/image" Target="../media/image77.png"/><Relationship Id="rId20" Type="http://schemas.openxmlformats.org/officeDocument/2006/relationships/image" Target="../media/image112.png"/><Relationship Id="rId29" Type="http://schemas.openxmlformats.org/officeDocument/2006/relationships/image" Target="../media/image76.png"/><Relationship Id="rId1" Type="http://schemas.openxmlformats.org/officeDocument/2006/relationships/slideLayout" Target="../slideLayouts/slideLayout13.xml"/><Relationship Id="rId6" Type="http://schemas.openxmlformats.org/officeDocument/2006/relationships/image" Target="../media/image107.png"/><Relationship Id="rId11" Type="http://schemas.openxmlformats.org/officeDocument/2006/relationships/image" Target="../media/image110.png"/><Relationship Id="rId24" Type="http://schemas.openxmlformats.org/officeDocument/2006/relationships/image" Target="../media/image114.png"/><Relationship Id="rId32" Type="http://schemas.openxmlformats.org/officeDocument/2006/relationships/image" Target="../media/image53.png"/><Relationship Id="rId37" Type="http://schemas.openxmlformats.org/officeDocument/2006/relationships/diagramColors" Target="../diagrams/colors4.xml"/><Relationship Id="rId5" Type="http://schemas.openxmlformats.org/officeDocument/2006/relationships/image" Target="../media/image106.png"/><Relationship Id="rId15" Type="http://schemas.openxmlformats.org/officeDocument/2006/relationships/image" Target="../media/image42.png"/><Relationship Id="rId23" Type="http://schemas.openxmlformats.org/officeDocument/2006/relationships/image" Target="../media/image11.svg"/><Relationship Id="rId28" Type="http://schemas.openxmlformats.org/officeDocument/2006/relationships/image" Target="../media/image118.png"/><Relationship Id="rId36" Type="http://schemas.openxmlformats.org/officeDocument/2006/relationships/diagramQuickStyle" Target="../diagrams/quickStyle4.xml"/><Relationship Id="rId10" Type="http://schemas.openxmlformats.org/officeDocument/2006/relationships/image" Target="../media/image109.png"/><Relationship Id="rId19" Type="http://schemas.openxmlformats.org/officeDocument/2006/relationships/image" Target="../media/image87.png"/><Relationship Id="rId31" Type="http://schemas.openxmlformats.org/officeDocument/2006/relationships/image" Target="../media/image9.png"/><Relationship Id="rId4" Type="http://schemas.openxmlformats.org/officeDocument/2006/relationships/image" Target="../media/image27.png"/><Relationship Id="rId9" Type="http://schemas.openxmlformats.org/officeDocument/2006/relationships/image" Target="../media/image108.png"/><Relationship Id="rId14" Type="http://schemas.openxmlformats.org/officeDocument/2006/relationships/image" Target="../media/image41.png"/><Relationship Id="rId22" Type="http://schemas.openxmlformats.org/officeDocument/2006/relationships/image" Target="../media/image10.png"/><Relationship Id="rId27" Type="http://schemas.openxmlformats.org/officeDocument/2006/relationships/image" Target="../media/image117.png"/><Relationship Id="rId30" Type="http://schemas.openxmlformats.org/officeDocument/2006/relationships/image" Target="../media/image82.png"/><Relationship Id="rId35"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0.png"/><Relationship Id="rId18" Type="http://schemas.openxmlformats.org/officeDocument/2006/relationships/image" Target="../media/image123.png"/><Relationship Id="rId3" Type="http://schemas.openxmlformats.org/officeDocument/2006/relationships/image" Target="../media/image69.png"/><Relationship Id="rId21" Type="http://schemas.openxmlformats.org/officeDocument/2006/relationships/diagramQuickStyle" Target="../diagrams/quickStyle5.xml"/><Relationship Id="rId7" Type="http://schemas.openxmlformats.org/officeDocument/2006/relationships/image" Target="../media/image9.png"/><Relationship Id="rId12" Type="http://schemas.openxmlformats.org/officeDocument/2006/relationships/image" Target="../media/image23.svg"/><Relationship Id="rId17" Type="http://schemas.openxmlformats.org/officeDocument/2006/relationships/image" Target="../media/image82.png"/><Relationship Id="rId2" Type="http://schemas.openxmlformats.org/officeDocument/2006/relationships/image" Target="../media/image27.png"/><Relationship Id="rId16" Type="http://schemas.openxmlformats.org/officeDocument/2006/relationships/image" Target="../media/image81.png"/><Relationship Id="rId20" Type="http://schemas.openxmlformats.org/officeDocument/2006/relationships/diagramLayout" Target="../diagrams/layout5.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4.svg"/><Relationship Id="rId15" Type="http://schemas.openxmlformats.org/officeDocument/2006/relationships/image" Target="../media/image122.png"/><Relationship Id="rId23" Type="http://schemas.microsoft.com/office/2007/relationships/diagramDrawing" Target="../diagrams/drawing5.xml"/><Relationship Id="rId10" Type="http://schemas.openxmlformats.org/officeDocument/2006/relationships/image" Target="../media/image119.png"/><Relationship Id="rId19" Type="http://schemas.openxmlformats.org/officeDocument/2006/relationships/diagramData" Target="../diagrams/data5.xml"/><Relationship Id="rId4" Type="http://schemas.openxmlformats.org/officeDocument/2006/relationships/image" Target="../media/image13.png"/><Relationship Id="rId9" Type="http://schemas.openxmlformats.org/officeDocument/2006/relationships/image" Target="../media/image11.svg"/><Relationship Id="rId14" Type="http://schemas.openxmlformats.org/officeDocument/2006/relationships/image" Target="../media/image121.png"/><Relationship Id="rId22" Type="http://schemas.openxmlformats.org/officeDocument/2006/relationships/diagramColors" Target="../diagrams/colors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evenyue.medium.com/mesmerizing-chameleon-signatures-4cdb3c8ab1c3" TargetMode="External"/><Relationship Id="rId2" Type="http://schemas.openxmlformats.org/officeDocument/2006/relationships/hyperlink" Target="https://cat.chriz.hk/2020/08/chameleon-signatur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597535" y="1634679"/>
            <a:ext cx="6790579" cy="2722164"/>
          </a:xfrm>
        </p:spPr>
        <p:txBody>
          <a:bodyPr>
            <a:normAutofit/>
          </a:bodyPr>
          <a:lstStyle/>
          <a:p>
            <a:r>
              <a:rPr lang="zh-TW" altLang="en-US" sz="3600" dirty="0"/>
              <a:t>變色龍簽章(</a:t>
            </a:r>
            <a:r>
              <a:rPr lang="zh-TW" sz="3600" dirty="0">
                <a:ea typeface="+mj-lt"/>
                <a:cs typeface="+mj-lt"/>
              </a:rPr>
              <a:t>chameleon signature</a:t>
            </a:r>
            <a:r>
              <a:rPr lang="zh-TW" altLang="en-US" sz="3600" dirty="0"/>
              <a:t>)</a:t>
            </a:r>
            <a:br>
              <a:rPr lang="zh-TW" altLang="en-US" sz="3600" dirty="0"/>
            </a:br>
            <a:r>
              <a:rPr lang="zh-TW" altLang="en-US" sz="3600" dirty="0"/>
              <a:t>-</a:t>
            </a:r>
            <a:r>
              <a:rPr lang="zh-TW" altLang="en-US" sz="1800" dirty="0"/>
              <a:t>密碼學期末報告(2022/01/18)</a:t>
            </a:r>
          </a:p>
        </p:txBody>
      </p:sp>
      <p:sp>
        <p:nvSpPr>
          <p:cNvPr id="3" name="副標題 2"/>
          <p:cNvSpPr>
            <a:spLocks noGrp="1"/>
          </p:cNvSpPr>
          <p:nvPr>
            <p:ph type="subTitle" idx="1"/>
          </p:nvPr>
        </p:nvSpPr>
        <p:spPr>
          <a:xfrm>
            <a:off x="797106" y="4466845"/>
            <a:ext cx="5765508" cy="882904"/>
          </a:xfrm>
        </p:spPr>
        <p:txBody>
          <a:bodyPr>
            <a:normAutofit/>
          </a:bodyPr>
          <a:lstStyle/>
          <a:p>
            <a:pPr>
              <a:lnSpc>
                <a:spcPct val="90000"/>
              </a:lnSpc>
            </a:pPr>
            <a:r>
              <a:rPr lang="zh-TW" altLang="en-US" sz="1300">
                <a:ea typeface="新細明體"/>
                <a:cs typeface="Arial"/>
              </a:rPr>
              <a:t>組員:</a:t>
            </a:r>
            <a:endParaRPr lang="zh-TW" sz="1300" dirty="0"/>
          </a:p>
          <a:p>
            <a:pPr>
              <a:lnSpc>
                <a:spcPct val="90000"/>
              </a:lnSpc>
            </a:pPr>
            <a:r>
              <a:rPr lang="zh-TW" altLang="en-US" sz="1300">
                <a:ea typeface="新細明體"/>
                <a:cs typeface="Arial"/>
              </a:rPr>
              <a:t>I3B54賴秉豐</a:t>
            </a:r>
          </a:p>
          <a:p>
            <a:pPr>
              <a:lnSpc>
                <a:spcPct val="90000"/>
              </a:lnSpc>
            </a:pPr>
            <a:r>
              <a:rPr lang="zh-TW" altLang="en-US" sz="1300">
                <a:ea typeface="新細明體"/>
                <a:cs typeface="Arial"/>
              </a:rPr>
              <a:t>I3B55馮敬龍</a:t>
            </a:r>
          </a:p>
        </p:txBody>
      </p:sp>
      <p:pic>
        <p:nvPicPr>
          <p:cNvPr id="10" name="Picture 3" descr="Computer script on a screen">
            <a:extLst>
              <a:ext uri="{FF2B5EF4-FFF2-40B4-BE49-F238E27FC236}">
                <a16:creationId xmlns:a16="http://schemas.microsoft.com/office/drawing/2014/main" id="{49AB3B39-0B31-4A19-AFB7-DCDA6CA7EE42}"/>
              </a:ext>
            </a:extLst>
          </p:cNvPr>
          <p:cNvPicPr>
            <a:picLocks noChangeAspect="1"/>
          </p:cNvPicPr>
          <p:nvPr/>
        </p:nvPicPr>
        <p:blipFill rotWithShape="1">
          <a:blip r:embed="rId2"/>
          <a:srcRect l="5263" r="45690" b="2"/>
          <a:stretch/>
        </p:blipFill>
        <p:spPr>
          <a:xfrm>
            <a:off x="7494075" y="1096772"/>
            <a:ext cx="4233349" cy="5761228"/>
          </a:xfrm>
          <a:prstGeom prst="rect">
            <a:avLst/>
          </a:prstGeom>
        </p:spPr>
      </p:pic>
      <p:sp>
        <p:nvSpPr>
          <p:cNvPr id="45" name="Cross 48">
            <a:extLst>
              <a:ext uri="{FF2B5EF4-FFF2-40B4-BE49-F238E27FC236}">
                <a16:creationId xmlns:a16="http://schemas.microsoft.com/office/drawing/2014/main" id="{A41089DF-74E9-B74F-B17B-29C6CA6EB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6643"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0">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33307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內容版面配置區 2">
                <a:extLst>
                  <a:ext uri="{FF2B5EF4-FFF2-40B4-BE49-F238E27FC236}">
                    <a16:creationId xmlns:a16="http://schemas.microsoft.com/office/drawing/2014/main" id="{716071B8-6266-4595-B2BE-46CDB50B52BE}"/>
                  </a:ext>
                </a:extLst>
              </p:cNvPr>
              <p:cNvSpPr txBox="1">
                <a:spLocks/>
              </p:cNvSpPr>
              <p:nvPr/>
            </p:nvSpPr>
            <p:spPr>
              <a:xfrm>
                <a:off x="1197158" y="4358716"/>
                <a:ext cx="2988000" cy="246949"/>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t>Chameleon</a:t>
                </a:r>
                <a:r>
                  <a:rPr lang="zh-TW" altLang="en-US"/>
                  <a:t>初始化</a:t>
                </a:r>
              </a:p>
              <a:p>
                <a:r>
                  <a:rPr lang="zh-TW" altLang="en-US"/>
                  <a:t>隨機產生後門 </a:t>
                </a:r>
                <a:r>
                  <a:rPr lang="en-US" altLang="zh-TW"/>
                  <a:t>x ∈ </a:t>
                </a:r>
                <a:r>
                  <a:rPr lang="en-US" altLang="zh-TW" err="1"/>
                  <a:t>Zp</a:t>
                </a:r>
                <a:r>
                  <a:rPr lang="zh-TW" altLang="en-US"/>
                  <a:t>，並計算出變色龍函數公鑰 </a:t>
                </a:r>
                <a:endParaRPr lang="en-US" altLang="zh-TW"/>
              </a:p>
              <a:p>
                <a:pPr marL="0" indent="0">
                  <a:buNone/>
                </a:pPr>
                <a:r>
                  <a:rPr lang="en-US" altLang="zh-TW"/>
                  <a:t>K = (g, y) = (g, </a:t>
                </a:r>
                <a14:m>
                  <m:oMath xmlns:m="http://schemas.openxmlformats.org/officeDocument/2006/math">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𝑔</m:t>
                        </m:r>
                      </m:e>
                      <m:sup>
                        <m:r>
                          <a:rPr lang="en-US" altLang="zh-TW" i="1" smtClean="0">
                            <a:latin typeface="Cambria Math" panose="02040503050406030204" pitchFamily="18" charset="0"/>
                          </a:rPr>
                          <m:t>𝑥</m:t>
                        </m:r>
                      </m:sup>
                    </m:sSup>
                  </m:oMath>
                </a14:m>
                <a:r>
                  <a:rPr lang="en-US" altLang="zh-TW"/>
                  <a:t> mod p)</a:t>
                </a:r>
              </a:p>
              <a:p>
                <a:r>
                  <a:rPr lang="zh-TW" altLang="en-US"/>
                  <a:t>排除後門的話，它有點像 </a:t>
                </a:r>
                <a:r>
                  <a:rPr lang="en-US" altLang="zh-TW"/>
                  <a:t>HMAC </a:t>
                </a:r>
                <a:r>
                  <a:rPr lang="zh-TW" altLang="en-US"/>
                  <a:t>的概念。</a:t>
                </a:r>
              </a:p>
              <a:p>
                <a:endParaRPr lang="zh-TW" altLang="en-US"/>
              </a:p>
            </p:txBody>
          </p:sp>
        </mc:Choice>
        <mc:Fallback xmlns="">
          <p:sp>
            <p:nvSpPr>
              <p:cNvPr id="32" name="內容版面配置區 2">
                <a:extLst>
                  <a:ext uri="{FF2B5EF4-FFF2-40B4-BE49-F238E27FC236}">
                    <a16:creationId xmlns:a16="http://schemas.microsoft.com/office/drawing/2014/main" id="{716071B8-6266-4595-B2BE-46CDB50B52BE}"/>
                  </a:ext>
                </a:extLst>
              </p:cNvPr>
              <p:cNvSpPr txBox="1">
                <a:spLocks noRot="1" noChangeAspect="1" noMove="1" noResize="1" noEditPoints="1" noAdjustHandles="1" noChangeArrowheads="1" noChangeShapeType="1" noTextEdit="1"/>
              </p:cNvSpPr>
              <p:nvPr/>
            </p:nvSpPr>
            <p:spPr>
              <a:xfrm>
                <a:off x="1197158" y="4358716"/>
                <a:ext cx="2988000" cy="246949"/>
              </a:xfrm>
              <a:prstGeom prst="rect">
                <a:avLst/>
              </a:prstGeom>
              <a:blipFill>
                <a:blip r:embed="rId2"/>
                <a:stretch>
                  <a:fillRect t="-4878" b="-209756"/>
                </a:stretch>
              </a:blipFill>
            </p:spPr>
            <p:txBody>
              <a:bodyPr/>
              <a:lstStyle/>
              <a:p>
                <a:r>
                  <a:rPr lang="en-US">
                    <a:noFill/>
                  </a:rPr>
                  <a:t> </a:t>
                </a:r>
              </a:p>
            </p:txBody>
          </p:sp>
        </mc:Fallback>
      </mc:AlternateContent>
      <p:sp>
        <p:nvSpPr>
          <p:cNvPr id="3" name="內容版面配置區 2">
            <a:extLst>
              <a:ext uri="{FF2B5EF4-FFF2-40B4-BE49-F238E27FC236}">
                <a16:creationId xmlns:a16="http://schemas.microsoft.com/office/drawing/2014/main" id="{700D0938-18B7-47DE-BADE-D8D395CC84DE}"/>
              </a:ext>
            </a:extLst>
          </p:cNvPr>
          <p:cNvSpPr>
            <a:spLocks noGrp="1"/>
          </p:cNvSpPr>
          <p:nvPr>
            <p:ph idx="1"/>
          </p:nvPr>
        </p:nvSpPr>
        <p:spPr/>
        <p:txBody>
          <a:bodyPr vert="horz" lIns="91440" tIns="45720" rIns="91440" bIns="45720" rtlCol="0" anchor="t">
            <a:normAutofit/>
          </a:bodyPr>
          <a:lstStyle/>
          <a:p>
            <a:r>
              <a:rPr lang="zh-TW" altLang="en-US"/>
              <a:t>目標:</a:t>
            </a:r>
          </a:p>
          <a:p>
            <a:pPr lvl="1"/>
            <a:r>
              <a:rPr lang="zh-TW" altLang="en-US"/>
              <a:t>使CH(m)=</a:t>
            </a:r>
            <a:r>
              <a:rPr lang="zh-TW">
                <a:ea typeface="+mn-lt"/>
                <a:cs typeface="+mn-lt"/>
              </a:rPr>
              <a:t>CH(m</a:t>
            </a:r>
            <a:r>
              <a:rPr lang="en-US" altLang="zh-TW">
                <a:ea typeface="+mn-lt"/>
                <a:cs typeface="+mn-lt"/>
              </a:rPr>
              <a:t>'</a:t>
            </a:r>
            <a:r>
              <a:rPr lang="zh-TW">
                <a:ea typeface="+mn-lt"/>
                <a:cs typeface="+mn-lt"/>
              </a:rPr>
              <a:t>)</a:t>
            </a:r>
            <a:endParaRPr lang="zh-TW" altLang="en-US">
              <a:ea typeface="+mn-lt"/>
              <a:cs typeface="+mn-lt"/>
            </a:endParaRPr>
          </a:p>
          <a:p>
            <a:pPr lvl="1"/>
            <a:r>
              <a:rPr lang="zh-TW">
                <a:ea typeface="+mn-lt"/>
                <a:cs typeface="+mn-lt"/>
              </a:rPr>
              <a:t>做出</a:t>
            </a:r>
            <a:r>
              <a:rPr lang="zh-TW" altLang="en-US">
                <a:ea typeface="+mn-lt"/>
                <a:cs typeface="+mn-lt"/>
              </a:rPr>
              <a:t>一</a:t>
            </a:r>
            <a:r>
              <a:rPr lang="zh-TW">
                <a:ea typeface="+mn-lt"/>
                <a:cs typeface="+mn-lt"/>
              </a:rPr>
              <a:t>樣</a:t>
            </a:r>
            <a:r>
              <a:rPr lang="zh-TW" altLang="en-US">
                <a:ea typeface="+mn-lt"/>
                <a:cs typeface="+mn-lt"/>
              </a:rPr>
              <a:t>的簽名</a:t>
            </a:r>
            <a:r>
              <a:rPr lang="zh-TW">
                <a:ea typeface="+mn-lt"/>
                <a:cs typeface="+mn-lt"/>
              </a:rPr>
              <a:t>σ=(CH,SK)</a:t>
            </a:r>
            <a:endParaRPr lang="zh-TW" altLang="en-US">
              <a:ea typeface="+mn-lt"/>
              <a:cs typeface="+mn-lt"/>
            </a:endParaRPr>
          </a:p>
          <a:p>
            <a:endParaRPr lang="zh-TW" altLang="en-US">
              <a:ea typeface="+mn-lt"/>
              <a:cs typeface="+mn-lt"/>
            </a:endParaRPr>
          </a:p>
          <a:p>
            <a:pPr lvl="1"/>
            <a:endParaRPr lang="zh-TW" altLang="en-US">
              <a:ea typeface="+mn-lt"/>
              <a:cs typeface="+mn-lt"/>
            </a:endParaRPr>
          </a:p>
        </p:txBody>
      </p:sp>
      <p:grpSp>
        <p:nvGrpSpPr>
          <p:cNvPr id="33" name="群組 32">
            <a:extLst>
              <a:ext uri="{FF2B5EF4-FFF2-40B4-BE49-F238E27FC236}">
                <a16:creationId xmlns:a16="http://schemas.microsoft.com/office/drawing/2014/main" id="{7B6C5B2B-1AF8-4DD1-BD97-EAA9E9AEC023}"/>
              </a:ext>
            </a:extLst>
          </p:cNvPr>
          <p:cNvGrpSpPr/>
          <p:nvPr/>
        </p:nvGrpSpPr>
        <p:grpSpPr>
          <a:xfrm>
            <a:off x="1922007" y="4395201"/>
            <a:ext cx="377913" cy="391953"/>
            <a:chOff x="5606584" y="2208147"/>
            <a:chExt cx="1000992" cy="1054287"/>
          </a:xfrm>
        </p:grpSpPr>
        <p:pic>
          <p:nvPicPr>
            <p:cNvPr id="40" name="圖片 39">
              <a:extLst>
                <a:ext uri="{FF2B5EF4-FFF2-40B4-BE49-F238E27FC236}">
                  <a16:creationId xmlns:a16="http://schemas.microsoft.com/office/drawing/2014/main" id="{9A2B1AC7-B23A-482E-9DD6-1D9A8E31C4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44" name="圖形 43" descr="鑰匙">
              <a:extLst>
                <a:ext uri="{FF2B5EF4-FFF2-40B4-BE49-F238E27FC236}">
                  <a16:creationId xmlns:a16="http://schemas.microsoft.com/office/drawing/2014/main" id="{A4388F0C-A7F7-4D2D-BAF8-061D017B2BE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584" y="2208147"/>
              <a:ext cx="914400" cy="914400"/>
            </a:xfrm>
            <a:prstGeom prst="rect">
              <a:avLst/>
            </a:prstGeom>
          </p:spPr>
        </p:pic>
      </p:grpSp>
      <p:pic>
        <p:nvPicPr>
          <p:cNvPr id="55" name="圖片 54">
            <a:extLst>
              <a:ext uri="{FF2B5EF4-FFF2-40B4-BE49-F238E27FC236}">
                <a16:creationId xmlns:a16="http://schemas.microsoft.com/office/drawing/2014/main" id="{55EAC61C-8F20-4B61-B6B2-4E62212868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3923" y="728304"/>
            <a:ext cx="957155" cy="701101"/>
          </a:xfrm>
          <a:prstGeom prst="rect">
            <a:avLst/>
          </a:prstGeom>
        </p:spPr>
      </p:pic>
      <p:grpSp>
        <p:nvGrpSpPr>
          <p:cNvPr id="20" name="群組 19">
            <a:extLst>
              <a:ext uri="{FF2B5EF4-FFF2-40B4-BE49-F238E27FC236}">
                <a16:creationId xmlns:a16="http://schemas.microsoft.com/office/drawing/2014/main" id="{B7275E7C-9668-4E82-A70B-E08F9FA48294}"/>
              </a:ext>
            </a:extLst>
          </p:cNvPr>
          <p:cNvGrpSpPr/>
          <p:nvPr/>
        </p:nvGrpSpPr>
        <p:grpSpPr>
          <a:xfrm>
            <a:off x="7009286" y="756154"/>
            <a:ext cx="1036260" cy="825817"/>
            <a:chOff x="4514567" y="1995259"/>
            <a:chExt cx="971320" cy="1121613"/>
          </a:xfrm>
        </p:grpSpPr>
        <p:pic>
          <p:nvPicPr>
            <p:cNvPr id="15" name="圖形 14" descr="紙張">
              <a:extLst>
                <a:ext uri="{FF2B5EF4-FFF2-40B4-BE49-F238E27FC236}">
                  <a16:creationId xmlns:a16="http://schemas.microsoft.com/office/drawing/2014/main" id="{050612B3-E222-4337-99FB-D2E9FA7906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14567" y="1995259"/>
              <a:ext cx="914400" cy="914400"/>
            </a:xfrm>
            <a:prstGeom prst="rect">
              <a:avLst/>
            </a:prstGeom>
          </p:spPr>
        </p:pic>
        <p:sp>
          <p:nvSpPr>
            <p:cNvPr id="17" name="文字方塊 16">
              <a:extLst>
                <a:ext uri="{FF2B5EF4-FFF2-40B4-BE49-F238E27FC236}">
                  <a16:creationId xmlns:a16="http://schemas.microsoft.com/office/drawing/2014/main" id="{ED24F6CE-8D6F-4745-844C-1B2A11291D89}"/>
                </a:ext>
              </a:extLst>
            </p:cNvPr>
            <p:cNvSpPr txBox="1"/>
            <p:nvPr/>
          </p:nvSpPr>
          <p:spPr>
            <a:xfrm>
              <a:off x="4778242" y="2269928"/>
              <a:ext cx="392911" cy="369332"/>
            </a:xfrm>
            <a:prstGeom prst="rect">
              <a:avLst/>
            </a:prstGeom>
            <a:noFill/>
          </p:spPr>
          <p:txBody>
            <a:bodyPr wrap="square" rtlCol="0">
              <a:spAutoFit/>
            </a:bodyPr>
            <a:lstStyle/>
            <a:p>
              <a:r>
                <a:rPr lang="en-US" altLang="zh-TW"/>
                <a:t>m’</a:t>
              </a:r>
              <a:endParaRPr lang="zh-TW" altLang="en-US"/>
            </a:p>
          </p:txBody>
        </p:sp>
        <p:pic>
          <p:nvPicPr>
            <p:cNvPr id="11" name="圖片 10">
              <a:extLst>
                <a:ext uri="{FF2B5EF4-FFF2-40B4-BE49-F238E27FC236}">
                  <a16:creationId xmlns:a16="http://schemas.microsoft.com/office/drawing/2014/main" id="{B7C8F916-F95B-4420-A7CB-9B11A9BFA0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11866" y="2642851"/>
              <a:ext cx="474021" cy="474021"/>
            </a:xfrm>
            <a:prstGeom prst="rect">
              <a:avLst/>
            </a:prstGeom>
          </p:spPr>
        </p:pic>
      </p:grpSp>
      <p:sp>
        <p:nvSpPr>
          <p:cNvPr id="31" name="標題 1">
            <a:extLst>
              <a:ext uri="{FF2B5EF4-FFF2-40B4-BE49-F238E27FC236}">
                <a16:creationId xmlns:a16="http://schemas.microsoft.com/office/drawing/2014/main" id="{FC8176BE-FD92-4C21-AE6A-83C8D497E1EA}"/>
              </a:ext>
            </a:extLst>
          </p:cNvPr>
          <p:cNvSpPr txBox="1">
            <a:spLocks/>
          </p:cNvSpPr>
          <p:nvPr/>
        </p:nvSpPr>
        <p:spPr>
          <a:xfrm>
            <a:off x="1197160" y="4219224"/>
            <a:ext cx="1971863" cy="112032"/>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t>初始化</a:t>
            </a:r>
          </a:p>
        </p:txBody>
      </p:sp>
      <p:sp>
        <p:nvSpPr>
          <p:cNvPr id="2" name="標題 1">
            <a:extLst>
              <a:ext uri="{FF2B5EF4-FFF2-40B4-BE49-F238E27FC236}">
                <a16:creationId xmlns:a16="http://schemas.microsoft.com/office/drawing/2014/main" id="{886A2586-F4AB-4714-A255-7B05C23F1311}"/>
              </a:ext>
            </a:extLst>
          </p:cNvPr>
          <p:cNvSpPr>
            <a:spLocks noGrp="1"/>
          </p:cNvSpPr>
          <p:nvPr>
            <p:ph type="title"/>
          </p:nvPr>
        </p:nvSpPr>
        <p:spPr/>
        <p:txBody>
          <a:bodyPr>
            <a:normAutofit fontScale="90000"/>
          </a:bodyPr>
          <a:lstStyle/>
          <a:p>
            <a:r>
              <a:rPr lang="zh-TW" altLang="en-US"/>
              <a:t>變色龍雜湊函數</a:t>
            </a:r>
            <a:br>
              <a:rPr lang="en-US" altLang="zh-TW"/>
            </a:br>
            <a:r>
              <a:rPr lang="en-US" altLang="zh-TW"/>
              <a:t>(Chameleon Hash)</a:t>
            </a:r>
            <a:br>
              <a:rPr lang="en-US" altLang="zh-TW"/>
            </a:br>
            <a:endParaRPr lang="zh-TW" altLang="en-US"/>
          </a:p>
        </p:txBody>
      </p:sp>
      <p:grpSp>
        <p:nvGrpSpPr>
          <p:cNvPr id="36" name="群組 35">
            <a:extLst>
              <a:ext uri="{FF2B5EF4-FFF2-40B4-BE49-F238E27FC236}">
                <a16:creationId xmlns:a16="http://schemas.microsoft.com/office/drawing/2014/main" id="{4C9492EF-33B6-42A6-864B-920107DE444B}"/>
              </a:ext>
            </a:extLst>
          </p:cNvPr>
          <p:cNvGrpSpPr>
            <a:grpSpLocks noChangeAspect="1"/>
          </p:cNvGrpSpPr>
          <p:nvPr/>
        </p:nvGrpSpPr>
        <p:grpSpPr>
          <a:xfrm>
            <a:off x="9469368" y="2933140"/>
            <a:ext cx="1054800" cy="1054800"/>
            <a:chOff x="7385687" y="3260345"/>
            <a:chExt cx="2406387" cy="2406387"/>
          </a:xfrm>
        </p:grpSpPr>
        <p:pic>
          <p:nvPicPr>
            <p:cNvPr id="37" name="圖片 36">
              <a:extLst>
                <a:ext uri="{FF2B5EF4-FFF2-40B4-BE49-F238E27FC236}">
                  <a16:creationId xmlns:a16="http://schemas.microsoft.com/office/drawing/2014/main" id="{7AE704E5-8D5F-4A9C-BB29-491FEB43B52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38" name="圖片 37">
              <a:extLst>
                <a:ext uri="{FF2B5EF4-FFF2-40B4-BE49-F238E27FC236}">
                  <a16:creationId xmlns:a16="http://schemas.microsoft.com/office/drawing/2014/main" id="{D622A093-7B8B-445C-94A2-4F9A7AC6281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pic>
        <p:nvPicPr>
          <p:cNvPr id="39" name="圖片 38">
            <a:extLst>
              <a:ext uri="{FF2B5EF4-FFF2-40B4-BE49-F238E27FC236}">
                <a16:creationId xmlns:a16="http://schemas.microsoft.com/office/drawing/2014/main" id="{E8BB9A5F-12AB-4D08-98B3-9AA4828B0B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13522" y="2798372"/>
            <a:ext cx="1054800" cy="1054800"/>
          </a:xfrm>
          <a:prstGeom prst="rect">
            <a:avLst/>
          </a:prstGeom>
        </p:spPr>
      </p:pic>
      <p:pic>
        <p:nvPicPr>
          <p:cNvPr id="41" name="圖片 40">
            <a:extLst>
              <a:ext uri="{FF2B5EF4-FFF2-40B4-BE49-F238E27FC236}">
                <a16:creationId xmlns:a16="http://schemas.microsoft.com/office/drawing/2014/main" id="{424B5E64-44F1-4971-BAF6-57112FCD205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53464" y="2994854"/>
            <a:ext cx="891938" cy="891938"/>
          </a:xfrm>
          <a:prstGeom prst="rect">
            <a:avLst/>
          </a:prstGeom>
        </p:spPr>
      </p:pic>
      <p:pic>
        <p:nvPicPr>
          <p:cNvPr id="42" name="圖片 41">
            <a:extLst>
              <a:ext uri="{FF2B5EF4-FFF2-40B4-BE49-F238E27FC236}">
                <a16:creationId xmlns:a16="http://schemas.microsoft.com/office/drawing/2014/main" id="{BAE9682E-1A27-4F50-B9F8-F610AB5EC68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90602" y="3440823"/>
            <a:ext cx="608831" cy="608831"/>
          </a:xfrm>
          <a:prstGeom prst="rect">
            <a:avLst/>
          </a:prstGeom>
        </p:spPr>
      </p:pic>
      <p:sp>
        <p:nvSpPr>
          <p:cNvPr id="43" name="等於 42">
            <a:extLst>
              <a:ext uri="{FF2B5EF4-FFF2-40B4-BE49-F238E27FC236}">
                <a16:creationId xmlns:a16="http://schemas.microsoft.com/office/drawing/2014/main" id="{607D52BA-1533-43BB-ABAB-838A156854E5}"/>
              </a:ext>
            </a:extLst>
          </p:cNvPr>
          <p:cNvSpPr/>
          <p:nvPr/>
        </p:nvSpPr>
        <p:spPr>
          <a:xfrm>
            <a:off x="6980114" y="1786007"/>
            <a:ext cx="748601" cy="490299"/>
          </a:xfrm>
          <a:prstGeom prst="mathEqual">
            <a:avLst/>
          </a:prstGeom>
          <a:solidFill>
            <a:srgbClr val="31A7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45" name="圖片 44">
            <a:extLst>
              <a:ext uri="{FF2B5EF4-FFF2-40B4-BE49-F238E27FC236}">
                <a16:creationId xmlns:a16="http://schemas.microsoft.com/office/drawing/2014/main" id="{727603DC-143D-43C9-802C-2DBEC98F9C8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10909" y="1525922"/>
            <a:ext cx="891938" cy="891938"/>
          </a:xfrm>
          <a:prstGeom prst="rect">
            <a:avLst/>
          </a:prstGeom>
        </p:spPr>
      </p:pic>
      <p:pic>
        <p:nvPicPr>
          <p:cNvPr id="46" name="圖片 45">
            <a:extLst>
              <a:ext uri="{FF2B5EF4-FFF2-40B4-BE49-F238E27FC236}">
                <a16:creationId xmlns:a16="http://schemas.microsoft.com/office/drawing/2014/main" id="{46BF9EB6-2940-478A-9A31-6849935BDEC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8047" y="1971891"/>
            <a:ext cx="608831" cy="608831"/>
          </a:xfrm>
          <a:prstGeom prst="rect">
            <a:avLst/>
          </a:prstGeom>
        </p:spPr>
      </p:pic>
      <p:sp>
        <p:nvSpPr>
          <p:cNvPr id="47" name="等於 46">
            <a:extLst>
              <a:ext uri="{FF2B5EF4-FFF2-40B4-BE49-F238E27FC236}">
                <a16:creationId xmlns:a16="http://schemas.microsoft.com/office/drawing/2014/main" id="{999ABCA5-B97F-4E8A-97E9-DFFDB44EF3DB}"/>
              </a:ext>
            </a:extLst>
          </p:cNvPr>
          <p:cNvSpPr/>
          <p:nvPr/>
        </p:nvSpPr>
        <p:spPr>
          <a:xfrm>
            <a:off x="7018212" y="3254939"/>
            <a:ext cx="748601" cy="490299"/>
          </a:xfrm>
          <a:prstGeom prst="mathEqual">
            <a:avLst/>
          </a:prstGeom>
          <a:solidFill>
            <a:srgbClr val="31A7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34" name="圖片 33">
            <a:extLst>
              <a:ext uri="{FF2B5EF4-FFF2-40B4-BE49-F238E27FC236}">
                <a16:creationId xmlns:a16="http://schemas.microsoft.com/office/drawing/2014/main" id="{5304E9E9-BE9E-4AEF-A532-A34C8C3227B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76384" y="1525922"/>
            <a:ext cx="891938" cy="891938"/>
          </a:xfrm>
          <a:prstGeom prst="rect">
            <a:avLst/>
          </a:prstGeom>
        </p:spPr>
      </p:pic>
      <p:pic>
        <p:nvPicPr>
          <p:cNvPr id="35" name="圖片 34">
            <a:extLst>
              <a:ext uri="{FF2B5EF4-FFF2-40B4-BE49-F238E27FC236}">
                <a16:creationId xmlns:a16="http://schemas.microsoft.com/office/drawing/2014/main" id="{F398F667-D700-474D-9FFC-0A98FE2083A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13522" y="1971891"/>
            <a:ext cx="608831" cy="608831"/>
          </a:xfrm>
          <a:prstGeom prst="rect">
            <a:avLst/>
          </a:prstGeom>
        </p:spPr>
      </p:pic>
      <p:grpSp>
        <p:nvGrpSpPr>
          <p:cNvPr id="59" name="群組 58">
            <a:extLst>
              <a:ext uri="{FF2B5EF4-FFF2-40B4-BE49-F238E27FC236}">
                <a16:creationId xmlns:a16="http://schemas.microsoft.com/office/drawing/2014/main" id="{6F8E04CC-04D5-4208-9345-4309090D873D}"/>
              </a:ext>
            </a:extLst>
          </p:cNvPr>
          <p:cNvGrpSpPr/>
          <p:nvPr/>
        </p:nvGrpSpPr>
        <p:grpSpPr>
          <a:xfrm>
            <a:off x="2299920" y="4269297"/>
            <a:ext cx="360045" cy="345991"/>
            <a:chOff x="6930545" y="2381250"/>
            <a:chExt cx="1232380" cy="1064579"/>
          </a:xfrm>
        </p:grpSpPr>
        <p:grpSp>
          <p:nvGrpSpPr>
            <p:cNvPr id="60" name="群組 59">
              <a:extLst>
                <a:ext uri="{FF2B5EF4-FFF2-40B4-BE49-F238E27FC236}">
                  <a16:creationId xmlns:a16="http://schemas.microsoft.com/office/drawing/2014/main" id="{B9A5A20A-5260-435E-8963-0B49DAE01D36}"/>
                </a:ext>
              </a:extLst>
            </p:cNvPr>
            <p:cNvGrpSpPr/>
            <p:nvPr/>
          </p:nvGrpSpPr>
          <p:grpSpPr>
            <a:xfrm>
              <a:off x="6930545" y="2391029"/>
              <a:ext cx="1232380" cy="1054800"/>
              <a:chOff x="6930545" y="2391029"/>
              <a:chExt cx="1232380" cy="1054800"/>
            </a:xfrm>
          </p:grpSpPr>
          <p:grpSp>
            <p:nvGrpSpPr>
              <p:cNvPr id="62" name="群組 61">
                <a:extLst>
                  <a:ext uri="{FF2B5EF4-FFF2-40B4-BE49-F238E27FC236}">
                    <a16:creationId xmlns:a16="http://schemas.microsoft.com/office/drawing/2014/main" id="{299438E8-3E7D-4254-AF37-77C4A625407F}"/>
                  </a:ext>
                </a:extLst>
              </p:cNvPr>
              <p:cNvGrpSpPr/>
              <p:nvPr/>
            </p:nvGrpSpPr>
            <p:grpSpPr>
              <a:xfrm>
                <a:off x="6930545" y="2391029"/>
                <a:ext cx="1004874" cy="1054800"/>
                <a:chOff x="6930545" y="2391029"/>
                <a:chExt cx="1004874" cy="1054800"/>
              </a:xfrm>
            </p:grpSpPr>
            <p:pic>
              <p:nvPicPr>
                <p:cNvPr id="64" name="圖片 63">
                  <a:extLst>
                    <a:ext uri="{FF2B5EF4-FFF2-40B4-BE49-F238E27FC236}">
                      <a16:creationId xmlns:a16="http://schemas.microsoft.com/office/drawing/2014/main" id="{E5805D98-C364-40A6-BADC-C83D1A40096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91819" y="2898719"/>
                  <a:ext cx="543600" cy="547110"/>
                </a:xfrm>
                <a:prstGeom prst="rect">
                  <a:avLst/>
                </a:prstGeom>
                <a:ln>
                  <a:solidFill>
                    <a:schemeClr val="tx1"/>
                  </a:solidFill>
                </a:ln>
              </p:spPr>
            </p:pic>
            <p:pic>
              <p:nvPicPr>
                <p:cNvPr id="65" name="圖形 64" descr="鑰匙">
                  <a:extLst>
                    <a:ext uri="{FF2B5EF4-FFF2-40B4-BE49-F238E27FC236}">
                      <a16:creationId xmlns:a16="http://schemas.microsoft.com/office/drawing/2014/main" id="{8D02E3D4-65DA-4879-A7B5-CE3E6FE3775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30545" y="2391029"/>
                  <a:ext cx="914400" cy="920304"/>
                </a:xfrm>
                <a:prstGeom prst="rect">
                  <a:avLst/>
                </a:prstGeom>
              </p:spPr>
            </p:pic>
          </p:grpSp>
          <p:cxnSp>
            <p:nvCxnSpPr>
              <p:cNvPr id="63" name="直線接點 62">
                <a:extLst>
                  <a:ext uri="{FF2B5EF4-FFF2-40B4-BE49-F238E27FC236}">
                    <a16:creationId xmlns:a16="http://schemas.microsoft.com/office/drawing/2014/main" id="{1161BB36-E44C-49AB-A271-631E2F5C74C7}"/>
                  </a:ext>
                </a:extLst>
              </p:cNvPr>
              <p:cNvCxnSpPr/>
              <p:nvPr/>
            </p:nvCxnSpPr>
            <p:spPr>
              <a:xfrm>
                <a:off x="8162925" y="2828925"/>
                <a:ext cx="0" cy="361400"/>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61" name="矩形 60">
              <a:extLst>
                <a:ext uri="{FF2B5EF4-FFF2-40B4-BE49-F238E27FC236}">
                  <a16:creationId xmlns:a16="http://schemas.microsoft.com/office/drawing/2014/main" id="{609D5065-2C0A-43AF-AA76-3F799C6FEFC1}"/>
                </a:ext>
              </a:extLst>
            </p:cNvPr>
            <p:cNvSpPr/>
            <p:nvPr/>
          </p:nvSpPr>
          <p:spPr>
            <a:xfrm>
              <a:off x="7791450" y="2381250"/>
              <a:ext cx="214667" cy="31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6" name="群組 25">
            <a:extLst>
              <a:ext uri="{FF2B5EF4-FFF2-40B4-BE49-F238E27FC236}">
                <a16:creationId xmlns:a16="http://schemas.microsoft.com/office/drawing/2014/main" id="{A50156FE-8084-447B-94F9-A0BA4A343435}"/>
              </a:ext>
            </a:extLst>
          </p:cNvPr>
          <p:cNvGrpSpPr/>
          <p:nvPr/>
        </p:nvGrpSpPr>
        <p:grpSpPr>
          <a:xfrm>
            <a:off x="733869" y="4143793"/>
            <a:ext cx="10724262" cy="923744"/>
            <a:chOff x="733868" y="4049486"/>
            <a:chExt cx="10724262" cy="923744"/>
          </a:xfrm>
        </p:grpSpPr>
        <p:sp>
          <p:nvSpPr>
            <p:cNvPr id="22" name="手繪多邊形: 圖案 21">
              <a:extLst>
                <a:ext uri="{FF2B5EF4-FFF2-40B4-BE49-F238E27FC236}">
                  <a16:creationId xmlns:a16="http://schemas.microsoft.com/office/drawing/2014/main" id="{45D9341C-4989-4DC8-83CE-8797AE81AD35}"/>
                </a:ext>
              </a:extLst>
            </p:cNvPr>
            <p:cNvSpPr/>
            <p:nvPr/>
          </p:nvSpPr>
          <p:spPr>
            <a:xfrm>
              <a:off x="733868"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altLang="en-US" sz="1800" b="0" i="0" kern="1200"/>
                <a:t>初始化</a:t>
              </a:r>
              <a:endParaRPr lang="zh-TW" altLang="en-US" sz="1800" kern="1200"/>
            </a:p>
          </p:txBody>
        </p:sp>
        <p:sp>
          <p:nvSpPr>
            <p:cNvPr id="23" name="手繪多邊形: 圖案 22">
              <a:extLst>
                <a:ext uri="{FF2B5EF4-FFF2-40B4-BE49-F238E27FC236}">
                  <a16:creationId xmlns:a16="http://schemas.microsoft.com/office/drawing/2014/main" id="{28A0568E-8E50-4B75-85FD-29FA7158ED06}"/>
                </a:ext>
              </a:extLst>
            </p:cNvPr>
            <p:cNvSpPr/>
            <p:nvPr/>
          </p:nvSpPr>
          <p:spPr>
            <a:xfrm>
              <a:off x="3342472"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a:t>計算過程</a:t>
              </a:r>
              <a:endParaRPr lang="en-US" altLang="zh-TW" sz="1600" b="0" i="0" kern="1200"/>
            </a:p>
            <a:p>
              <a:pPr marL="0" lvl="0" indent="0" algn="ctr" defTabSz="711200">
                <a:lnSpc>
                  <a:spcPct val="90000"/>
                </a:lnSpc>
                <a:spcBef>
                  <a:spcPct val="0"/>
                </a:spcBef>
                <a:spcAft>
                  <a:spcPct val="35000"/>
                </a:spcAft>
                <a:buNone/>
              </a:pPr>
              <a:r>
                <a:rPr lang="zh-TW" sz="1600" b="0" i="0" kern="1200"/>
                <a:t>（使用公鑰 </a:t>
              </a:r>
              <a:r>
                <a:rPr lang="en-US" sz="1600" b="0" i="0" kern="1200"/>
                <a:t>K </a:t>
              </a:r>
              <a:r>
                <a:rPr lang="zh-TW" sz="1600" b="0" i="0" kern="1200"/>
                <a:t>產生）</a:t>
              </a:r>
              <a:endParaRPr lang="zh-TW" sz="1600" kern="1200"/>
            </a:p>
          </p:txBody>
        </p:sp>
        <p:sp>
          <p:nvSpPr>
            <p:cNvPr id="24" name="手繪多邊形: 圖案 23">
              <a:extLst>
                <a:ext uri="{FF2B5EF4-FFF2-40B4-BE49-F238E27FC236}">
                  <a16:creationId xmlns:a16="http://schemas.microsoft.com/office/drawing/2014/main" id="{47C3BBC2-C190-4F0B-850D-550C27BCE19D}"/>
                </a:ext>
              </a:extLst>
            </p:cNvPr>
            <p:cNvSpPr/>
            <p:nvPr/>
          </p:nvSpPr>
          <p:spPr>
            <a:xfrm>
              <a:off x="5951077"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a:t>驗證過程</a:t>
              </a:r>
              <a:endParaRPr lang="en-US" altLang="zh-TW" sz="1600" b="0" i="0" kern="1200"/>
            </a:p>
            <a:p>
              <a:pPr marL="0" lvl="0" indent="0" algn="ctr" defTabSz="711200">
                <a:lnSpc>
                  <a:spcPct val="90000"/>
                </a:lnSpc>
                <a:spcBef>
                  <a:spcPct val="0"/>
                </a:spcBef>
                <a:spcAft>
                  <a:spcPct val="35000"/>
                </a:spcAft>
                <a:buNone/>
              </a:pPr>
              <a:r>
                <a:rPr lang="zh-TW" sz="1600" b="0" i="0" kern="1200"/>
                <a:t>（使用公鑰 </a:t>
              </a:r>
              <a:r>
                <a:rPr lang="en-US" sz="1600" b="0" i="0" kern="1200"/>
                <a:t>K</a:t>
              </a:r>
              <a:r>
                <a:rPr lang="zh-TW" sz="1600" b="0" i="0" kern="1200"/>
                <a:t>）</a:t>
              </a:r>
              <a:endParaRPr lang="zh-TW" sz="1600" kern="1200"/>
            </a:p>
          </p:txBody>
        </p:sp>
        <p:sp>
          <p:nvSpPr>
            <p:cNvPr id="25" name="手繪多邊形: 圖案 24">
              <a:extLst>
                <a:ext uri="{FF2B5EF4-FFF2-40B4-BE49-F238E27FC236}">
                  <a16:creationId xmlns:a16="http://schemas.microsoft.com/office/drawing/2014/main" id="{CEE25210-C774-4D5D-B5EE-2ED95C6F6DA9}"/>
                </a:ext>
              </a:extLst>
            </p:cNvPr>
            <p:cNvSpPr/>
            <p:nvPr/>
          </p:nvSpPr>
          <p:spPr>
            <a:xfrm>
              <a:off x="8559681"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sz="1800" b="0" i="0" kern="1200"/>
                <a:t>後門 </a:t>
              </a:r>
              <a:r>
                <a:rPr lang="en-US" sz="1800" b="0" i="0" kern="1200"/>
                <a:t>x </a:t>
              </a:r>
              <a:r>
                <a:rPr lang="zh-TW" sz="1800" b="0" i="0" kern="1200"/>
                <a:t>使用過程</a:t>
              </a:r>
              <a:endParaRPr lang="zh-TW" sz="1800" kern="1200"/>
            </a:p>
          </p:txBody>
        </p:sp>
      </p:grpSp>
    </p:spTree>
    <p:extLst>
      <p:ext uri="{BB962C8B-B14F-4D97-AF65-F5344CB8AC3E}">
        <p14:creationId xmlns:p14="http://schemas.microsoft.com/office/powerpoint/2010/main" val="2015035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61 -3.7037E-7 L 0.07057 0.11713 " pathEditMode="relative" rAng="0" ptsTypes="AA">
                                      <p:cBhvr>
                                        <p:cTn id="6" dur="500" fill="hold"/>
                                        <p:tgtEl>
                                          <p:spTgt spid="55"/>
                                        </p:tgtEl>
                                        <p:attrNameLst>
                                          <p:attrName>ppt_x</p:attrName>
                                          <p:attrName>ppt_y</p:attrName>
                                        </p:attrNameLst>
                                      </p:cBhvr>
                                      <p:rCtr x="3659" y="5856"/>
                                    </p:animMotion>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0.00261 -3.7037E-7 L 0.07057 0.11713 " pathEditMode="relative" rAng="0" ptsTypes="AA">
                                      <p:cBhvr>
                                        <p:cTn id="9" dur="500" fill="hold"/>
                                        <p:tgtEl>
                                          <p:spTgt spid="20"/>
                                        </p:tgtEl>
                                        <p:attrNameLst>
                                          <p:attrName>ppt_x</p:attrName>
                                          <p:attrName>ppt_y</p:attrName>
                                        </p:attrNameLst>
                                      </p:cBhvr>
                                      <p:rCtr x="3659" y="5856"/>
                                    </p:animMotion>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5"/>
                                        </p:tgtEl>
                                      </p:cBhvr>
                                    </p:animEffect>
                                    <p:set>
                                      <p:cBhvr>
                                        <p:cTn id="19" dur="1" fill="hold">
                                          <p:stCondLst>
                                            <p:cond delay="499"/>
                                          </p:stCondLst>
                                        </p:cTn>
                                        <p:tgtEl>
                                          <p:spTgt spid="5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6"/>
                                        </p:tgtEl>
                                      </p:cBhvr>
                                    </p:animEffect>
                                    <p:set>
                                      <p:cBhvr>
                                        <p:cTn id="28" dur="1" fill="hold">
                                          <p:stCondLst>
                                            <p:cond delay="499"/>
                                          </p:stCondLst>
                                        </p:cTn>
                                        <p:tgtEl>
                                          <p:spTgt spid="3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9"/>
                                        </p:tgtEl>
                                      </p:cBhvr>
                                    </p:animEffect>
                                    <p:set>
                                      <p:cBhvr>
                                        <p:cTn id="31" dur="1" fill="hold">
                                          <p:stCondLst>
                                            <p:cond delay="499"/>
                                          </p:stCondLst>
                                        </p:cTn>
                                        <p:tgtEl>
                                          <p:spTgt spid="3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41"/>
                                        </p:tgtEl>
                                      </p:cBhvr>
                                    </p:animEffect>
                                    <p:set>
                                      <p:cBhvr>
                                        <p:cTn id="34" dur="1" fill="hold">
                                          <p:stCondLst>
                                            <p:cond delay="499"/>
                                          </p:stCondLst>
                                        </p:cTn>
                                        <p:tgtEl>
                                          <p:spTgt spid="4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45"/>
                                        </p:tgtEl>
                                      </p:cBhvr>
                                    </p:animEffect>
                                    <p:set>
                                      <p:cBhvr>
                                        <p:cTn id="40" dur="1" fill="hold">
                                          <p:stCondLst>
                                            <p:cond delay="499"/>
                                          </p:stCondLst>
                                        </p:cTn>
                                        <p:tgtEl>
                                          <p:spTgt spid="45"/>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6"/>
                                        </p:tgtEl>
                                      </p:cBhvr>
                                    </p:animEffect>
                                    <p:set>
                                      <p:cBhvr>
                                        <p:cTn id="43" dur="1" fill="hold">
                                          <p:stCondLst>
                                            <p:cond delay="499"/>
                                          </p:stCondLst>
                                        </p:cTn>
                                        <p:tgtEl>
                                          <p:spTgt spid="46"/>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7"/>
                                        </p:tgtEl>
                                      </p:cBhvr>
                                    </p:animEffect>
                                    <p:set>
                                      <p:cBhvr>
                                        <p:cTn id="46" dur="1" fill="hold">
                                          <p:stCondLst>
                                            <p:cond delay="499"/>
                                          </p:stCondLst>
                                        </p:cTn>
                                        <p:tgtEl>
                                          <p:spTgt spid="47"/>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2"/>
                                        </p:tgtEl>
                                      </p:cBhvr>
                                    </p:animEffect>
                                    <p:set>
                                      <p:cBhvr>
                                        <p:cTn id="55" dur="1" fill="hold">
                                          <p:stCondLst>
                                            <p:cond delay="499"/>
                                          </p:stCondLst>
                                        </p:cTn>
                                        <p:tgtEl>
                                          <p:spTgt spid="2"/>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
                                            <p:txEl>
                                              <p:pRg st="0" end="0"/>
                                            </p:txEl>
                                          </p:spTgt>
                                        </p:tgtEl>
                                      </p:cBhvr>
                                    </p:animEffect>
                                    <p:set>
                                      <p:cBhvr>
                                        <p:cTn id="58" dur="1" fill="hold">
                                          <p:stCondLst>
                                            <p:cond delay="499"/>
                                          </p:stCondLst>
                                        </p:cTn>
                                        <p:tgtEl>
                                          <p:spTgt spid="3">
                                            <p:txEl>
                                              <p:pRg st="0" end="0"/>
                                            </p:txEl>
                                          </p:spTgt>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3">
                                            <p:txEl>
                                              <p:pRg st="1" end="1"/>
                                            </p:txEl>
                                          </p:spTgt>
                                        </p:tgtEl>
                                      </p:cBhvr>
                                    </p:animEffect>
                                    <p:set>
                                      <p:cBhvr>
                                        <p:cTn id="61" dur="1" fill="hold">
                                          <p:stCondLst>
                                            <p:cond delay="499"/>
                                          </p:stCondLst>
                                        </p:cTn>
                                        <p:tgtEl>
                                          <p:spTgt spid="3">
                                            <p:txEl>
                                              <p:pRg st="1" end="1"/>
                                            </p:txEl>
                                          </p:spTgt>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3">
                                            <p:txEl>
                                              <p:pRg st="2" end="2"/>
                                            </p:txEl>
                                          </p:spTgt>
                                        </p:tgtEl>
                                      </p:cBhvr>
                                    </p:animEffect>
                                    <p:set>
                                      <p:cBhvr>
                                        <p:cTn id="6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43" grpId="0" animBg="1"/>
      <p:bldP spid="43" grpId="1"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標題 1">
            <a:extLst>
              <a:ext uri="{FF2B5EF4-FFF2-40B4-BE49-F238E27FC236}">
                <a16:creationId xmlns:a16="http://schemas.microsoft.com/office/drawing/2014/main" id="{FC8176BE-FD92-4C21-AE6A-83C8D497E1EA}"/>
              </a:ext>
            </a:extLst>
          </p:cNvPr>
          <p:cNvSpPr txBox="1">
            <a:spLocks/>
          </p:cNvSpPr>
          <p:nvPr/>
        </p:nvSpPr>
        <p:spPr>
          <a:xfrm>
            <a:off x="565200" y="1206000"/>
            <a:ext cx="8269200" cy="146520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t>初始化</a:t>
            </a:r>
          </a:p>
        </p:txBody>
      </p:sp>
      <mc:AlternateContent xmlns:mc="http://schemas.openxmlformats.org/markup-compatibility/2006" xmlns:a14="http://schemas.microsoft.com/office/drawing/2010/main">
        <mc:Choice Requires="a14">
          <p:sp>
            <p:nvSpPr>
              <p:cNvPr id="32" name="內容版面配置區 2">
                <a:extLst>
                  <a:ext uri="{FF2B5EF4-FFF2-40B4-BE49-F238E27FC236}">
                    <a16:creationId xmlns:a16="http://schemas.microsoft.com/office/drawing/2014/main" id="{716071B8-6266-4595-B2BE-46CDB50B52BE}"/>
                  </a:ext>
                </a:extLst>
              </p:cNvPr>
              <p:cNvSpPr txBox="1">
                <a:spLocks/>
              </p:cNvSpPr>
              <p:nvPr/>
            </p:nvSpPr>
            <p:spPr>
              <a:xfrm>
                <a:off x="562492" y="2691638"/>
                <a:ext cx="8269200" cy="318960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t>Chameleon</a:t>
                </a:r>
                <a:r>
                  <a:rPr lang="zh-TW" altLang="en-US"/>
                  <a:t>初始化</a:t>
                </a:r>
              </a:p>
              <a:p>
                <a:r>
                  <a:rPr lang="zh-TW" altLang="en-US"/>
                  <a:t>隨機產生後門 </a:t>
                </a:r>
                <a:r>
                  <a:rPr lang="en-US" altLang="zh-TW"/>
                  <a:t>x ∈ </a:t>
                </a:r>
                <a:r>
                  <a:rPr lang="en-US" altLang="zh-TW" err="1"/>
                  <a:t>Zp</a:t>
                </a:r>
                <a:r>
                  <a:rPr lang="zh-TW" altLang="en-US"/>
                  <a:t>，並計算出變色龍函數公鑰 </a:t>
                </a:r>
                <a:endParaRPr lang="en-US" altLang="zh-TW"/>
              </a:p>
              <a:p>
                <a:pPr marL="0" indent="0">
                  <a:buNone/>
                </a:pPr>
                <a:r>
                  <a:rPr lang="en-US" altLang="zh-TW"/>
                  <a:t>K = (g, y) = (g, </a:t>
                </a:r>
                <a14:m>
                  <m:oMath xmlns:m="http://schemas.openxmlformats.org/officeDocument/2006/math">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𝑔</m:t>
                        </m:r>
                      </m:e>
                      <m:sup>
                        <m:r>
                          <a:rPr lang="en-US" altLang="zh-TW" i="1" smtClean="0">
                            <a:latin typeface="Cambria Math" panose="02040503050406030204" pitchFamily="18" charset="0"/>
                          </a:rPr>
                          <m:t>𝑥</m:t>
                        </m:r>
                      </m:sup>
                    </m:sSup>
                  </m:oMath>
                </a14:m>
                <a:r>
                  <a:rPr lang="en-US" altLang="zh-TW"/>
                  <a:t> mod p)</a:t>
                </a:r>
              </a:p>
              <a:p>
                <a:r>
                  <a:rPr lang="zh-TW" altLang="en-US"/>
                  <a:t>排除後門的話，它有點像 </a:t>
                </a:r>
                <a:r>
                  <a:rPr lang="en-US" altLang="zh-TW"/>
                  <a:t>HMAC </a:t>
                </a:r>
                <a:r>
                  <a:rPr lang="zh-TW" altLang="en-US"/>
                  <a:t>的概念。</a:t>
                </a:r>
              </a:p>
              <a:p>
                <a:endParaRPr lang="zh-TW" altLang="en-US"/>
              </a:p>
            </p:txBody>
          </p:sp>
        </mc:Choice>
        <mc:Fallback xmlns="">
          <p:sp>
            <p:nvSpPr>
              <p:cNvPr id="32" name="內容版面配置區 2">
                <a:extLst>
                  <a:ext uri="{FF2B5EF4-FFF2-40B4-BE49-F238E27FC236}">
                    <a16:creationId xmlns:a16="http://schemas.microsoft.com/office/drawing/2014/main" id="{716071B8-6266-4595-B2BE-46CDB50B52BE}"/>
                  </a:ext>
                </a:extLst>
              </p:cNvPr>
              <p:cNvSpPr txBox="1">
                <a:spLocks noRot="1" noChangeAspect="1" noMove="1" noResize="1" noEditPoints="1" noAdjustHandles="1" noChangeArrowheads="1" noChangeShapeType="1" noTextEdit="1"/>
              </p:cNvSpPr>
              <p:nvPr/>
            </p:nvSpPr>
            <p:spPr>
              <a:xfrm>
                <a:off x="562492" y="2691638"/>
                <a:ext cx="8269200" cy="3189600"/>
              </a:xfrm>
              <a:prstGeom prst="rect">
                <a:avLst/>
              </a:prstGeom>
              <a:blipFill>
                <a:blip r:embed="rId2"/>
                <a:stretch>
                  <a:fillRect l="-1179" t="-2294"/>
                </a:stretch>
              </a:blipFill>
            </p:spPr>
            <p:txBody>
              <a:bodyPr/>
              <a:lstStyle/>
              <a:p>
                <a:r>
                  <a:rPr lang="en-US">
                    <a:noFill/>
                  </a:rPr>
                  <a:t> </a:t>
                </a:r>
              </a:p>
            </p:txBody>
          </p:sp>
        </mc:Fallback>
      </mc:AlternateContent>
      <p:sp>
        <p:nvSpPr>
          <p:cNvPr id="38" name="標題 1">
            <a:extLst>
              <a:ext uri="{FF2B5EF4-FFF2-40B4-BE49-F238E27FC236}">
                <a16:creationId xmlns:a16="http://schemas.microsoft.com/office/drawing/2014/main" id="{9BC8A42F-7D2F-4992-A7D8-01528502596C}"/>
              </a:ext>
            </a:extLst>
          </p:cNvPr>
          <p:cNvSpPr>
            <a:spLocks noGrp="1"/>
          </p:cNvSpPr>
          <p:nvPr>
            <p:ph type="title"/>
          </p:nvPr>
        </p:nvSpPr>
        <p:spPr>
          <a:xfrm>
            <a:off x="3903721" y="6076842"/>
            <a:ext cx="1654046" cy="295345"/>
          </a:xfrm>
        </p:spPr>
        <p:txBody>
          <a:bodyPr wrap="square">
            <a:noAutofit/>
          </a:bodyPr>
          <a:lstStyle/>
          <a:p>
            <a:r>
              <a:rPr lang="en-US" altLang="zh-TW" sz="1000" err="1"/>
              <a:t>ChameleonHash</a:t>
            </a:r>
            <a:r>
              <a:rPr lang="en-US" altLang="zh-TW" sz="1000"/>
              <a:t> </a:t>
            </a:r>
            <a:r>
              <a:rPr lang="zh-TW" altLang="en-US" sz="1000"/>
              <a:t>計算過程</a:t>
            </a:r>
            <a:br>
              <a:rPr lang="en-US" altLang="zh-TW" sz="1000"/>
            </a:br>
            <a:r>
              <a:rPr lang="zh-TW" altLang="en-US" sz="1000"/>
              <a:t>（使用公鑰 </a:t>
            </a:r>
            <a:r>
              <a:rPr lang="en-US" altLang="zh-TW" sz="1000"/>
              <a:t>K </a:t>
            </a:r>
            <a:r>
              <a:rPr lang="zh-TW" altLang="en-US" sz="1000"/>
              <a:t>產生）</a:t>
            </a:r>
            <a:br>
              <a:rPr lang="zh-TW" altLang="en-US" sz="1000"/>
            </a:br>
            <a:endParaRPr lang="zh-TW" altLang="en-US" sz="1000"/>
          </a:p>
        </p:txBody>
      </p:sp>
      <mc:AlternateContent xmlns:mc="http://schemas.openxmlformats.org/markup-compatibility/2006" xmlns:a14="http://schemas.microsoft.com/office/drawing/2010/main">
        <mc:Choice Requires="a14">
          <p:sp>
            <p:nvSpPr>
              <p:cNvPr id="39" name="內容版面配置區 2">
                <a:extLst>
                  <a:ext uri="{FF2B5EF4-FFF2-40B4-BE49-F238E27FC236}">
                    <a16:creationId xmlns:a16="http://schemas.microsoft.com/office/drawing/2014/main" id="{92CE8171-3491-4D79-A19A-19E4C93A4748}"/>
                  </a:ext>
                </a:extLst>
              </p:cNvPr>
              <p:cNvSpPr>
                <a:spLocks noGrp="1"/>
              </p:cNvSpPr>
              <p:nvPr>
                <p:ph idx="1"/>
              </p:nvPr>
            </p:nvSpPr>
            <p:spPr>
              <a:xfrm>
                <a:off x="3736848" y="6052834"/>
                <a:ext cx="1820919" cy="651020"/>
              </a:xfrm>
            </p:spPr>
            <p:txBody>
              <a:bodyPr>
                <a:normAutofit fontScale="25000" lnSpcReduction="20000"/>
              </a:bodyPr>
              <a:lstStyle/>
              <a:p>
                <a:r>
                  <a:rPr lang="zh-TW" altLang="en-US"/>
                  <a:t>隨機產生臨時變數 </a:t>
                </a:r>
                <a:r>
                  <a:rPr lang="en-US" altLang="zh-TW"/>
                  <a:t>r</a:t>
                </a:r>
              </a:p>
              <a:p>
                <a:r>
                  <a:rPr lang="zh-TW" altLang="en-US"/>
                  <a:t>計算出 </a:t>
                </a:r>
                <a:r>
                  <a:rPr lang="en-US" altLang="zh-TW"/>
                  <a:t>CH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sup>
                    </m:sSup>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𝑟</m:t>
                        </m:r>
                      </m:sup>
                    </m:sSup>
                    <m:r>
                      <a:rPr lang="en-US" altLang="zh-TW" i="1">
                        <a:latin typeface="Cambria Math" panose="02040503050406030204" pitchFamily="18" charset="0"/>
                      </a:rPr>
                      <m:t> </m:t>
                    </m:r>
                  </m:oMath>
                </a14:m>
                <a:r>
                  <a:rPr lang="en-US" altLang="zh-TW"/>
                  <a:t> mod p)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sup>
                    </m:sSup>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𝑔</m:t>
                        </m:r>
                      </m:e>
                      <m:sup>
                        <m:r>
                          <a:rPr lang="en-US" altLang="zh-TW" b="0" i="1" smtClean="0">
                            <a:latin typeface="Cambria Math" panose="02040503050406030204" pitchFamily="18" charset="0"/>
                          </a:rPr>
                          <m:t>𝑥</m:t>
                        </m:r>
                        <m:r>
                          <a:rPr lang="en-US" altLang="zh-TW" i="1">
                            <a:latin typeface="Cambria Math" panose="02040503050406030204" pitchFamily="18" charset="0"/>
                          </a:rPr>
                          <m:t>𝑟</m:t>
                        </m:r>
                      </m:sup>
                    </m:sSup>
                    <m:r>
                      <a:rPr lang="en-US" altLang="zh-TW" i="1">
                        <a:latin typeface="Cambria Math" panose="02040503050406030204" pitchFamily="18" charset="0"/>
                      </a:rPr>
                      <m:t> </m:t>
                    </m:r>
                  </m:oMath>
                </a14:m>
                <a:r>
                  <a:rPr lang="en-US" altLang="zh-TW"/>
                  <a:t>mod p)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r>
                          <a:rPr lang="en-US" altLang="zh-TW" b="0" i="1" smtClean="0">
                            <a:latin typeface="Cambria Math" panose="02040503050406030204" pitchFamily="18" charset="0"/>
                          </a:rPr>
                          <m:t>+</m:t>
                        </m:r>
                        <m:r>
                          <a:rPr lang="en-US" altLang="zh-TW" b="0" i="1" smtClean="0">
                            <a:latin typeface="Cambria Math" panose="02040503050406030204" pitchFamily="18" charset="0"/>
                          </a:rPr>
                          <m:t>𝑥𝑟</m:t>
                        </m:r>
                      </m:sup>
                    </m:sSup>
                  </m:oMath>
                </a14:m>
                <a:r>
                  <a:rPr lang="en-US" altLang="zh-TW"/>
                  <a:t> mod p)</a:t>
                </a:r>
              </a:p>
              <a:p>
                <a:r>
                  <a:rPr lang="zh-TW" altLang="en-US"/>
                  <a:t>最後得出 </a:t>
                </a:r>
                <a:r>
                  <a:rPr lang="en-US" altLang="zh-TW"/>
                  <a:t>(m, r, CH)</a:t>
                </a:r>
              </a:p>
              <a:p>
                <a:endParaRPr lang="zh-TW" altLang="en-US"/>
              </a:p>
            </p:txBody>
          </p:sp>
        </mc:Choice>
        <mc:Fallback xmlns="">
          <p:sp>
            <p:nvSpPr>
              <p:cNvPr id="39" name="內容版面配置區 2">
                <a:extLst>
                  <a:ext uri="{FF2B5EF4-FFF2-40B4-BE49-F238E27FC236}">
                    <a16:creationId xmlns:a16="http://schemas.microsoft.com/office/drawing/2014/main" id="{92CE8171-3491-4D79-A19A-19E4C93A4748}"/>
                  </a:ext>
                </a:extLst>
              </p:cNvPr>
              <p:cNvSpPr>
                <a:spLocks noGrp="1" noRot="1" noChangeAspect="1" noMove="1" noResize="1" noEditPoints="1" noAdjustHandles="1" noChangeArrowheads="1" noChangeShapeType="1" noTextEdit="1"/>
              </p:cNvSpPr>
              <p:nvPr>
                <p:ph idx="1"/>
              </p:nvPr>
            </p:nvSpPr>
            <p:spPr>
              <a:xfrm>
                <a:off x="3736848" y="6052834"/>
                <a:ext cx="1820919" cy="651020"/>
              </a:xfrm>
              <a:blipFill>
                <a:blip r:embed="rId3"/>
                <a:stretch>
                  <a:fillRect t="-1869"/>
                </a:stretch>
              </a:blipFill>
            </p:spPr>
            <p:txBody>
              <a:bodyPr/>
              <a:lstStyle/>
              <a:p>
                <a:r>
                  <a:rPr lang="en-US">
                    <a:noFill/>
                  </a:rPr>
                  <a:t> </a:t>
                </a:r>
              </a:p>
            </p:txBody>
          </p:sp>
        </mc:Fallback>
      </mc:AlternateContent>
      <p:sp>
        <p:nvSpPr>
          <p:cNvPr id="46" name="文字方塊 45">
            <a:extLst>
              <a:ext uri="{FF2B5EF4-FFF2-40B4-BE49-F238E27FC236}">
                <a16:creationId xmlns:a16="http://schemas.microsoft.com/office/drawing/2014/main" id="{7154F134-78DE-4C46-95F0-A1B15D60CFEA}"/>
              </a:ext>
            </a:extLst>
          </p:cNvPr>
          <p:cNvSpPr txBox="1"/>
          <p:nvPr/>
        </p:nvSpPr>
        <p:spPr>
          <a:xfrm>
            <a:off x="4258809" y="6338290"/>
            <a:ext cx="58436" cy="107722"/>
          </a:xfrm>
          <a:prstGeom prst="rect">
            <a:avLst/>
          </a:prstGeom>
          <a:noFill/>
        </p:spPr>
        <p:txBody>
          <a:bodyPr wrap="square" rtlCol="0">
            <a:spAutoFit/>
          </a:bodyPr>
          <a:lstStyle/>
          <a:p>
            <a:r>
              <a:rPr lang="en-US" altLang="zh-TW" sz="100"/>
              <a:t>m</a:t>
            </a:r>
            <a:endParaRPr lang="zh-TW" altLang="en-US" sz="100"/>
          </a:p>
        </p:txBody>
      </p:sp>
      <p:pic>
        <p:nvPicPr>
          <p:cNvPr id="47" name="圖片 46">
            <a:extLst>
              <a:ext uri="{FF2B5EF4-FFF2-40B4-BE49-F238E27FC236}">
                <a16:creationId xmlns:a16="http://schemas.microsoft.com/office/drawing/2014/main" id="{75FA6F12-9FEE-491A-99CD-C5BF781A2A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6788" y="6213140"/>
            <a:ext cx="144618" cy="144618"/>
          </a:xfrm>
          <a:prstGeom prst="rect">
            <a:avLst/>
          </a:prstGeom>
        </p:spPr>
      </p:pic>
      <p:grpSp>
        <p:nvGrpSpPr>
          <p:cNvPr id="49" name="群組 48">
            <a:extLst>
              <a:ext uri="{FF2B5EF4-FFF2-40B4-BE49-F238E27FC236}">
                <a16:creationId xmlns:a16="http://schemas.microsoft.com/office/drawing/2014/main" id="{BF68AC8C-ECA1-407E-9C38-7EEE5E9BCFC5}"/>
              </a:ext>
            </a:extLst>
          </p:cNvPr>
          <p:cNvGrpSpPr/>
          <p:nvPr/>
        </p:nvGrpSpPr>
        <p:grpSpPr>
          <a:xfrm>
            <a:off x="3271485" y="2136038"/>
            <a:ext cx="1000992" cy="1054287"/>
            <a:chOff x="5606584" y="2208147"/>
            <a:chExt cx="1000992" cy="1054287"/>
          </a:xfrm>
        </p:grpSpPr>
        <p:pic>
          <p:nvPicPr>
            <p:cNvPr id="50" name="圖片 49">
              <a:extLst>
                <a:ext uri="{FF2B5EF4-FFF2-40B4-BE49-F238E27FC236}">
                  <a16:creationId xmlns:a16="http://schemas.microsoft.com/office/drawing/2014/main" id="{69B6DDDB-3226-464B-98DF-10AFF2D043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51" name="圖形 50" descr="鑰匙">
              <a:extLst>
                <a:ext uri="{FF2B5EF4-FFF2-40B4-BE49-F238E27FC236}">
                  <a16:creationId xmlns:a16="http://schemas.microsoft.com/office/drawing/2014/main" id="{E7BB743D-79E3-437A-91EA-B88D628E42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06584" y="2208147"/>
              <a:ext cx="914400" cy="914400"/>
            </a:xfrm>
            <a:prstGeom prst="rect">
              <a:avLst/>
            </a:prstGeom>
          </p:spPr>
        </p:pic>
      </p:grpSp>
      <p:grpSp>
        <p:nvGrpSpPr>
          <p:cNvPr id="37" name="群組 36">
            <a:extLst>
              <a:ext uri="{FF2B5EF4-FFF2-40B4-BE49-F238E27FC236}">
                <a16:creationId xmlns:a16="http://schemas.microsoft.com/office/drawing/2014/main" id="{4EBF0C94-61E1-4A94-B889-FBA5CB5CB0C4}"/>
              </a:ext>
            </a:extLst>
          </p:cNvPr>
          <p:cNvGrpSpPr/>
          <p:nvPr/>
        </p:nvGrpSpPr>
        <p:grpSpPr>
          <a:xfrm>
            <a:off x="4240800" y="6081484"/>
            <a:ext cx="532359" cy="335862"/>
            <a:chOff x="7078115" y="1557500"/>
            <a:chExt cx="1313677" cy="914400"/>
          </a:xfrm>
        </p:grpSpPr>
        <p:grpSp>
          <p:nvGrpSpPr>
            <p:cNvPr id="44" name="群組 43">
              <a:extLst>
                <a:ext uri="{FF2B5EF4-FFF2-40B4-BE49-F238E27FC236}">
                  <a16:creationId xmlns:a16="http://schemas.microsoft.com/office/drawing/2014/main" id="{EDB27E64-9EC4-4BE4-8D7C-1BFA29E17DD6}"/>
                </a:ext>
              </a:extLst>
            </p:cNvPr>
            <p:cNvGrpSpPr>
              <a:grpSpLocks noChangeAspect="1"/>
            </p:cNvGrpSpPr>
            <p:nvPr/>
          </p:nvGrpSpPr>
          <p:grpSpPr>
            <a:xfrm>
              <a:off x="7477391" y="1557500"/>
              <a:ext cx="914401" cy="914400"/>
              <a:chOff x="5356350" y="1998961"/>
              <a:chExt cx="914401" cy="914400"/>
            </a:xfrm>
          </p:grpSpPr>
          <p:pic>
            <p:nvPicPr>
              <p:cNvPr id="52" name="圖形 51" descr="紙張">
                <a:extLst>
                  <a:ext uri="{FF2B5EF4-FFF2-40B4-BE49-F238E27FC236}">
                    <a16:creationId xmlns:a16="http://schemas.microsoft.com/office/drawing/2014/main" id="{934EBED7-8A05-4698-BAF1-5DE776DB17A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56350" y="1998961"/>
                <a:ext cx="914401" cy="914400"/>
              </a:xfrm>
              <a:prstGeom prst="rect">
                <a:avLst/>
              </a:prstGeom>
            </p:spPr>
          </p:pic>
          <p:sp>
            <p:nvSpPr>
              <p:cNvPr id="62" name="文字方塊 61">
                <a:extLst>
                  <a:ext uri="{FF2B5EF4-FFF2-40B4-BE49-F238E27FC236}">
                    <a16:creationId xmlns:a16="http://schemas.microsoft.com/office/drawing/2014/main" id="{34D1D8FB-7D4B-48AF-8F62-86AE1CF2330B}"/>
                  </a:ext>
                </a:extLst>
              </p:cNvPr>
              <p:cNvSpPr txBox="1"/>
              <p:nvPr/>
            </p:nvSpPr>
            <p:spPr>
              <a:xfrm>
                <a:off x="5614164" y="2267793"/>
                <a:ext cx="274824" cy="369332"/>
              </a:xfrm>
              <a:prstGeom prst="rect">
                <a:avLst/>
              </a:prstGeom>
              <a:noFill/>
            </p:spPr>
            <p:txBody>
              <a:bodyPr wrap="square" rtlCol="0">
                <a:spAutoFit/>
              </a:bodyPr>
              <a:lstStyle/>
              <a:p>
                <a:r>
                  <a:rPr lang="en-US" altLang="zh-TW"/>
                  <a:t>m</a:t>
                </a:r>
                <a:endParaRPr lang="zh-TW" altLang="en-US"/>
              </a:p>
            </p:txBody>
          </p:sp>
        </p:grpSp>
        <p:cxnSp>
          <p:nvCxnSpPr>
            <p:cNvPr id="48" name="直線接點 47">
              <a:extLst>
                <a:ext uri="{FF2B5EF4-FFF2-40B4-BE49-F238E27FC236}">
                  <a16:creationId xmlns:a16="http://schemas.microsoft.com/office/drawing/2014/main" id="{014D078A-C94E-43D0-B40D-4A35D1682B16}"/>
                </a:ext>
              </a:extLst>
            </p:cNvPr>
            <p:cNvCxnSpPr/>
            <p:nvPr/>
          </p:nvCxnSpPr>
          <p:spPr>
            <a:xfrm>
              <a:off x="7078115" y="2137061"/>
              <a:ext cx="0" cy="172743"/>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63" name="群組 62">
            <a:extLst>
              <a:ext uri="{FF2B5EF4-FFF2-40B4-BE49-F238E27FC236}">
                <a16:creationId xmlns:a16="http://schemas.microsoft.com/office/drawing/2014/main" id="{2A34D451-69C1-4A0A-96DD-D51E657952F2}"/>
              </a:ext>
            </a:extLst>
          </p:cNvPr>
          <p:cNvGrpSpPr/>
          <p:nvPr/>
        </p:nvGrpSpPr>
        <p:grpSpPr>
          <a:xfrm>
            <a:off x="4802636" y="6146865"/>
            <a:ext cx="518590" cy="387431"/>
            <a:chOff x="8690304" y="1478093"/>
            <a:chExt cx="1279699" cy="1054800"/>
          </a:xfrm>
        </p:grpSpPr>
        <p:pic>
          <p:nvPicPr>
            <p:cNvPr id="64" name="圖片 63">
              <a:extLst>
                <a:ext uri="{FF2B5EF4-FFF2-40B4-BE49-F238E27FC236}">
                  <a16:creationId xmlns:a16="http://schemas.microsoft.com/office/drawing/2014/main" id="{CD2E5B08-230F-4FA2-8A4D-2A6ABCB36CF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90304" y="1478093"/>
              <a:ext cx="1054800" cy="1054800"/>
            </a:xfrm>
            <a:prstGeom prst="rect">
              <a:avLst/>
            </a:prstGeom>
          </p:spPr>
        </p:pic>
        <p:cxnSp>
          <p:nvCxnSpPr>
            <p:cNvPr id="65" name="直線接點 64">
              <a:extLst>
                <a:ext uri="{FF2B5EF4-FFF2-40B4-BE49-F238E27FC236}">
                  <a16:creationId xmlns:a16="http://schemas.microsoft.com/office/drawing/2014/main" id="{B0DA8EC2-BB09-4E94-AF33-2CA1000690AA}"/>
                </a:ext>
              </a:extLst>
            </p:cNvPr>
            <p:cNvCxnSpPr/>
            <p:nvPr/>
          </p:nvCxnSpPr>
          <p:spPr>
            <a:xfrm flipH="1">
              <a:off x="9939411" y="1966107"/>
              <a:ext cx="30592" cy="244941"/>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9B2DEB37-CE22-43CA-8FF3-9C828FC18CBB}"/>
              </a:ext>
            </a:extLst>
          </p:cNvPr>
          <p:cNvGrpSpPr/>
          <p:nvPr/>
        </p:nvGrpSpPr>
        <p:grpSpPr>
          <a:xfrm>
            <a:off x="4371651" y="6260709"/>
            <a:ext cx="361382" cy="265092"/>
            <a:chOff x="4438800" y="2556000"/>
            <a:chExt cx="782808" cy="759530"/>
          </a:xfrm>
        </p:grpSpPr>
        <p:pic>
          <p:nvPicPr>
            <p:cNvPr id="67" name="圖片 66">
              <a:extLst>
                <a:ext uri="{FF2B5EF4-FFF2-40B4-BE49-F238E27FC236}">
                  <a16:creationId xmlns:a16="http://schemas.microsoft.com/office/drawing/2014/main" id="{356F5D83-D94F-4ED4-B759-853E72CFEBD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41208" y="2635130"/>
              <a:ext cx="680400" cy="680400"/>
            </a:xfrm>
            <a:prstGeom prst="rect">
              <a:avLst/>
            </a:prstGeom>
          </p:spPr>
        </p:pic>
        <p:cxnSp>
          <p:nvCxnSpPr>
            <p:cNvPr id="68" name="直線接點 67">
              <a:extLst>
                <a:ext uri="{FF2B5EF4-FFF2-40B4-BE49-F238E27FC236}">
                  <a16:creationId xmlns:a16="http://schemas.microsoft.com/office/drawing/2014/main" id="{308FB3DB-EAD2-4FEC-99A2-47643BD5F0DB}"/>
                </a:ext>
              </a:extLst>
            </p:cNvPr>
            <p:cNvCxnSpPr/>
            <p:nvPr/>
          </p:nvCxnSpPr>
          <p:spPr>
            <a:xfrm>
              <a:off x="4438800" y="2556000"/>
              <a:ext cx="0" cy="396750"/>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69" name="群組 68">
            <a:extLst>
              <a:ext uri="{FF2B5EF4-FFF2-40B4-BE49-F238E27FC236}">
                <a16:creationId xmlns:a16="http://schemas.microsoft.com/office/drawing/2014/main" id="{698A759F-66CD-4F7E-8DF3-82BD1BC2395F}"/>
              </a:ext>
            </a:extLst>
          </p:cNvPr>
          <p:cNvGrpSpPr/>
          <p:nvPr/>
        </p:nvGrpSpPr>
        <p:grpSpPr>
          <a:xfrm>
            <a:off x="4402799" y="6155579"/>
            <a:ext cx="519721" cy="431037"/>
            <a:chOff x="3384000" y="4302000"/>
            <a:chExt cx="1302300" cy="1054800"/>
          </a:xfrm>
        </p:grpSpPr>
        <p:pic>
          <p:nvPicPr>
            <p:cNvPr id="70" name="圖片 69">
              <a:extLst>
                <a:ext uri="{FF2B5EF4-FFF2-40B4-BE49-F238E27FC236}">
                  <a16:creationId xmlns:a16="http://schemas.microsoft.com/office/drawing/2014/main" id="{4F146A74-3B8C-4048-9927-9B1F1E2C12E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46862" y="4302000"/>
              <a:ext cx="891938" cy="891938"/>
            </a:xfrm>
            <a:prstGeom prst="rect">
              <a:avLst/>
            </a:prstGeom>
          </p:spPr>
        </p:pic>
        <p:pic>
          <p:nvPicPr>
            <p:cNvPr id="71" name="圖片 70">
              <a:extLst>
                <a:ext uri="{FF2B5EF4-FFF2-40B4-BE49-F238E27FC236}">
                  <a16:creationId xmlns:a16="http://schemas.microsoft.com/office/drawing/2014/main" id="{F9CDBCC0-DCF1-466C-AF50-A378259FA58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84000" y="4747969"/>
              <a:ext cx="608831" cy="608831"/>
            </a:xfrm>
            <a:prstGeom prst="rect">
              <a:avLst/>
            </a:prstGeom>
          </p:spPr>
        </p:pic>
        <p:cxnSp>
          <p:nvCxnSpPr>
            <p:cNvPr id="72" name="直線接點 71">
              <a:extLst>
                <a:ext uri="{FF2B5EF4-FFF2-40B4-BE49-F238E27FC236}">
                  <a16:creationId xmlns:a16="http://schemas.microsoft.com/office/drawing/2014/main" id="{514CAA38-5B7E-4083-BF94-B6DD091DEC9A}"/>
                </a:ext>
              </a:extLst>
            </p:cNvPr>
            <p:cNvCxnSpPr/>
            <p:nvPr/>
          </p:nvCxnSpPr>
          <p:spPr>
            <a:xfrm>
              <a:off x="4686300" y="4302000"/>
              <a:ext cx="0" cy="254431"/>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73" name="群組 72">
            <a:extLst>
              <a:ext uri="{FF2B5EF4-FFF2-40B4-BE49-F238E27FC236}">
                <a16:creationId xmlns:a16="http://schemas.microsoft.com/office/drawing/2014/main" id="{8B4B6E3D-2479-4367-9A2F-B47C95C93D35}"/>
              </a:ext>
            </a:extLst>
          </p:cNvPr>
          <p:cNvGrpSpPr/>
          <p:nvPr/>
        </p:nvGrpSpPr>
        <p:grpSpPr>
          <a:xfrm>
            <a:off x="4062697" y="6069359"/>
            <a:ext cx="433050" cy="450000"/>
            <a:chOff x="2329200" y="4266000"/>
            <a:chExt cx="1054800" cy="1386000"/>
          </a:xfrm>
        </p:grpSpPr>
        <p:pic>
          <p:nvPicPr>
            <p:cNvPr id="74" name="圖片 73">
              <a:extLst>
                <a:ext uri="{FF2B5EF4-FFF2-40B4-BE49-F238E27FC236}">
                  <a16:creationId xmlns:a16="http://schemas.microsoft.com/office/drawing/2014/main" id="{35611813-AE44-453A-B6EB-B44A1EEEF67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29200" y="4266000"/>
              <a:ext cx="1054800" cy="1054800"/>
            </a:xfrm>
            <a:prstGeom prst="rect">
              <a:avLst/>
            </a:prstGeom>
          </p:spPr>
        </p:pic>
        <p:cxnSp>
          <p:nvCxnSpPr>
            <p:cNvPr id="75" name="直線接點 74">
              <a:extLst>
                <a:ext uri="{FF2B5EF4-FFF2-40B4-BE49-F238E27FC236}">
                  <a16:creationId xmlns:a16="http://schemas.microsoft.com/office/drawing/2014/main" id="{D9E4A119-9288-4E3D-AE78-36EDBF7FAB9A}"/>
                </a:ext>
              </a:extLst>
            </p:cNvPr>
            <p:cNvCxnSpPr>
              <a:cxnSpLocks/>
            </p:cNvCxnSpPr>
            <p:nvPr/>
          </p:nvCxnSpPr>
          <p:spPr>
            <a:xfrm>
              <a:off x="2963125" y="5448300"/>
              <a:ext cx="0" cy="203700"/>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76" name="群組 75">
            <a:extLst>
              <a:ext uri="{FF2B5EF4-FFF2-40B4-BE49-F238E27FC236}">
                <a16:creationId xmlns:a16="http://schemas.microsoft.com/office/drawing/2014/main" id="{AA4EC556-610C-4890-80F4-76394A6C7EAA}"/>
              </a:ext>
            </a:extLst>
          </p:cNvPr>
          <p:cNvGrpSpPr/>
          <p:nvPr/>
        </p:nvGrpSpPr>
        <p:grpSpPr>
          <a:xfrm>
            <a:off x="4211238" y="6180227"/>
            <a:ext cx="497795" cy="334725"/>
            <a:chOff x="1150030" y="4287600"/>
            <a:chExt cx="1132370" cy="914400"/>
          </a:xfrm>
        </p:grpSpPr>
        <p:pic>
          <p:nvPicPr>
            <p:cNvPr id="77" name="圖形 76" descr="紙張">
              <a:extLst>
                <a:ext uri="{FF2B5EF4-FFF2-40B4-BE49-F238E27FC236}">
                  <a16:creationId xmlns:a16="http://schemas.microsoft.com/office/drawing/2014/main" id="{B2A7906A-E2C3-4270-B747-A0F30434CE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68000" y="4287600"/>
              <a:ext cx="914400" cy="914400"/>
            </a:xfrm>
            <a:prstGeom prst="rect">
              <a:avLst/>
            </a:prstGeom>
          </p:spPr>
        </p:pic>
        <p:sp>
          <p:nvSpPr>
            <p:cNvPr id="78" name="文字方塊 77">
              <a:extLst>
                <a:ext uri="{FF2B5EF4-FFF2-40B4-BE49-F238E27FC236}">
                  <a16:creationId xmlns:a16="http://schemas.microsoft.com/office/drawing/2014/main" id="{7DC00728-0E8C-4C9E-B740-C7EA09A9FEE1}"/>
                </a:ext>
              </a:extLst>
            </p:cNvPr>
            <p:cNvSpPr txBox="1"/>
            <p:nvPr/>
          </p:nvSpPr>
          <p:spPr>
            <a:xfrm>
              <a:off x="1625813" y="4556431"/>
              <a:ext cx="274824" cy="369332"/>
            </a:xfrm>
            <a:prstGeom prst="rect">
              <a:avLst/>
            </a:prstGeom>
            <a:noFill/>
          </p:spPr>
          <p:txBody>
            <a:bodyPr wrap="square" rtlCol="0">
              <a:spAutoFit/>
            </a:bodyPr>
            <a:lstStyle/>
            <a:p>
              <a:r>
                <a:rPr lang="en-US" altLang="zh-TW"/>
                <a:t>m</a:t>
              </a:r>
              <a:endParaRPr lang="zh-TW" altLang="en-US"/>
            </a:p>
          </p:txBody>
        </p:sp>
        <p:cxnSp>
          <p:nvCxnSpPr>
            <p:cNvPr id="79" name="直線接點 78">
              <a:extLst>
                <a:ext uri="{FF2B5EF4-FFF2-40B4-BE49-F238E27FC236}">
                  <a16:creationId xmlns:a16="http://schemas.microsoft.com/office/drawing/2014/main" id="{4C59DCD2-237A-417A-945F-382CB3583518}"/>
                </a:ext>
              </a:extLst>
            </p:cNvPr>
            <p:cNvCxnSpPr/>
            <p:nvPr/>
          </p:nvCxnSpPr>
          <p:spPr>
            <a:xfrm>
              <a:off x="1150030" y="4838700"/>
              <a:ext cx="217970" cy="87063"/>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80" name="群組 79">
            <a:extLst>
              <a:ext uri="{FF2B5EF4-FFF2-40B4-BE49-F238E27FC236}">
                <a16:creationId xmlns:a16="http://schemas.microsoft.com/office/drawing/2014/main" id="{DBEA36DD-6D39-4FF4-85FA-7B9006B4F474}"/>
              </a:ext>
            </a:extLst>
          </p:cNvPr>
          <p:cNvGrpSpPr/>
          <p:nvPr/>
        </p:nvGrpSpPr>
        <p:grpSpPr>
          <a:xfrm>
            <a:off x="4957343" y="6331567"/>
            <a:ext cx="453959" cy="269641"/>
            <a:chOff x="9537766" y="2526175"/>
            <a:chExt cx="1389337" cy="1054799"/>
          </a:xfrm>
        </p:grpSpPr>
        <p:grpSp>
          <p:nvGrpSpPr>
            <p:cNvPr id="81" name="群組 80">
              <a:extLst>
                <a:ext uri="{FF2B5EF4-FFF2-40B4-BE49-F238E27FC236}">
                  <a16:creationId xmlns:a16="http://schemas.microsoft.com/office/drawing/2014/main" id="{0DE2B4DC-0F82-4478-8EF8-3ECCA96DC43E}"/>
                </a:ext>
              </a:extLst>
            </p:cNvPr>
            <p:cNvGrpSpPr/>
            <p:nvPr/>
          </p:nvGrpSpPr>
          <p:grpSpPr>
            <a:xfrm>
              <a:off x="9537766" y="2526175"/>
              <a:ext cx="1004874" cy="1054799"/>
              <a:chOff x="3816692" y="2208148"/>
              <a:chExt cx="1004874" cy="1048032"/>
            </a:xfrm>
          </p:grpSpPr>
          <p:pic>
            <p:nvPicPr>
              <p:cNvPr id="83" name="圖片 82">
                <a:extLst>
                  <a:ext uri="{FF2B5EF4-FFF2-40B4-BE49-F238E27FC236}">
                    <a16:creationId xmlns:a16="http://schemas.microsoft.com/office/drawing/2014/main" id="{6BE49C2D-39FE-44BC-A499-7025D18A4E4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84" name="圖形 83" descr="鑰匙">
                <a:extLst>
                  <a:ext uri="{FF2B5EF4-FFF2-40B4-BE49-F238E27FC236}">
                    <a16:creationId xmlns:a16="http://schemas.microsoft.com/office/drawing/2014/main" id="{8EDE9614-2750-4C21-9FC0-A63798F610E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816692" y="2208148"/>
                <a:ext cx="914400" cy="914400"/>
              </a:xfrm>
              <a:prstGeom prst="rect">
                <a:avLst/>
              </a:prstGeom>
            </p:spPr>
          </p:pic>
        </p:grpSp>
        <p:cxnSp>
          <p:nvCxnSpPr>
            <p:cNvPr id="82" name="直線接點 81">
              <a:extLst>
                <a:ext uri="{FF2B5EF4-FFF2-40B4-BE49-F238E27FC236}">
                  <a16:creationId xmlns:a16="http://schemas.microsoft.com/office/drawing/2014/main" id="{1C274394-4221-46C0-862B-4A8B16159786}"/>
                </a:ext>
              </a:extLst>
            </p:cNvPr>
            <p:cNvCxnSpPr/>
            <p:nvPr/>
          </p:nvCxnSpPr>
          <p:spPr>
            <a:xfrm flipH="1">
              <a:off x="10878140" y="2928713"/>
              <a:ext cx="48963" cy="162673"/>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7" name="群組 6">
            <a:extLst>
              <a:ext uri="{FF2B5EF4-FFF2-40B4-BE49-F238E27FC236}">
                <a16:creationId xmlns:a16="http://schemas.microsoft.com/office/drawing/2014/main" id="{C979696A-88D5-41FC-9992-D55A4FB8722A}"/>
              </a:ext>
            </a:extLst>
          </p:cNvPr>
          <p:cNvGrpSpPr/>
          <p:nvPr/>
        </p:nvGrpSpPr>
        <p:grpSpPr>
          <a:xfrm>
            <a:off x="6930545" y="2381250"/>
            <a:ext cx="1232380" cy="1064579"/>
            <a:chOff x="6930545" y="2381250"/>
            <a:chExt cx="1232380" cy="1064579"/>
          </a:xfrm>
        </p:grpSpPr>
        <p:grpSp>
          <p:nvGrpSpPr>
            <p:cNvPr id="5" name="群組 4">
              <a:extLst>
                <a:ext uri="{FF2B5EF4-FFF2-40B4-BE49-F238E27FC236}">
                  <a16:creationId xmlns:a16="http://schemas.microsoft.com/office/drawing/2014/main" id="{C2FD1CCF-8287-48DB-B90C-F49414D94CB4}"/>
                </a:ext>
              </a:extLst>
            </p:cNvPr>
            <p:cNvGrpSpPr/>
            <p:nvPr/>
          </p:nvGrpSpPr>
          <p:grpSpPr>
            <a:xfrm>
              <a:off x="6930545" y="2391029"/>
              <a:ext cx="1232380" cy="1054800"/>
              <a:chOff x="6930545" y="2391029"/>
              <a:chExt cx="1232380" cy="1054800"/>
            </a:xfrm>
          </p:grpSpPr>
          <p:grpSp>
            <p:nvGrpSpPr>
              <p:cNvPr id="2" name="群組 1">
                <a:extLst>
                  <a:ext uri="{FF2B5EF4-FFF2-40B4-BE49-F238E27FC236}">
                    <a16:creationId xmlns:a16="http://schemas.microsoft.com/office/drawing/2014/main" id="{0FA5D99B-E5A7-4EFD-BAE6-8028BF64F986}"/>
                  </a:ext>
                </a:extLst>
              </p:cNvPr>
              <p:cNvGrpSpPr/>
              <p:nvPr/>
            </p:nvGrpSpPr>
            <p:grpSpPr>
              <a:xfrm>
                <a:off x="6930545" y="2391029"/>
                <a:ext cx="1004874" cy="1054800"/>
                <a:chOff x="6930545" y="2391029"/>
                <a:chExt cx="1004874" cy="1054800"/>
              </a:xfrm>
            </p:grpSpPr>
            <p:pic>
              <p:nvPicPr>
                <p:cNvPr id="53" name="圖片 52">
                  <a:extLst>
                    <a:ext uri="{FF2B5EF4-FFF2-40B4-BE49-F238E27FC236}">
                      <a16:creationId xmlns:a16="http://schemas.microsoft.com/office/drawing/2014/main" id="{8265858F-5236-4AC2-BD05-B92B171C225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91819" y="2898719"/>
                  <a:ext cx="543600" cy="547110"/>
                </a:xfrm>
                <a:prstGeom prst="rect">
                  <a:avLst/>
                </a:prstGeom>
                <a:ln>
                  <a:solidFill>
                    <a:schemeClr val="tx1"/>
                  </a:solidFill>
                </a:ln>
              </p:spPr>
            </p:pic>
            <p:pic>
              <p:nvPicPr>
                <p:cNvPr id="54" name="圖形 53" descr="鑰匙">
                  <a:extLst>
                    <a:ext uri="{FF2B5EF4-FFF2-40B4-BE49-F238E27FC236}">
                      <a16:creationId xmlns:a16="http://schemas.microsoft.com/office/drawing/2014/main" id="{93257281-9010-4779-A82C-05119E1B549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30545" y="2391029"/>
                  <a:ext cx="914400" cy="920304"/>
                </a:xfrm>
                <a:prstGeom prst="rect">
                  <a:avLst/>
                </a:prstGeom>
              </p:spPr>
            </p:pic>
          </p:grpSp>
          <p:cxnSp>
            <p:nvCxnSpPr>
              <p:cNvPr id="4" name="直線接點 3">
                <a:extLst>
                  <a:ext uri="{FF2B5EF4-FFF2-40B4-BE49-F238E27FC236}">
                    <a16:creationId xmlns:a16="http://schemas.microsoft.com/office/drawing/2014/main" id="{6B8DF088-2896-45DF-8BF4-18C32C80C42D}"/>
                  </a:ext>
                </a:extLst>
              </p:cNvPr>
              <p:cNvCxnSpPr/>
              <p:nvPr/>
            </p:nvCxnSpPr>
            <p:spPr>
              <a:xfrm>
                <a:off x="8162925" y="2828925"/>
                <a:ext cx="0" cy="361400"/>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F50AD71E-1DF6-4C9B-BC57-FCFD29343C00}"/>
                </a:ext>
              </a:extLst>
            </p:cNvPr>
            <p:cNvSpPr/>
            <p:nvPr/>
          </p:nvSpPr>
          <p:spPr>
            <a:xfrm>
              <a:off x="7791450" y="2381250"/>
              <a:ext cx="214667" cy="31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6" name="群組 25">
            <a:extLst>
              <a:ext uri="{FF2B5EF4-FFF2-40B4-BE49-F238E27FC236}">
                <a16:creationId xmlns:a16="http://schemas.microsoft.com/office/drawing/2014/main" id="{A50156FE-8084-447B-94F9-A0BA4A343435}"/>
              </a:ext>
            </a:extLst>
          </p:cNvPr>
          <p:cNvGrpSpPr/>
          <p:nvPr/>
        </p:nvGrpSpPr>
        <p:grpSpPr>
          <a:xfrm>
            <a:off x="734400" y="6045074"/>
            <a:ext cx="10724262" cy="638356"/>
            <a:chOff x="733868" y="4049486"/>
            <a:chExt cx="10724262" cy="923744"/>
          </a:xfrm>
        </p:grpSpPr>
        <p:sp>
          <p:nvSpPr>
            <p:cNvPr id="22" name="手繪多邊形: 圖案 21">
              <a:extLst>
                <a:ext uri="{FF2B5EF4-FFF2-40B4-BE49-F238E27FC236}">
                  <a16:creationId xmlns:a16="http://schemas.microsoft.com/office/drawing/2014/main" id="{45D9341C-4989-4DC8-83CE-8797AE81AD35}"/>
                </a:ext>
              </a:extLst>
            </p:cNvPr>
            <p:cNvSpPr/>
            <p:nvPr/>
          </p:nvSpPr>
          <p:spPr>
            <a:xfrm>
              <a:off x="733868"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altLang="en-US" sz="1800" b="0" i="0" kern="1200"/>
                <a:t>初始化</a:t>
              </a:r>
              <a:endParaRPr lang="zh-TW" altLang="en-US" sz="1800" kern="1200"/>
            </a:p>
          </p:txBody>
        </p:sp>
        <p:sp>
          <p:nvSpPr>
            <p:cNvPr id="23" name="手繪多邊形: 圖案 22">
              <a:extLst>
                <a:ext uri="{FF2B5EF4-FFF2-40B4-BE49-F238E27FC236}">
                  <a16:creationId xmlns:a16="http://schemas.microsoft.com/office/drawing/2014/main" id="{28A0568E-8E50-4B75-85FD-29FA7158ED06}"/>
                </a:ext>
              </a:extLst>
            </p:cNvPr>
            <p:cNvSpPr/>
            <p:nvPr/>
          </p:nvSpPr>
          <p:spPr>
            <a:xfrm>
              <a:off x="3342472"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a:t>計算過程</a:t>
              </a:r>
              <a:endParaRPr lang="en-US" altLang="zh-TW" sz="1600" b="0" i="0" kern="1200"/>
            </a:p>
            <a:p>
              <a:pPr marL="0" lvl="0" indent="0" algn="ctr" defTabSz="711200">
                <a:lnSpc>
                  <a:spcPct val="90000"/>
                </a:lnSpc>
                <a:spcBef>
                  <a:spcPct val="0"/>
                </a:spcBef>
                <a:spcAft>
                  <a:spcPct val="35000"/>
                </a:spcAft>
                <a:buNone/>
              </a:pPr>
              <a:r>
                <a:rPr lang="zh-TW" sz="1600" b="0" i="0" kern="1200"/>
                <a:t>（使用公鑰 </a:t>
              </a:r>
              <a:r>
                <a:rPr lang="en-US" sz="1600" b="0" i="0" kern="1200"/>
                <a:t>K </a:t>
              </a:r>
              <a:r>
                <a:rPr lang="zh-TW" sz="1600" b="0" i="0" kern="1200"/>
                <a:t>產生）</a:t>
              </a:r>
              <a:endParaRPr lang="zh-TW" sz="1600" kern="1200"/>
            </a:p>
          </p:txBody>
        </p:sp>
        <p:sp>
          <p:nvSpPr>
            <p:cNvPr id="24" name="手繪多邊形: 圖案 23">
              <a:extLst>
                <a:ext uri="{FF2B5EF4-FFF2-40B4-BE49-F238E27FC236}">
                  <a16:creationId xmlns:a16="http://schemas.microsoft.com/office/drawing/2014/main" id="{47C3BBC2-C190-4F0B-850D-550C27BCE19D}"/>
                </a:ext>
              </a:extLst>
            </p:cNvPr>
            <p:cNvSpPr/>
            <p:nvPr/>
          </p:nvSpPr>
          <p:spPr>
            <a:xfrm>
              <a:off x="5951077"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a:t>驗證過程</a:t>
              </a:r>
              <a:endParaRPr lang="en-US" altLang="zh-TW" sz="1600" b="0" i="0" kern="1200"/>
            </a:p>
            <a:p>
              <a:pPr marL="0" lvl="0" indent="0" algn="ctr" defTabSz="711200">
                <a:lnSpc>
                  <a:spcPct val="90000"/>
                </a:lnSpc>
                <a:spcBef>
                  <a:spcPct val="0"/>
                </a:spcBef>
                <a:spcAft>
                  <a:spcPct val="35000"/>
                </a:spcAft>
                <a:buNone/>
              </a:pPr>
              <a:r>
                <a:rPr lang="zh-TW" sz="1600" b="0" i="0" kern="1200"/>
                <a:t>（使用公鑰 </a:t>
              </a:r>
              <a:r>
                <a:rPr lang="en-US" sz="1600" b="0" i="0" kern="1200"/>
                <a:t>K</a:t>
              </a:r>
              <a:r>
                <a:rPr lang="zh-TW" sz="1600" b="0" i="0" kern="1200"/>
                <a:t>）</a:t>
              </a:r>
              <a:endParaRPr lang="zh-TW" sz="1600" kern="1200"/>
            </a:p>
          </p:txBody>
        </p:sp>
        <p:sp>
          <p:nvSpPr>
            <p:cNvPr id="25" name="手繪多邊形: 圖案 24">
              <a:extLst>
                <a:ext uri="{FF2B5EF4-FFF2-40B4-BE49-F238E27FC236}">
                  <a16:creationId xmlns:a16="http://schemas.microsoft.com/office/drawing/2014/main" id="{CEE25210-C774-4D5D-B5EE-2ED95C6F6DA9}"/>
                </a:ext>
              </a:extLst>
            </p:cNvPr>
            <p:cNvSpPr/>
            <p:nvPr/>
          </p:nvSpPr>
          <p:spPr>
            <a:xfrm>
              <a:off x="8559681"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sz="1800" b="0" i="0" kern="1200"/>
                <a:t>後門 </a:t>
              </a:r>
              <a:r>
                <a:rPr lang="en-US" sz="1800" b="0" i="0" kern="1200"/>
                <a:t>x </a:t>
              </a:r>
              <a:r>
                <a:rPr lang="zh-TW" sz="1800" b="0" i="0" kern="1200"/>
                <a:t>使用過程</a:t>
              </a:r>
              <a:endParaRPr lang="zh-TW" sz="1800" kern="1200"/>
            </a:p>
          </p:txBody>
        </p:sp>
      </p:grpSp>
    </p:spTree>
    <p:extLst>
      <p:ext uri="{BB962C8B-B14F-4D97-AF65-F5344CB8AC3E}">
        <p14:creationId xmlns:p14="http://schemas.microsoft.com/office/powerpoint/2010/main" val="1306023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群組 93">
            <a:extLst>
              <a:ext uri="{FF2B5EF4-FFF2-40B4-BE49-F238E27FC236}">
                <a16:creationId xmlns:a16="http://schemas.microsoft.com/office/drawing/2014/main" id="{B0D0D2D1-E75D-4A7F-B260-5CC280FE684B}"/>
              </a:ext>
            </a:extLst>
          </p:cNvPr>
          <p:cNvGrpSpPr/>
          <p:nvPr/>
        </p:nvGrpSpPr>
        <p:grpSpPr>
          <a:xfrm>
            <a:off x="7078115" y="1557501"/>
            <a:ext cx="1313677" cy="914400"/>
            <a:chOff x="7078115" y="1557501"/>
            <a:chExt cx="1313677" cy="914400"/>
          </a:xfrm>
        </p:grpSpPr>
        <p:grpSp>
          <p:nvGrpSpPr>
            <p:cNvPr id="27" name="群組 26">
              <a:extLst>
                <a:ext uri="{FF2B5EF4-FFF2-40B4-BE49-F238E27FC236}">
                  <a16:creationId xmlns:a16="http://schemas.microsoft.com/office/drawing/2014/main" id="{8639AAB1-7B6F-4BEE-98D2-1341C36A394C}"/>
                </a:ext>
              </a:extLst>
            </p:cNvPr>
            <p:cNvGrpSpPr>
              <a:grpSpLocks noChangeAspect="1"/>
            </p:cNvGrpSpPr>
            <p:nvPr/>
          </p:nvGrpSpPr>
          <p:grpSpPr>
            <a:xfrm>
              <a:off x="7477392" y="1557501"/>
              <a:ext cx="914400" cy="914400"/>
              <a:chOff x="5356351" y="1998962"/>
              <a:chExt cx="914400" cy="914400"/>
            </a:xfrm>
          </p:grpSpPr>
          <p:pic>
            <p:nvPicPr>
              <p:cNvPr id="28" name="圖形 27" descr="紙張">
                <a:extLst>
                  <a:ext uri="{FF2B5EF4-FFF2-40B4-BE49-F238E27FC236}">
                    <a16:creationId xmlns:a16="http://schemas.microsoft.com/office/drawing/2014/main" id="{659BA748-290D-4E2F-9AE5-CC7856240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351" y="1998962"/>
                <a:ext cx="914400" cy="914400"/>
              </a:xfrm>
              <a:prstGeom prst="rect">
                <a:avLst/>
              </a:prstGeom>
            </p:spPr>
          </p:pic>
          <p:sp>
            <p:nvSpPr>
              <p:cNvPr id="29" name="文字方塊 28">
                <a:extLst>
                  <a:ext uri="{FF2B5EF4-FFF2-40B4-BE49-F238E27FC236}">
                    <a16:creationId xmlns:a16="http://schemas.microsoft.com/office/drawing/2014/main" id="{572247F5-95DD-4717-AD40-A0593DC0D06D}"/>
                  </a:ext>
                </a:extLst>
              </p:cNvPr>
              <p:cNvSpPr txBox="1"/>
              <p:nvPr/>
            </p:nvSpPr>
            <p:spPr>
              <a:xfrm>
                <a:off x="5614164" y="2267793"/>
                <a:ext cx="274824" cy="369332"/>
              </a:xfrm>
              <a:prstGeom prst="rect">
                <a:avLst/>
              </a:prstGeom>
              <a:noFill/>
            </p:spPr>
            <p:txBody>
              <a:bodyPr wrap="square" rtlCol="0">
                <a:spAutoFit/>
              </a:bodyPr>
              <a:lstStyle/>
              <a:p>
                <a:r>
                  <a:rPr lang="en-US" altLang="zh-TW" dirty="0"/>
                  <a:t>m</a:t>
                </a:r>
                <a:endParaRPr lang="zh-TW" altLang="en-US" dirty="0"/>
              </a:p>
            </p:txBody>
          </p:sp>
        </p:grpSp>
        <p:cxnSp>
          <p:nvCxnSpPr>
            <p:cNvPr id="93" name="直線接點 92">
              <a:extLst>
                <a:ext uri="{FF2B5EF4-FFF2-40B4-BE49-F238E27FC236}">
                  <a16:creationId xmlns:a16="http://schemas.microsoft.com/office/drawing/2014/main" id="{AEEC3587-CEEF-4827-9E92-28E162D43C15}"/>
                </a:ext>
              </a:extLst>
            </p:cNvPr>
            <p:cNvCxnSpPr/>
            <p:nvPr/>
          </p:nvCxnSpPr>
          <p:spPr>
            <a:xfrm>
              <a:off x="7078115" y="2137061"/>
              <a:ext cx="0" cy="172743"/>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97" name="群組 96">
            <a:extLst>
              <a:ext uri="{FF2B5EF4-FFF2-40B4-BE49-F238E27FC236}">
                <a16:creationId xmlns:a16="http://schemas.microsoft.com/office/drawing/2014/main" id="{9C8F7AAF-7662-4B4F-9548-C94AB78B99E6}"/>
              </a:ext>
            </a:extLst>
          </p:cNvPr>
          <p:cNvGrpSpPr/>
          <p:nvPr/>
        </p:nvGrpSpPr>
        <p:grpSpPr>
          <a:xfrm>
            <a:off x="8690304" y="1478093"/>
            <a:ext cx="1279699" cy="1054800"/>
            <a:chOff x="8690304" y="1478093"/>
            <a:chExt cx="1279699" cy="1054800"/>
          </a:xfrm>
        </p:grpSpPr>
        <p:pic>
          <p:nvPicPr>
            <p:cNvPr id="30" name="圖片 29">
              <a:extLst>
                <a:ext uri="{FF2B5EF4-FFF2-40B4-BE49-F238E27FC236}">
                  <a16:creationId xmlns:a16="http://schemas.microsoft.com/office/drawing/2014/main" id="{D60E74A1-9CC5-453B-B39E-0FBA02C7E7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0304" y="1478093"/>
              <a:ext cx="1054800" cy="1054800"/>
            </a:xfrm>
            <a:prstGeom prst="rect">
              <a:avLst/>
            </a:prstGeom>
          </p:spPr>
        </p:pic>
        <p:cxnSp>
          <p:nvCxnSpPr>
            <p:cNvPr id="96" name="直線接點 95">
              <a:extLst>
                <a:ext uri="{FF2B5EF4-FFF2-40B4-BE49-F238E27FC236}">
                  <a16:creationId xmlns:a16="http://schemas.microsoft.com/office/drawing/2014/main" id="{20ACD1E0-5B37-4CFD-8304-1B44E410DAE3}"/>
                </a:ext>
              </a:extLst>
            </p:cNvPr>
            <p:cNvCxnSpPr/>
            <p:nvPr/>
          </p:nvCxnSpPr>
          <p:spPr>
            <a:xfrm flipH="1">
              <a:off x="9939411" y="1966107"/>
              <a:ext cx="30592" cy="244941"/>
            </a:xfrm>
            <a:prstGeom prst="line">
              <a:avLst/>
            </a:prstGeom>
            <a:ln>
              <a:no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內容版面配置區 2">
                <a:extLst>
                  <a:ext uri="{FF2B5EF4-FFF2-40B4-BE49-F238E27FC236}">
                    <a16:creationId xmlns:a16="http://schemas.microsoft.com/office/drawing/2014/main" id="{716071B8-6266-4595-B2BE-46CDB50B52BE}"/>
                  </a:ext>
                </a:extLst>
              </p:cNvPr>
              <p:cNvSpPr txBox="1">
                <a:spLocks/>
              </p:cNvSpPr>
              <p:nvPr/>
            </p:nvSpPr>
            <p:spPr>
              <a:xfrm>
                <a:off x="1150030" y="5995912"/>
                <a:ext cx="2428133" cy="349120"/>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
                  <a:t>Chameleon</a:t>
                </a:r>
                <a:r>
                  <a:rPr lang="zh-TW" altLang="en-US" sz="300"/>
                  <a:t>初始化</a:t>
                </a:r>
              </a:p>
              <a:p>
                <a:r>
                  <a:rPr lang="zh-TW" altLang="en-US" sz="300"/>
                  <a:t>隨機產生後門 </a:t>
                </a:r>
                <a:r>
                  <a:rPr lang="en-US" altLang="zh-TW" sz="300"/>
                  <a:t>x ∈ </a:t>
                </a:r>
                <a:r>
                  <a:rPr lang="en-US" altLang="zh-TW" sz="300" err="1"/>
                  <a:t>Zp</a:t>
                </a:r>
                <a:r>
                  <a:rPr lang="zh-TW" altLang="en-US" sz="300"/>
                  <a:t>，並計算出變色龍函數公鑰 </a:t>
                </a:r>
                <a:endParaRPr lang="en-US" altLang="zh-TW" sz="300"/>
              </a:p>
              <a:p>
                <a:pPr marL="0" indent="0">
                  <a:buNone/>
                </a:pPr>
                <a:r>
                  <a:rPr lang="en-US" altLang="zh-TW" sz="300"/>
                  <a:t>K = (g, y) = (g, </a:t>
                </a:r>
                <a14:m>
                  <m:oMath xmlns:m="http://schemas.openxmlformats.org/officeDocument/2006/math">
                    <m:sSup>
                      <m:sSupPr>
                        <m:ctrlPr>
                          <a:rPr lang="en-US" altLang="zh-TW" sz="300" i="1" smtClean="0">
                            <a:latin typeface="Cambria Math" panose="02040503050406030204" pitchFamily="18" charset="0"/>
                          </a:rPr>
                        </m:ctrlPr>
                      </m:sSupPr>
                      <m:e>
                        <m:r>
                          <a:rPr lang="en-US" altLang="zh-TW" sz="300" i="1">
                            <a:latin typeface="Cambria Math" panose="02040503050406030204" pitchFamily="18" charset="0"/>
                          </a:rPr>
                          <m:t>𝑔</m:t>
                        </m:r>
                      </m:e>
                      <m:sup>
                        <m:r>
                          <a:rPr lang="en-US" altLang="zh-TW" sz="300" i="1" smtClean="0">
                            <a:latin typeface="Cambria Math" panose="02040503050406030204" pitchFamily="18" charset="0"/>
                          </a:rPr>
                          <m:t>𝑥</m:t>
                        </m:r>
                      </m:sup>
                    </m:sSup>
                  </m:oMath>
                </a14:m>
                <a:r>
                  <a:rPr lang="en-US" altLang="zh-TW" sz="300"/>
                  <a:t> mod p)</a:t>
                </a:r>
              </a:p>
              <a:p>
                <a:r>
                  <a:rPr lang="zh-TW" altLang="en-US" sz="300"/>
                  <a:t>排除後門的話，它有點像 </a:t>
                </a:r>
                <a:r>
                  <a:rPr lang="en-US" altLang="zh-TW" sz="300"/>
                  <a:t>HMAC </a:t>
                </a:r>
                <a:r>
                  <a:rPr lang="zh-TW" altLang="en-US" sz="300"/>
                  <a:t>的概念。</a:t>
                </a:r>
              </a:p>
              <a:p>
                <a:endParaRPr lang="zh-TW" altLang="en-US" sz="300"/>
              </a:p>
            </p:txBody>
          </p:sp>
        </mc:Choice>
        <mc:Fallback xmlns="">
          <p:sp>
            <p:nvSpPr>
              <p:cNvPr id="32" name="內容版面配置區 2">
                <a:extLst>
                  <a:ext uri="{FF2B5EF4-FFF2-40B4-BE49-F238E27FC236}">
                    <a16:creationId xmlns:a16="http://schemas.microsoft.com/office/drawing/2014/main" id="{716071B8-6266-4595-B2BE-46CDB50B52BE}"/>
                  </a:ext>
                </a:extLst>
              </p:cNvPr>
              <p:cNvSpPr txBox="1">
                <a:spLocks noRot="1" noChangeAspect="1" noMove="1" noResize="1" noEditPoints="1" noAdjustHandles="1" noChangeArrowheads="1" noChangeShapeType="1" noTextEdit="1"/>
              </p:cNvSpPr>
              <p:nvPr/>
            </p:nvSpPr>
            <p:spPr>
              <a:xfrm>
                <a:off x="1150030" y="5995912"/>
                <a:ext cx="2428133" cy="349120"/>
              </a:xfrm>
              <a:prstGeom prst="rect">
                <a:avLst/>
              </a:prstGeom>
              <a:blipFill>
                <a:blip r:embed="rId5"/>
                <a:stretch>
                  <a:fillRect b="-84211"/>
                </a:stretch>
              </a:blipFill>
            </p:spPr>
            <p:txBody>
              <a:bodyPr/>
              <a:lstStyle/>
              <a:p>
                <a:r>
                  <a:rPr lang="en-US">
                    <a:noFill/>
                  </a:rPr>
                  <a:t> </a:t>
                </a:r>
              </a:p>
            </p:txBody>
          </p:sp>
        </mc:Fallback>
      </mc:AlternateContent>
      <p:grpSp>
        <p:nvGrpSpPr>
          <p:cNvPr id="60" name="群組 59">
            <a:extLst>
              <a:ext uri="{FF2B5EF4-FFF2-40B4-BE49-F238E27FC236}">
                <a16:creationId xmlns:a16="http://schemas.microsoft.com/office/drawing/2014/main" id="{27AE6E54-B52E-4020-8575-58A88819E1FE}"/>
              </a:ext>
            </a:extLst>
          </p:cNvPr>
          <p:cNvGrpSpPr/>
          <p:nvPr/>
        </p:nvGrpSpPr>
        <p:grpSpPr>
          <a:xfrm>
            <a:off x="1740900" y="6104104"/>
            <a:ext cx="374688" cy="361776"/>
            <a:chOff x="5606584" y="2208147"/>
            <a:chExt cx="1000992" cy="1054287"/>
          </a:xfrm>
        </p:grpSpPr>
        <p:pic>
          <p:nvPicPr>
            <p:cNvPr id="61" name="圖片 60">
              <a:extLst>
                <a:ext uri="{FF2B5EF4-FFF2-40B4-BE49-F238E27FC236}">
                  <a16:creationId xmlns:a16="http://schemas.microsoft.com/office/drawing/2014/main" id="{8EBFECBD-4B73-4BAB-A523-8BCF83CD8A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62" name="圖形 61" descr="鑰匙">
              <a:extLst>
                <a:ext uri="{FF2B5EF4-FFF2-40B4-BE49-F238E27FC236}">
                  <a16:creationId xmlns:a16="http://schemas.microsoft.com/office/drawing/2014/main" id="{0E8C99DE-1548-4E92-844C-3342B51ECDA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06584" y="2208147"/>
              <a:ext cx="914400" cy="914400"/>
            </a:xfrm>
            <a:prstGeom prst="rect">
              <a:avLst/>
            </a:prstGeom>
          </p:spPr>
        </p:pic>
      </p:grpSp>
      <p:sp>
        <p:nvSpPr>
          <p:cNvPr id="31" name="標題 1">
            <a:extLst>
              <a:ext uri="{FF2B5EF4-FFF2-40B4-BE49-F238E27FC236}">
                <a16:creationId xmlns:a16="http://schemas.microsoft.com/office/drawing/2014/main" id="{FC8176BE-FD92-4C21-AE6A-83C8D497E1EA}"/>
              </a:ext>
            </a:extLst>
          </p:cNvPr>
          <p:cNvSpPr txBox="1">
            <a:spLocks/>
          </p:cNvSpPr>
          <p:nvPr/>
        </p:nvSpPr>
        <p:spPr>
          <a:xfrm>
            <a:off x="1234474" y="6045074"/>
            <a:ext cx="1898301" cy="125398"/>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t>初始化</a:t>
            </a:r>
          </a:p>
        </p:txBody>
      </p:sp>
      <p:sp>
        <p:nvSpPr>
          <p:cNvPr id="9" name="標題 1">
            <a:extLst>
              <a:ext uri="{FF2B5EF4-FFF2-40B4-BE49-F238E27FC236}">
                <a16:creationId xmlns:a16="http://schemas.microsoft.com/office/drawing/2014/main" id="{2C94FCAB-B929-4E87-AA2F-3A2F670E80A3}"/>
              </a:ext>
            </a:extLst>
          </p:cNvPr>
          <p:cNvSpPr>
            <a:spLocks noGrp="1"/>
          </p:cNvSpPr>
          <p:nvPr>
            <p:ph type="title"/>
          </p:nvPr>
        </p:nvSpPr>
        <p:spPr>
          <a:xfrm>
            <a:off x="565147" y="1206000"/>
            <a:ext cx="8269200" cy="1465200"/>
          </a:xfrm>
        </p:spPr>
        <p:txBody>
          <a:bodyPr wrap="square">
            <a:normAutofit fontScale="90000"/>
          </a:bodyPr>
          <a:lstStyle/>
          <a:p>
            <a:r>
              <a:rPr lang="en-US" altLang="zh-TW" err="1"/>
              <a:t>ChameleonHash</a:t>
            </a:r>
            <a:r>
              <a:rPr lang="en-US" altLang="zh-TW"/>
              <a:t> </a:t>
            </a:r>
            <a:r>
              <a:rPr lang="zh-TW" altLang="en-US"/>
              <a:t>計算過程</a:t>
            </a:r>
            <a:br>
              <a:rPr lang="en-US" altLang="zh-TW"/>
            </a:br>
            <a:r>
              <a:rPr lang="zh-TW" altLang="en-US"/>
              <a:t>（使用公鑰 </a:t>
            </a:r>
            <a:r>
              <a:rPr lang="en-US" altLang="zh-TW"/>
              <a:t>K </a:t>
            </a:r>
            <a:r>
              <a:rPr lang="zh-TW" altLang="en-US"/>
              <a:t>產生）</a:t>
            </a:r>
            <a:br>
              <a:rPr lang="zh-TW" altLang="en-US"/>
            </a:br>
            <a:endParaRPr lang="zh-TW" altLang="en-US"/>
          </a:p>
        </p:txBody>
      </p:sp>
      <mc:AlternateContent xmlns:mc="http://schemas.openxmlformats.org/markup-compatibility/2006" xmlns:a14="http://schemas.microsoft.com/office/drawing/2010/main">
        <mc:Choice Requires="a14">
          <p:sp>
            <p:nvSpPr>
              <p:cNvPr id="10" name="內容版面配置區 2">
                <a:extLst>
                  <a:ext uri="{FF2B5EF4-FFF2-40B4-BE49-F238E27FC236}">
                    <a16:creationId xmlns:a16="http://schemas.microsoft.com/office/drawing/2014/main" id="{D157A72E-AA17-4380-BFBB-58109CF9818A}"/>
                  </a:ext>
                </a:extLst>
              </p:cNvPr>
              <p:cNvSpPr>
                <a:spLocks noGrp="1"/>
              </p:cNvSpPr>
              <p:nvPr>
                <p:ph idx="1"/>
              </p:nvPr>
            </p:nvSpPr>
            <p:spPr>
              <a:xfrm>
                <a:off x="561600" y="2692800"/>
                <a:ext cx="9100800" cy="3189600"/>
              </a:xfrm>
            </p:spPr>
            <p:txBody>
              <a:bodyPr>
                <a:normAutofit/>
              </a:bodyPr>
              <a:lstStyle/>
              <a:p>
                <a:r>
                  <a:rPr lang="zh-TW" altLang="en-US" dirty="0"/>
                  <a:t>隨機產生臨時變數 </a:t>
                </a:r>
                <a:r>
                  <a:rPr lang="en-US" altLang="zh-TW" dirty="0"/>
                  <a:t>r</a:t>
                </a:r>
              </a:p>
              <a:p>
                <a:r>
                  <a:rPr lang="zh-TW" altLang="en-US" dirty="0"/>
                  <a:t>計算出 </a:t>
                </a:r>
                <a:r>
                  <a:rPr lang="en-US" altLang="zh-TW" dirty="0"/>
                  <a:t>CH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sup>
                    </m:sSup>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𝑟</m:t>
                        </m:r>
                      </m:sup>
                    </m:sSup>
                    <m:r>
                      <a:rPr lang="en-US" altLang="zh-TW" i="1">
                        <a:latin typeface="Cambria Math" panose="02040503050406030204" pitchFamily="18" charset="0"/>
                      </a:rPr>
                      <m:t> </m:t>
                    </m:r>
                  </m:oMath>
                </a14:m>
                <a:r>
                  <a:rPr lang="en-US" altLang="zh-TW" dirty="0"/>
                  <a:t> mod p)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sup>
                    </m:sSup>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𝑔</m:t>
                        </m:r>
                      </m:e>
                      <m:sup>
                        <m:r>
                          <a:rPr lang="en-US" altLang="zh-TW" b="0" i="1" smtClean="0">
                            <a:latin typeface="Cambria Math" panose="02040503050406030204" pitchFamily="18" charset="0"/>
                          </a:rPr>
                          <m:t>𝑥</m:t>
                        </m:r>
                        <m:r>
                          <a:rPr lang="en-US" altLang="zh-TW" i="1">
                            <a:latin typeface="Cambria Math" panose="02040503050406030204" pitchFamily="18" charset="0"/>
                          </a:rPr>
                          <m:t>𝑟</m:t>
                        </m:r>
                      </m:sup>
                    </m:sSup>
                    <m:r>
                      <a:rPr lang="en-US" altLang="zh-TW" i="1">
                        <a:latin typeface="Cambria Math" panose="02040503050406030204" pitchFamily="18" charset="0"/>
                      </a:rPr>
                      <m:t> </m:t>
                    </m:r>
                  </m:oMath>
                </a14:m>
                <a:r>
                  <a:rPr lang="en-US" altLang="zh-TW" dirty="0"/>
                  <a:t>mod p)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r>
                          <a:rPr lang="en-US" altLang="zh-TW" b="0" i="1" smtClean="0">
                            <a:latin typeface="Cambria Math" panose="02040503050406030204" pitchFamily="18" charset="0"/>
                          </a:rPr>
                          <m:t>+</m:t>
                        </m:r>
                        <m:r>
                          <a:rPr lang="en-US" altLang="zh-TW" b="0" i="1" smtClean="0">
                            <a:latin typeface="Cambria Math" panose="02040503050406030204" pitchFamily="18" charset="0"/>
                          </a:rPr>
                          <m:t>𝑥𝑟</m:t>
                        </m:r>
                      </m:sup>
                    </m:sSup>
                  </m:oMath>
                </a14:m>
                <a:r>
                  <a:rPr lang="en-US" altLang="zh-TW" dirty="0"/>
                  <a:t> mod p)</a:t>
                </a:r>
              </a:p>
              <a:p>
                <a:r>
                  <a:rPr lang="zh-TW" altLang="en-US" dirty="0"/>
                  <a:t>最後得出 </a:t>
                </a:r>
                <a:r>
                  <a:rPr lang="en-US" altLang="zh-TW" dirty="0"/>
                  <a:t>(m, r, CH)</a:t>
                </a:r>
              </a:p>
              <a:p>
                <a:endParaRPr lang="zh-TW" altLang="en-US" dirty="0"/>
              </a:p>
            </p:txBody>
          </p:sp>
        </mc:Choice>
        <mc:Fallback xmlns="">
          <p:sp>
            <p:nvSpPr>
              <p:cNvPr id="10" name="內容版面配置區 2">
                <a:extLst>
                  <a:ext uri="{FF2B5EF4-FFF2-40B4-BE49-F238E27FC236}">
                    <a16:creationId xmlns:a16="http://schemas.microsoft.com/office/drawing/2014/main" id="{D157A72E-AA17-4380-BFBB-58109CF9818A}"/>
                  </a:ext>
                </a:extLst>
              </p:cNvPr>
              <p:cNvSpPr>
                <a:spLocks noGrp="1" noRot="1" noChangeAspect="1" noMove="1" noResize="1" noEditPoints="1" noAdjustHandles="1" noChangeArrowheads="1" noChangeShapeType="1" noTextEdit="1"/>
              </p:cNvSpPr>
              <p:nvPr>
                <p:ph idx="1"/>
              </p:nvPr>
            </p:nvSpPr>
            <p:spPr>
              <a:xfrm>
                <a:off x="561600" y="2692800"/>
                <a:ext cx="9100800" cy="3189600"/>
              </a:xfrm>
              <a:blipFill>
                <a:blip r:embed="rId9"/>
                <a:stretch>
                  <a:fillRect l="-1072" t="-2294"/>
                </a:stretch>
              </a:blipFill>
            </p:spPr>
            <p:txBody>
              <a:bodyPr/>
              <a:lstStyle/>
              <a:p>
                <a:r>
                  <a:rPr lang="en-US">
                    <a:noFill/>
                  </a:rPr>
                  <a:t> </a:t>
                </a:r>
              </a:p>
            </p:txBody>
          </p:sp>
        </mc:Fallback>
      </mc:AlternateContent>
      <p:sp>
        <p:nvSpPr>
          <p:cNvPr id="2" name="矩形: 圓角 1">
            <a:extLst>
              <a:ext uri="{FF2B5EF4-FFF2-40B4-BE49-F238E27FC236}">
                <a16:creationId xmlns:a16="http://schemas.microsoft.com/office/drawing/2014/main" id="{285A3679-5210-46FD-A2E7-34B48294AD54}"/>
              </a:ext>
            </a:extLst>
          </p:cNvPr>
          <p:cNvSpPr/>
          <p:nvPr/>
        </p:nvSpPr>
        <p:spPr>
          <a:xfrm>
            <a:off x="9412940" y="2409713"/>
            <a:ext cx="1258645" cy="1290918"/>
          </a:xfrm>
          <a:prstGeom prst="roundRect">
            <a:avLst/>
          </a:prstGeom>
          <a:solidFill>
            <a:srgbClr val="E9EFF1"/>
          </a:solidFill>
          <a:ln>
            <a:solidFill>
              <a:srgbClr val="E9E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標題 1">
            <a:extLst>
              <a:ext uri="{FF2B5EF4-FFF2-40B4-BE49-F238E27FC236}">
                <a16:creationId xmlns:a16="http://schemas.microsoft.com/office/drawing/2014/main" id="{177BDE39-124A-478D-B3F7-04863F246054}"/>
              </a:ext>
            </a:extLst>
          </p:cNvPr>
          <p:cNvSpPr txBox="1">
            <a:spLocks/>
          </p:cNvSpPr>
          <p:nvPr/>
        </p:nvSpPr>
        <p:spPr>
          <a:xfrm>
            <a:off x="6342289" y="6056040"/>
            <a:ext cx="2416658" cy="133031"/>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altLang="zh-TW"/>
              <a:t>ChameleonHash </a:t>
            </a:r>
            <a:r>
              <a:rPr lang="zh-TW" altLang="en-US"/>
              <a:t>驗證過程</a:t>
            </a:r>
            <a:br>
              <a:rPr lang="en-US" altLang="zh-TW"/>
            </a:br>
            <a:r>
              <a:rPr lang="zh-TW" altLang="en-US"/>
              <a:t>（使用公鑰 </a:t>
            </a:r>
            <a:r>
              <a:rPr lang="en-US" altLang="zh-TW"/>
              <a:t>K</a:t>
            </a:r>
            <a:r>
              <a:rPr lang="zh-TW" altLang="en-US"/>
              <a:t>）</a:t>
            </a:r>
            <a:br>
              <a:rPr lang="zh-TW" altLang="en-US"/>
            </a:br>
            <a:endParaRPr lang="zh-TW" altLang="en-US"/>
          </a:p>
        </p:txBody>
      </p:sp>
      <p:sp>
        <p:nvSpPr>
          <p:cNvPr id="41" name="內容版面配置區 2">
            <a:extLst>
              <a:ext uri="{FF2B5EF4-FFF2-40B4-BE49-F238E27FC236}">
                <a16:creationId xmlns:a16="http://schemas.microsoft.com/office/drawing/2014/main" id="{B35565C7-3B0C-4F5B-84B7-35B1FB29A38D}"/>
              </a:ext>
            </a:extLst>
          </p:cNvPr>
          <p:cNvSpPr txBox="1">
            <a:spLocks/>
          </p:cNvSpPr>
          <p:nvPr/>
        </p:nvSpPr>
        <p:spPr>
          <a:xfrm>
            <a:off x="6319228" y="6198587"/>
            <a:ext cx="2416658" cy="293236"/>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a:t>由於 </a:t>
            </a:r>
            <a:r>
              <a:rPr lang="en-US" altLang="zh-TW"/>
              <a:t>r    </a:t>
            </a:r>
            <a:r>
              <a:rPr lang="zh-TW" altLang="en-US"/>
              <a:t>已經提供，計算方法同上，得出 </a:t>
            </a:r>
            <a:r>
              <a:rPr lang="en-US" altLang="zh-TW"/>
              <a:t>CH2</a:t>
            </a:r>
            <a:r>
              <a:rPr lang="zh-TW" altLang="en-US"/>
              <a:t>，對比 </a:t>
            </a:r>
            <a:r>
              <a:rPr lang="en-US" altLang="zh-TW"/>
              <a:t>CH </a:t>
            </a:r>
            <a:r>
              <a:rPr lang="zh-TW" altLang="en-US"/>
              <a:t>即可得出結果。</a:t>
            </a:r>
          </a:p>
          <a:p>
            <a:endParaRPr lang="zh-TW" altLang="en-US"/>
          </a:p>
        </p:txBody>
      </p:sp>
      <p:pic>
        <p:nvPicPr>
          <p:cNvPr id="42" name="圖片 41">
            <a:extLst>
              <a:ext uri="{FF2B5EF4-FFF2-40B4-BE49-F238E27FC236}">
                <a16:creationId xmlns:a16="http://schemas.microsoft.com/office/drawing/2014/main" id="{E9D8BB5A-A32F-4CA6-9597-28EA39D2E5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79648" y="6527865"/>
            <a:ext cx="147909" cy="147909"/>
          </a:xfrm>
          <a:prstGeom prst="rect">
            <a:avLst/>
          </a:prstGeom>
        </p:spPr>
      </p:pic>
      <p:grpSp>
        <p:nvGrpSpPr>
          <p:cNvPr id="43" name="群組 42">
            <a:extLst>
              <a:ext uri="{FF2B5EF4-FFF2-40B4-BE49-F238E27FC236}">
                <a16:creationId xmlns:a16="http://schemas.microsoft.com/office/drawing/2014/main" id="{E8BB1E98-43FB-4443-8FE9-97E865D4A892}"/>
              </a:ext>
            </a:extLst>
          </p:cNvPr>
          <p:cNvGrpSpPr>
            <a:grpSpLocks noChangeAspect="1"/>
          </p:cNvGrpSpPr>
          <p:nvPr/>
        </p:nvGrpSpPr>
        <p:grpSpPr>
          <a:xfrm>
            <a:off x="6810822" y="6198587"/>
            <a:ext cx="267293" cy="267293"/>
            <a:chOff x="5356351" y="1998962"/>
            <a:chExt cx="914400" cy="914400"/>
          </a:xfrm>
        </p:grpSpPr>
        <p:pic>
          <p:nvPicPr>
            <p:cNvPr id="44" name="圖形 43" descr="紙張">
              <a:extLst>
                <a:ext uri="{FF2B5EF4-FFF2-40B4-BE49-F238E27FC236}">
                  <a16:creationId xmlns:a16="http://schemas.microsoft.com/office/drawing/2014/main" id="{11C0C335-F9A6-42F3-A512-191D1E52C52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351" y="1998962"/>
              <a:ext cx="914400" cy="914400"/>
            </a:xfrm>
            <a:prstGeom prst="rect">
              <a:avLst/>
            </a:prstGeom>
          </p:spPr>
        </p:pic>
        <p:sp>
          <p:nvSpPr>
            <p:cNvPr id="45" name="文字方塊 44">
              <a:extLst>
                <a:ext uri="{FF2B5EF4-FFF2-40B4-BE49-F238E27FC236}">
                  <a16:creationId xmlns:a16="http://schemas.microsoft.com/office/drawing/2014/main" id="{AB9D4598-A41B-4B98-AC51-EE9F6035F805}"/>
                </a:ext>
              </a:extLst>
            </p:cNvPr>
            <p:cNvSpPr txBox="1"/>
            <p:nvPr/>
          </p:nvSpPr>
          <p:spPr>
            <a:xfrm>
              <a:off x="5614165" y="2267792"/>
              <a:ext cx="274823" cy="579091"/>
            </a:xfrm>
            <a:prstGeom prst="rect">
              <a:avLst/>
            </a:prstGeom>
            <a:noFill/>
          </p:spPr>
          <p:txBody>
            <a:bodyPr wrap="square" rtlCol="0">
              <a:spAutoFit/>
            </a:bodyPr>
            <a:lstStyle/>
            <a:p>
              <a:r>
                <a:rPr lang="en-US" altLang="zh-TW" sz="500"/>
                <a:t>m</a:t>
              </a:r>
              <a:endParaRPr lang="zh-TW" altLang="en-US" sz="500"/>
            </a:p>
          </p:txBody>
        </p:sp>
      </p:grpSp>
      <p:pic>
        <p:nvPicPr>
          <p:cNvPr id="46" name="圖片 45">
            <a:extLst>
              <a:ext uri="{FF2B5EF4-FFF2-40B4-BE49-F238E27FC236}">
                <a16:creationId xmlns:a16="http://schemas.microsoft.com/office/drawing/2014/main" id="{38ED659A-3BE7-408F-BE7D-4C3A506466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00853" y="6207641"/>
            <a:ext cx="308334" cy="308334"/>
          </a:xfrm>
          <a:prstGeom prst="rect">
            <a:avLst/>
          </a:prstGeom>
        </p:spPr>
      </p:pic>
      <p:sp>
        <p:nvSpPr>
          <p:cNvPr id="47" name="矩形: 圓角 46">
            <a:extLst>
              <a:ext uri="{FF2B5EF4-FFF2-40B4-BE49-F238E27FC236}">
                <a16:creationId xmlns:a16="http://schemas.microsoft.com/office/drawing/2014/main" id="{D50EE36D-C115-4543-B96E-AC276F95C87E}"/>
              </a:ext>
            </a:extLst>
          </p:cNvPr>
          <p:cNvSpPr/>
          <p:nvPr/>
        </p:nvSpPr>
        <p:spPr>
          <a:xfrm>
            <a:off x="10585206" y="8779594"/>
            <a:ext cx="367921" cy="118718"/>
          </a:xfrm>
          <a:prstGeom prst="roundRect">
            <a:avLst/>
          </a:prstGeom>
          <a:solidFill>
            <a:srgbClr val="E9EFF1"/>
          </a:solidFill>
          <a:ln>
            <a:solidFill>
              <a:srgbClr val="E9E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8" name="群組 47">
            <a:extLst>
              <a:ext uri="{FF2B5EF4-FFF2-40B4-BE49-F238E27FC236}">
                <a16:creationId xmlns:a16="http://schemas.microsoft.com/office/drawing/2014/main" id="{4D927A24-8078-46F5-B65A-50B11ECDDEB3}"/>
              </a:ext>
            </a:extLst>
          </p:cNvPr>
          <p:cNvGrpSpPr/>
          <p:nvPr/>
        </p:nvGrpSpPr>
        <p:grpSpPr>
          <a:xfrm>
            <a:off x="7641140" y="6348976"/>
            <a:ext cx="293740" cy="97004"/>
            <a:chOff x="3816692" y="2208147"/>
            <a:chExt cx="1004874" cy="1048033"/>
          </a:xfrm>
        </p:grpSpPr>
        <p:pic>
          <p:nvPicPr>
            <p:cNvPr id="49" name="圖片 48">
              <a:extLst>
                <a:ext uri="{FF2B5EF4-FFF2-40B4-BE49-F238E27FC236}">
                  <a16:creationId xmlns:a16="http://schemas.microsoft.com/office/drawing/2014/main" id="{F033CA8F-462A-495B-AB09-CFADDE906AF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50" name="圖形 49" descr="鑰匙">
              <a:extLst>
                <a:ext uri="{FF2B5EF4-FFF2-40B4-BE49-F238E27FC236}">
                  <a16:creationId xmlns:a16="http://schemas.microsoft.com/office/drawing/2014/main" id="{39EC597F-A45C-473D-A2A1-F37ED144743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16692" y="2208147"/>
              <a:ext cx="914400" cy="914400"/>
            </a:xfrm>
            <a:prstGeom prst="rect">
              <a:avLst/>
            </a:prstGeom>
          </p:spPr>
        </p:pic>
      </p:grpSp>
      <p:grpSp>
        <p:nvGrpSpPr>
          <p:cNvPr id="51" name="群組 50">
            <a:extLst>
              <a:ext uri="{FF2B5EF4-FFF2-40B4-BE49-F238E27FC236}">
                <a16:creationId xmlns:a16="http://schemas.microsoft.com/office/drawing/2014/main" id="{EA1C8E1D-00AD-4AE7-A209-F7C2FF92362D}"/>
              </a:ext>
            </a:extLst>
          </p:cNvPr>
          <p:cNvGrpSpPr/>
          <p:nvPr/>
        </p:nvGrpSpPr>
        <p:grpSpPr>
          <a:xfrm>
            <a:off x="7421454" y="6323920"/>
            <a:ext cx="428301" cy="134746"/>
            <a:chOff x="4630800" y="4131781"/>
            <a:chExt cx="1465200" cy="1465200"/>
          </a:xfrm>
        </p:grpSpPr>
        <p:grpSp>
          <p:nvGrpSpPr>
            <p:cNvPr id="52" name="群組 51">
              <a:extLst>
                <a:ext uri="{FF2B5EF4-FFF2-40B4-BE49-F238E27FC236}">
                  <a16:creationId xmlns:a16="http://schemas.microsoft.com/office/drawing/2014/main" id="{FD0694CC-5D78-47B9-BB39-4AE45864CE09}"/>
                </a:ext>
              </a:extLst>
            </p:cNvPr>
            <p:cNvGrpSpPr>
              <a:grpSpLocks noChangeAspect="1"/>
            </p:cNvGrpSpPr>
            <p:nvPr/>
          </p:nvGrpSpPr>
          <p:grpSpPr>
            <a:xfrm>
              <a:off x="4630800" y="4131781"/>
              <a:ext cx="1465200" cy="1465200"/>
              <a:chOff x="4675808" y="4166088"/>
              <a:chExt cx="1247400" cy="1247400"/>
            </a:xfrm>
          </p:grpSpPr>
          <p:pic>
            <p:nvPicPr>
              <p:cNvPr id="54" name="圖片 53">
                <a:extLst>
                  <a:ext uri="{FF2B5EF4-FFF2-40B4-BE49-F238E27FC236}">
                    <a16:creationId xmlns:a16="http://schemas.microsoft.com/office/drawing/2014/main" id="{FFD6792E-010E-4E78-B668-ACCBA602C08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55" name="圖片 54">
                <a:extLst>
                  <a:ext uri="{FF2B5EF4-FFF2-40B4-BE49-F238E27FC236}">
                    <a16:creationId xmlns:a16="http://schemas.microsoft.com/office/drawing/2014/main" id="{87102B79-D250-467A-ACD6-11BEF3D488F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53" name="文字方塊 52">
              <a:extLst>
                <a:ext uri="{FF2B5EF4-FFF2-40B4-BE49-F238E27FC236}">
                  <a16:creationId xmlns:a16="http://schemas.microsoft.com/office/drawing/2014/main" id="{C235E871-D81E-428C-850F-602DA54A338A}"/>
                </a:ext>
              </a:extLst>
            </p:cNvPr>
            <p:cNvSpPr txBox="1"/>
            <p:nvPr/>
          </p:nvSpPr>
          <p:spPr>
            <a:xfrm>
              <a:off x="5806749" y="5078814"/>
              <a:ext cx="278906" cy="369332"/>
            </a:xfrm>
            <a:prstGeom prst="rect">
              <a:avLst/>
            </a:prstGeom>
            <a:solidFill>
              <a:schemeClr val="bg1"/>
            </a:solidFill>
            <a:ln>
              <a:solidFill>
                <a:schemeClr val="tx1"/>
              </a:solidFill>
            </a:ln>
          </p:spPr>
          <p:txBody>
            <a:bodyPr wrap="square" rtlCol="0">
              <a:spAutoFit/>
            </a:bodyPr>
            <a:lstStyle/>
            <a:p>
              <a:r>
                <a:rPr lang="en-US" altLang="zh-TW"/>
                <a:t>2</a:t>
              </a:r>
              <a:endParaRPr lang="zh-TW" altLang="en-US"/>
            </a:p>
          </p:txBody>
        </p:sp>
      </p:grpSp>
      <p:grpSp>
        <p:nvGrpSpPr>
          <p:cNvPr id="56" name="群組 55">
            <a:extLst>
              <a:ext uri="{FF2B5EF4-FFF2-40B4-BE49-F238E27FC236}">
                <a16:creationId xmlns:a16="http://schemas.microsoft.com/office/drawing/2014/main" id="{E34CC642-FD01-4774-A089-8CE310D3DED9}"/>
              </a:ext>
            </a:extLst>
          </p:cNvPr>
          <p:cNvGrpSpPr>
            <a:grpSpLocks noChangeAspect="1"/>
          </p:cNvGrpSpPr>
          <p:nvPr/>
        </p:nvGrpSpPr>
        <p:grpSpPr>
          <a:xfrm>
            <a:off x="6606710" y="6216913"/>
            <a:ext cx="428301" cy="428301"/>
            <a:chOff x="4675808" y="4166088"/>
            <a:chExt cx="1247400" cy="1247400"/>
          </a:xfrm>
        </p:grpSpPr>
        <p:pic>
          <p:nvPicPr>
            <p:cNvPr id="57" name="圖片 56">
              <a:extLst>
                <a:ext uri="{FF2B5EF4-FFF2-40B4-BE49-F238E27FC236}">
                  <a16:creationId xmlns:a16="http://schemas.microsoft.com/office/drawing/2014/main" id="{F30CE397-E6D0-4DBE-ADAC-658826A7FCF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58" name="圖片 57">
              <a:extLst>
                <a:ext uri="{FF2B5EF4-FFF2-40B4-BE49-F238E27FC236}">
                  <a16:creationId xmlns:a16="http://schemas.microsoft.com/office/drawing/2014/main" id="{9EA88411-3E1D-417D-9605-8F299F03E11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pic>
        <p:nvPicPr>
          <p:cNvPr id="59" name="圖片 58">
            <a:extLst>
              <a:ext uri="{FF2B5EF4-FFF2-40B4-BE49-F238E27FC236}">
                <a16:creationId xmlns:a16="http://schemas.microsoft.com/office/drawing/2014/main" id="{C7F7A53E-7511-47AE-9710-56AD67EE302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038663" y="6293849"/>
            <a:ext cx="362170" cy="362170"/>
          </a:xfrm>
          <a:prstGeom prst="rect">
            <a:avLst/>
          </a:prstGeom>
        </p:spPr>
      </p:pic>
      <p:grpSp>
        <p:nvGrpSpPr>
          <p:cNvPr id="5" name="群組 4">
            <a:extLst>
              <a:ext uri="{FF2B5EF4-FFF2-40B4-BE49-F238E27FC236}">
                <a16:creationId xmlns:a16="http://schemas.microsoft.com/office/drawing/2014/main" id="{CF5840CF-6901-433A-B0CC-F0007B2216B1}"/>
              </a:ext>
            </a:extLst>
          </p:cNvPr>
          <p:cNvGrpSpPr/>
          <p:nvPr/>
        </p:nvGrpSpPr>
        <p:grpSpPr>
          <a:xfrm>
            <a:off x="3560400" y="2548800"/>
            <a:ext cx="878400" cy="680400"/>
            <a:chOff x="3560400" y="2548800"/>
            <a:chExt cx="878400" cy="680400"/>
          </a:xfrm>
        </p:grpSpPr>
        <p:pic>
          <p:nvPicPr>
            <p:cNvPr id="18" name="圖片 17">
              <a:extLst>
                <a:ext uri="{FF2B5EF4-FFF2-40B4-BE49-F238E27FC236}">
                  <a16:creationId xmlns:a16="http://schemas.microsoft.com/office/drawing/2014/main" id="{017711C6-DAA9-4CC2-B93C-7E0A486C5D0E}"/>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560400" y="2548800"/>
              <a:ext cx="680400" cy="680400"/>
            </a:xfrm>
            <a:prstGeom prst="rect">
              <a:avLst/>
            </a:prstGeom>
          </p:spPr>
        </p:pic>
        <p:cxnSp>
          <p:nvCxnSpPr>
            <p:cNvPr id="4" name="直線接點 3">
              <a:extLst>
                <a:ext uri="{FF2B5EF4-FFF2-40B4-BE49-F238E27FC236}">
                  <a16:creationId xmlns:a16="http://schemas.microsoft.com/office/drawing/2014/main" id="{21893B30-8256-41D5-8E92-F2AA32219B19}"/>
                </a:ext>
              </a:extLst>
            </p:cNvPr>
            <p:cNvCxnSpPr/>
            <p:nvPr/>
          </p:nvCxnSpPr>
          <p:spPr>
            <a:xfrm>
              <a:off x="4438800" y="2556000"/>
              <a:ext cx="0" cy="396750"/>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11" name="群組 10">
            <a:extLst>
              <a:ext uri="{FF2B5EF4-FFF2-40B4-BE49-F238E27FC236}">
                <a16:creationId xmlns:a16="http://schemas.microsoft.com/office/drawing/2014/main" id="{664B59E8-2DA9-44C7-BE61-E800B21DCCCF}"/>
              </a:ext>
            </a:extLst>
          </p:cNvPr>
          <p:cNvGrpSpPr/>
          <p:nvPr/>
        </p:nvGrpSpPr>
        <p:grpSpPr>
          <a:xfrm>
            <a:off x="3384000" y="4302000"/>
            <a:ext cx="1302300" cy="1054800"/>
            <a:chOff x="3384000" y="4302000"/>
            <a:chExt cx="1302300" cy="1054800"/>
          </a:xfrm>
        </p:grpSpPr>
        <p:pic>
          <p:nvPicPr>
            <p:cNvPr id="12" name="圖片 11">
              <a:extLst>
                <a:ext uri="{FF2B5EF4-FFF2-40B4-BE49-F238E27FC236}">
                  <a16:creationId xmlns:a16="http://schemas.microsoft.com/office/drawing/2014/main" id="{CA2E1DB3-652A-4AC7-B689-71F5C435A70A}"/>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546862" y="4302000"/>
              <a:ext cx="891938" cy="891938"/>
            </a:xfrm>
            <a:prstGeom prst="rect">
              <a:avLst/>
            </a:prstGeom>
          </p:spPr>
        </p:pic>
        <p:pic>
          <p:nvPicPr>
            <p:cNvPr id="13" name="圖片 12">
              <a:extLst>
                <a:ext uri="{FF2B5EF4-FFF2-40B4-BE49-F238E27FC236}">
                  <a16:creationId xmlns:a16="http://schemas.microsoft.com/office/drawing/2014/main" id="{04E04CFE-EE10-4848-8BF5-249FD9D4572F}"/>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84000" y="4747969"/>
              <a:ext cx="608831" cy="608831"/>
            </a:xfrm>
            <a:prstGeom prst="rect">
              <a:avLst/>
            </a:prstGeom>
          </p:spPr>
        </p:pic>
        <p:cxnSp>
          <p:nvCxnSpPr>
            <p:cNvPr id="7" name="直線接點 6">
              <a:extLst>
                <a:ext uri="{FF2B5EF4-FFF2-40B4-BE49-F238E27FC236}">
                  <a16:creationId xmlns:a16="http://schemas.microsoft.com/office/drawing/2014/main" id="{01FAC979-935A-4C64-A12C-44B95F8768CA}"/>
                </a:ext>
              </a:extLst>
            </p:cNvPr>
            <p:cNvCxnSpPr/>
            <p:nvPr/>
          </p:nvCxnSpPr>
          <p:spPr>
            <a:xfrm>
              <a:off x="4686300" y="4302000"/>
              <a:ext cx="0" cy="254431"/>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38" name="群組 37">
            <a:extLst>
              <a:ext uri="{FF2B5EF4-FFF2-40B4-BE49-F238E27FC236}">
                <a16:creationId xmlns:a16="http://schemas.microsoft.com/office/drawing/2014/main" id="{AA8E9FEE-8F66-4E81-AD1A-96C0CCBE2ED7}"/>
              </a:ext>
            </a:extLst>
          </p:cNvPr>
          <p:cNvGrpSpPr/>
          <p:nvPr/>
        </p:nvGrpSpPr>
        <p:grpSpPr>
          <a:xfrm>
            <a:off x="2329200" y="4266000"/>
            <a:ext cx="1054800" cy="1386000"/>
            <a:chOff x="2329200" y="4266000"/>
            <a:chExt cx="1054800" cy="1386000"/>
          </a:xfrm>
        </p:grpSpPr>
        <p:pic>
          <p:nvPicPr>
            <p:cNvPr id="14" name="圖片 13">
              <a:extLst>
                <a:ext uri="{FF2B5EF4-FFF2-40B4-BE49-F238E27FC236}">
                  <a16:creationId xmlns:a16="http://schemas.microsoft.com/office/drawing/2014/main" id="{EEC9B547-93C6-4863-AD0D-E99BD46C15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9200" y="4266000"/>
              <a:ext cx="1054800" cy="1054800"/>
            </a:xfrm>
            <a:prstGeom prst="rect">
              <a:avLst/>
            </a:prstGeom>
          </p:spPr>
        </p:pic>
        <p:cxnSp>
          <p:nvCxnSpPr>
            <p:cNvPr id="36" name="直線接點 35">
              <a:extLst>
                <a:ext uri="{FF2B5EF4-FFF2-40B4-BE49-F238E27FC236}">
                  <a16:creationId xmlns:a16="http://schemas.microsoft.com/office/drawing/2014/main" id="{C4B4C4F8-ADFB-4721-9A94-B73FD0DE1BB0}"/>
                </a:ext>
              </a:extLst>
            </p:cNvPr>
            <p:cNvCxnSpPr>
              <a:cxnSpLocks/>
            </p:cNvCxnSpPr>
            <p:nvPr/>
          </p:nvCxnSpPr>
          <p:spPr>
            <a:xfrm>
              <a:off x="2963125" y="5448300"/>
              <a:ext cx="0" cy="203700"/>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91" name="群組 90">
            <a:extLst>
              <a:ext uri="{FF2B5EF4-FFF2-40B4-BE49-F238E27FC236}">
                <a16:creationId xmlns:a16="http://schemas.microsoft.com/office/drawing/2014/main" id="{13A8A74A-8E92-4F47-81B4-2B693CCCA44A}"/>
              </a:ext>
            </a:extLst>
          </p:cNvPr>
          <p:cNvGrpSpPr/>
          <p:nvPr/>
        </p:nvGrpSpPr>
        <p:grpSpPr>
          <a:xfrm>
            <a:off x="1150030" y="4287600"/>
            <a:ext cx="1132370" cy="914400"/>
            <a:chOff x="1150030" y="4287600"/>
            <a:chExt cx="1132370" cy="914400"/>
          </a:xfrm>
        </p:grpSpPr>
        <p:pic>
          <p:nvPicPr>
            <p:cNvPr id="16" name="圖形 15" descr="紙張">
              <a:extLst>
                <a:ext uri="{FF2B5EF4-FFF2-40B4-BE49-F238E27FC236}">
                  <a16:creationId xmlns:a16="http://schemas.microsoft.com/office/drawing/2014/main" id="{611EB34E-EA76-4CDE-849E-F4BE8B8954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8000" y="4287600"/>
              <a:ext cx="914400" cy="914400"/>
            </a:xfrm>
            <a:prstGeom prst="rect">
              <a:avLst/>
            </a:prstGeom>
          </p:spPr>
        </p:pic>
        <p:sp>
          <p:nvSpPr>
            <p:cNvPr id="17" name="文字方塊 16">
              <a:extLst>
                <a:ext uri="{FF2B5EF4-FFF2-40B4-BE49-F238E27FC236}">
                  <a16:creationId xmlns:a16="http://schemas.microsoft.com/office/drawing/2014/main" id="{C75FF510-9D93-41F8-A37C-84E16C84D564}"/>
                </a:ext>
              </a:extLst>
            </p:cNvPr>
            <p:cNvSpPr txBox="1"/>
            <p:nvPr/>
          </p:nvSpPr>
          <p:spPr>
            <a:xfrm>
              <a:off x="1625813" y="4556431"/>
              <a:ext cx="274824" cy="369332"/>
            </a:xfrm>
            <a:prstGeom prst="rect">
              <a:avLst/>
            </a:prstGeom>
            <a:noFill/>
          </p:spPr>
          <p:txBody>
            <a:bodyPr wrap="square" rtlCol="0">
              <a:spAutoFit/>
            </a:bodyPr>
            <a:lstStyle/>
            <a:p>
              <a:r>
                <a:rPr lang="en-US" altLang="zh-TW"/>
                <a:t>m</a:t>
              </a:r>
              <a:endParaRPr lang="zh-TW" altLang="en-US"/>
            </a:p>
          </p:txBody>
        </p:sp>
        <p:cxnSp>
          <p:nvCxnSpPr>
            <p:cNvPr id="90" name="直線接點 89">
              <a:extLst>
                <a:ext uri="{FF2B5EF4-FFF2-40B4-BE49-F238E27FC236}">
                  <a16:creationId xmlns:a16="http://schemas.microsoft.com/office/drawing/2014/main" id="{D0D8788D-CB6D-46B8-9F4A-1DD36B1394C9}"/>
                </a:ext>
              </a:extLst>
            </p:cNvPr>
            <p:cNvCxnSpPr/>
            <p:nvPr/>
          </p:nvCxnSpPr>
          <p:spPr>
            <a:xfrm>
              <a:off x="1150030" y="4838700"/>
              <a:ext cx="217970" cy="87063"/>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100" name="群組 99">
            <a:extLst>
              <a:ext uri="{FF2B5EF4-FFF2-40B4-BE49-F238E27FC236}">
                <a16:creationId xmlns:a16="http://schemas.microsoft.com/office/drawing/2014/main" id="{E5457D21-055D-4D84-8964-39832638CF69}"/>
              </a:ext>
            </a:extLst>
          </p:cNvPr>
          <p:cNvGrpSpPr/>
          <p:nvPr/>
        </p:nvGrpSpPr>
        <p:grpSpPr>
          <a:xfrm>
            <a:off x="9537766" y="2526175"/>
            <a:ext cx="1389337" cy="1054799"/>
            <a:chOff x="9537766" y="2526175"/>
            <a:chExt cx="1389337" cy="1054799"/>
          </a:xfrm>
        </p:grpSpPr>
        <p:grpSp>
          <p:nvGrpSpPr>
            <p:cNvPr id="69" name="群組 68">
              <a:extLst>
                <a:ext uri="{FF2B5EF4-FFF2-40B4-BE49-F238E27FC236}">
                  <a16:creationId xmlns:a16="http://schemas.microsoft.com/office/drawing/2014/main" id="{C6ACD888-536D-426A-824E-3876F26BCB89}"/>
                </a:ext>
              </a:extLst>
            </p:cNvPr>
            <p:cNvGrpSpPr/>
            <p:nvPr/>
          </p:nvGrpSpPr>
          <p:grpSpPr>
            <a:xfrm>
              <a:off x="9537766" y="2526175"/>
              <a:ext cx="1004874" cy="1054799"/>
              <a:chOff x="3816692" y="2208148"/>
              <a:chExt cx="1004874" cy="1048032"/>
            </a:xfrm>
          </p:grpSpPr>
          <p:pic>
            <p:nvPicPr>
              <p:cNvPr id="70" name="圖片 69">
                <a:extLst>
                  <a:ext uri="{FF2B5EF4-FFF2-40B4-BE49-F238E27FC236}">
                    <a16:creationId xmlns:a16="http://schemas.microsoft.com/office/drawing/2014/main" id="{E2504B69-4538-4443-B5FA-DFB2BB160B2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71" name="圖形 70" descr="鑰匙">
                <a:extLst>
                  <a:ext uri="{FF2B5EF4-FFF2-40B4-BE49-F238E27FC236}">
                    <a16:creationId xmlns:a16="http://schemas.microsoft.com/office/drawing/2014/main" id="{1AED02B3-64D2-4819-9135-E6BAEE57ED6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16692" y="2208148"/>
                <a:ext cx="914400" cy="914400"/>
              </a:xfrm>
              <a:prstGeom prst="rect">
                <a:avLst/>
              </a:prstGeom>
            </p:spPr>
          </p:pic>
        </p:grpSp>
        <p:cxnSp>
          <p:nvCxnSpPr>
            <p:cNvPr id="99" name="直線接點 98">
              <a:extLst>
                <a:ext uri="{FF2B5EF4-FFF2-40B4-BE49-F238E27FC236}">
                  <a16:creationId xmlns:a16="http://schemas.microsoft.com/office/drawing/2014/main" id="{FEB16E99-202A-4578-A446-1B093BEB6D53}"/>
                </a:ext>
              </a:extLst>
            </p:cNvPr>
            <p:cNvCxnSpPr/>
            <p:nvPr/>
          </p:nvCxnSpPr>
          <p:spPr>
            <a:xfrm flipH="1">
              <a:off x="10878140" y="2928713"/>
              <a:ext cx="48963" cy="162673"/>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103" name="群組 102">
            <a:extLst>
              <a:ext uri="{FF2B5EF4-FFF2-40B4-BE49-F238E27FC236}">
                <a16:creationId xmlns:a16="http://schemas.microsoft.com/office/drawing/2014/main" id="{80F1913D-45EA-4C8D-858B-F55BB3424E6B}"/>
              </a:ext>
            </a:extLst>
          </p:cNvPr>
          <p:cNvGrpSpPr/>
          <p:nvPr/>
        </p:nvGrpSpPr>
        <p:grpSpPr>
          <a:xfrm>
            <a:off x="9279926" y="2526175"/>
            <a:ext cx="1691429" cy="1465200"/>
            <a:chOff x="9235674" y="2471901"/>
            <a:chExt cx="1691429" cy="1465200"/>
          </a:xfrm>
        </p:grpSpPr>
        <p:grpSp>
          <p:nvGrpSpPr>
            <p:cNvPr id="33" name="群組 32">
              <a:extLst>
                <a:ext uri="{FF2B5EF4-FFF2-40B4-BE49-F238E27FC236}">
                  <a16:creationId xmlns:a16="http://schemas.microsoft.com/office/drawing/2014/main" id="{4B56FFAB-53BF-42E5-A7DB-D3162DC6E856}"/>
                </a:ext>
              </a:extLst>
            </p:cNvPr>
            <p:cNvGrpSpPr>
              <a:grpSpLocks noChangeAspect="1"/>
            </p:cNvGrpSpPr>
            <p:nvPr/>
          </p:nvGrpSpPr>
          <p:grpSpPr>
            <a:xfrm>
              <a:off x="9235674" y="2471901"/>
              <a:ext cx="1465200" cy="1465200"/>
              <a:chOff x="4675808" y="4166088"/>
              <a:chExt cx="1247400" cy="1247400"/>
            </a:xfrm>
          </p:grpSpPr>
          <p:pic>
            <p:nvPicPr>
              <p:cNvPr id="34" name="圖片 33">
                <a:extLst>
                  <a:ext uri="{FF2B5EF4-FFF2-40B4-BE49-F238E27FC236}">
                    <a16:creationId xmlns:a16="http://schemas.microsoft.com/office/drawing/2014/main" id="{BF113860-B505-4C35-923F-01E4C3BB6D70}"/>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35" name="圖片 34">
                <a:extLst>
                  <a:ext uri="{FF2B5EF4-FFF2-40B4-BE49-F238E27FC236}">
                    <a16:creationId xmlns:a16="http://schemas.microsoft.com/office/drawing/2014/main" id="{A45C74C4-AF51-48C4-8F95-CC2DABDF4A7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cxnSp>
          <p:nvCxnSpPr>
            <p:cNvPr id="102" name="直線接點 101">
              <a:extLst>
                <a:ext uri="{FF2B5EF4-FFF2-40B4-BE49-F238E27FC236}">
                  <a16:creationId xmlns:a16="http://schemas.microsoft.com/office/drawing/2014/main" id="{0757B723-112E-428F-972B-C006A315FB04}"/>
                </a:ext>
              </a:extLst>
            </p:cNvPr>
            <p:cNvCxnSpPr/>
            <p:nvPr/>
          </p:nvCxnSpPr>
          <p:spPr>
            <a:xfrm>
              <a:off x="10927103" y="2952750"/>
              <a:ext cx="0" cy="354669"/>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104" name="群組 103">
            <a:extLst>
              <a:ext uri="{FF2B5EF4-FFF2-40B4-BE49-F238E27FC236}">
                <a16:creationId xmlns:a16="http://schemas.microsoft.com/office/drawing/2014/main" id="{675658E8-221B-4B44-AC3A-0ED8FA0CD31E}"/>
              </a:ext>
            </a:extLst>
          </p:cNvPr>
          <p:cNvGrpSpPr/>
          <p:nvPr/>
        </p:nvGrpSpPr>
        <p:grpSpPr>
          <a:xfrm>
            <a:off x="2336382" y="6173422"/>
            <a:ext cx="449103" cy="354443"/>
            <a:chOff x="6930545" y="2381250"/>
            <a:chExt cx="1232380" cy="1064579"/>
          </a:xfrm>
        </p:grpSpPr>
        <p:grpSp>
          <p:nvGrpSpPr>
            <p:cNvPr id="105" name="群組 104">
              <a:extLst>
                <a:ext uri="{FF2B5EF4-FFF2-40B4-BE49-F238E27FC236}">
                  <a16:creationId xmlns:a16="http://schemas.microsoft.com/office/drawing/2014/main" id="{B55C759C-FB6C-48F4-8EF0-599B973DCE20}"/>
                </a:ext>
              </a:extLst>
            </p:cNvPr>
            <p:cNvGrpSpPr/>
            <p:nvPr/>
          </p:nvGrpSpPr>
          <p:grpSpPr>
            <a:xfrm>
              <a:off x="6930545" y="2391029"/>
              <a:ext cx="1232380" cy="1054800"/>
              <a:chOff x="6930545" y="2391029"/>
              <a:chExt cx="1232380" cy="1054800"/>
            </a:xfrm>
          </p:grpSpPr>
          <p:grpSp>
            <p:nvGrpSpPr>
              <p:cNvPr id="107" name="群組 106">
                <a:extLst>
                  <a:ext uri="{FF2B5EF4-FFF2-40B4-BE49-F238E27FC236}">
                    <a16:creationId xmlns:a16="http://schemas.microsoft.com/office/drawing/2014/main" id="{7D2DE0DB-C2DD-4C7D-A18A-AE4033AA6A52}"/>
                  </a:ext>
                </a:extLst>
              </p:cNvPr>
              <p:cNvGrpSpPr/>
              <p:nvPr/>
            </p:nvGrpSpPr>
            <p:grpSpPr>
              <a:xfrm>
                <a:off x="6930545" y="2391029"/>
                <a:ext cx="1004874" cy="1054800"/>
                <a:chOff x="6930545" y="2391029"/>
                <a:chExt cx="1004874" cy="1054800"/>
              </a:xfrm>
            </p:grpSpPr>
            <p:pic>
              <p:nvPicPr>
                <p:cNvPr id="109" name="圖片 108">
                  <a:extLst>
                    <a:ext uri="{FF2B5EF4-FFF2-40B4-BE49-F238E27FC236}">
                      <a16:creationId xmlns:a16="http://schemas.microsoft.com/office/drawing/2014/main" id="{4CA80785-5F7F-48CB-8E8D-B3924378DEB6}"/>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391819" y="2898719"/>
                  <a:ext cx="543600" cy="547110"/>
                </a:xfrm>
                <a:prstGeom prst="rect">
                  <a:avLst/>
                </a:prstGeom>
                <a:ln>
                  <a:solidFill>
                    <a:schemeClr val="tx1"/>
                  </a:solidFill>
                </a:ln>
              </p:spPr>
            </p:pic>
            <p:pic>
              <p:nvPicPr>
                <p:cNvPr id="110" name="圖形 109" descr="鑰匙">
                  <a:extLst>
                    <a:ext uri="{FF2B5EF4-FFF2-40B4-BE49-F238E27FC236}">
                      <a16:creationId xmlns:a16="http://schemas.microsoft.com/office/drawing/2014/main" id="{2EDCE62C-2761-4190-9D54-899A3B32635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30545" y="2391029"/>
                  <a:ext cx="914400" cy="920304"/>
                </a:xfrm>
                <a:prstGeom prst="rect">
                  <a:avLst/>
                </a:prstGeom>
              </p:spPr>
            </p:pic>
          </p:grpSp>
          <p:cxnSp>
            <p:nvCxnSpPr>
              <p:cNvPr id="108" name="直線接點 107">
                <a:extLst>
                  <a:ext uri="{FF2B5EF4-FFF2-40B4-BE49-F238E27FC236}">
                    <a16:creationId xmlns:a16="http://schemas.microsoft.com/office/drawing/2014/main" id="{37585799-C1B8-4DA9-8902-DB6257684A19}"/>
                  </a:ext>
                </a:extLst>
              </p:cNvPr>
              <p:cNvCxnSpPr/>
              <p:nvPr/>
            </p:nvCxnSpPr>
            <p:spPr>
              <a:xfrm>
                <a:off x="8162925" y="2828925"/>
                <a:ext cx="0" cy="361400"/>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06" name="矩形 105">
              <a:extLst>
                <a:ext uri="{FF2B5EF4-FFF2-40B4-BE49-F238E27FC236}">
                  <a16:creationId xmlns:a16="http://schemas.microsoft.com/office/drawing/2014/main" id="{7B894268-1E0E-4F0A-BDB6-BD04E13027B8}"/>
                </a:ext>
              </a:extLst>
            </p:cNvPr>
            <p:cNvSpPr/>
            <p:nvPr/>
          </p:nvSpPr>
          <p:spPr>
            <a:xfrm>
              <a:off x="7791450" y="2381250"/>
              <a:ext cx="214667" cy="310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4" name="群組 113">
            <a:extLst>
              <a:ext uri="{FF2B5EF4-FFF2-40B4-BE49-F238E27FC236}">
                <a16:creationId xmlns:a16="http://schemas.microsoft.com/office/drawing/2014/main" id="{C2A39A04-0A79-4887-B7AA-B77ACB2AE531}"/>
              </a:ext>
            </a:extLst>
          </p:cNvPr>
          <p:cNvGrpSpPr/>
          <p:nvPr/>
        </p:nvGrpSpPr>
        <p:grpSpPr>
          <a:xfrm>
            <a:off x="7133957" y="6240070"/>
            <a:ext cx="343435" cy="232302"/>
            <a:chOff x="6430060" y="3942283"/>
            <a:chExt cx="1056590" cy="1054800"/>
          </a:xfrm>
        </p:grpSpPr>
        <p:grpSp>
          <p:nvGrpSpPr>
            <p:cNvPr id="115" name="群組 114">
              <a:extLst>
                <a:ext uri="{FF2B5EF4-FFF2-40B4-BE49-F238E27FC236}">
                  <a16:creationId xmlns:a16="http://schemas.microsoft.com/office/drawing/2014/main" id="{08754C4D-2460-44D8-9DF2-E3FEE566208E}"/>
                </a:ext>
              </a:extLst>
            </p:cNvPr>
            <p:cNvGrpSpPr/>
            <p:nvPr/>
          </p:nvGrpSpPr>
          <p:grpSpPr>
            <a:xfrm>
              <a:off x="6430060" y="3942283"/>
              <a:ext cx="1004874" cy="1054800"/>
              <a:chOff x="4902126" y="4208680"/>
              <a:chExt cx="1004874" cy="1054800"/>
            </a:xfrm>
          </p:grpSpPr>
          <p:pic>
            <p:nvPicPr>
              <p:cNvPr id="117" name="圖片 116">
                <a:extLst>
                  <a:ext uri="{FF2B5EF4-FFF2-40B4-BE49-F238E27FC236}">
                    <a16:creationId xmlns:a16="http://schemas.microsoft.com/office/drawing/2014/main" id="{2418DC12-E9E2-49B1-88A3-307228DCD756}"/>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363400" y="4716370"/>
                <a:ext cx="543600" cy="547110"/>
              </a:xfrm>
              <a:prstGeom prst="rect">
                <a:avLst/>
              </a:prstGeom>
              <a:ln>
                <a:solidFill>
                  <a:schemeClr val="tx1"/>
                </a:solidFill>
              </a:ln>
            </p:spPr>
          </p:pic>
          <p:pic>
            <p:nvPicPr>
              <p:cNvPr id="118" name="圖形 117" descr="鑰匙">
                <a:extLst>
                  <a:ext uri="{FF2B5EF4-FFF2-40B4-BE49-F238E27FC236}">
                    <a16:creationId xmlns:a16="http://schemas.microsoft.com/office/drawing/2014/main" id="{C9E40815-50DA-4C0E-87E2-C2255063BAB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02126" y="4208680"/>
                <a:ext cx="914400" cy="920304"/>
              </a:xfrm>
              <a:prstGeom prst="rect">
                <a:avLst/>
              </a:prstGeom>
            </p:spPr>
          </p:pic>
        </p:grpSp>
        <p:sp>
          <p:nvSpPr>
            <p:cNvPr id="116" name="箭號: 向右 115">
              <a:extLst>
                <a:ext uri="{FF2B5EF4-FFF2-40B4-BE49-F238E27FC236}">
                  <a16:creationId xmlns:a16="http://schemas.microsoft.com/office/drawing/2014/main" id="{586F4A0B-99E4-4EC1-9B22-D91D95819CBC}"/>
                </a:ext>
              </a:extLst>
            </p:cNvPr>
            <p:cNvSpPr/>
            <p:nvPr/>
          </p:nvSpPr>
          <p:spPr>
            <a:xfrm>
              <a:off x="7239000" y="4131781"/>
              <a:ext cx="247650" cy="240194"/>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9" name="群組 118">
            <a:extLst>
              <a:ext uri="{FF2B5EF4-FFF2-40B4-BE49-F238E27FC236}">
                <a16:creationId xmlns:a16="http://schemas.microsoft.com/office/drawing/2014/main" id="{6119ACED-D563-4BB6-955F-1C8460F9DAFF}"/>
              </a:ext>
            </a:extLst>
          </p:cNvPr>
          <p:cNvGrpSpPr/>
          <p:nvPr/>
        </p:nvGrpSpPr>
        <p:grpSpPr>
          <a:xfrm>
            <a:off x="7077347" y="6069476"/>
            <a:ext cx="505991" cy="505991"/>
            <a:chOff x="1602508" y="2631982"/>
            <a:chExt cx="505991" cy="505991"/>
          </a:xfrm>
        </p:grpSpPr>
        <p:pic>
          <p:nvPicPr>
            <p:cNvPr id="120" name="圖片 119">
              <a:extLst>
                <a:ext uri="{FF2B5EF4-FFF2-40B4-BE49-F238E27FC236}">
                  <a16:creationId xmlns:a16="http://schemas.microsoft.com/office/drawing/2014/main" id="{1E6D93B9-1D7E-414B-BF20-983AFB7879F4}"/>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602508" y="2631982"/>
              <a:ext cx="505991" cy="505991"/>
            </a:xfrm>
            <a:prstGeom prst="rect">
              <a:avLst/>
            </a:prstGeom>
          </p:spPr>
        </p:pic>
        <p:sp>
          <p:nvSpPr>
            <p:cNvPr id="121" name="等腰三角形 120">
              <a:extLst>
                <a:ext uri="{FF2B5EF4-FFF2-40B4-BE49-F238E27FC236}">
                  <a16:creationId xmlns:a16="http://schemas.microsoft.com/office/drawing/2014/main" id="{D666A327-7754-4BAF-B717-8402B916841D}"/>
                </a:ext>
              </a:extLst>
            </p:cNvPr>
            <p:cNvSpPr/>
            <p:nvPr/>
          </p:nvSpPr>
          <p:spPr>
            <a:xfrm>
              <a:off x="1885950" y="2651271"/>
              <a:ext cx="133350" cy="115688"/>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6" name="群組 25">
            <a:extLst>
              <a:ext uri="{FF2B5EF4-FFF2-40B4-BE49-F238E27FC236}">
                <a16:creationId xmlns:a16="http://schemas.microsoft.com/office/drawing/2014/main" id="{A50156FE-8084-447B-94F9-A0BA4A343435}"/>
              </a:ext>
            </a:extLst>
          </p:cNvPr>
          <p:cNvGrpSpPr/>
          <p:nvPr/>
        </p:nvGrpSpPr>
        <p:grpSpPr>
          <a:xfrm>
            <a:off x="734400" y="6045074"/>
            <a:ext cx="10724262" cy="638356"/>
            <a:chOff x="733868" y="4049486"/>
            <a:chExt cx="10724262" cy="923744"/>
          </a:xfrm>
        </p:grpSpPr>
        <p:sp>
          <p:nvSpPr>
            <p:cNvPr id="22" name="手繪多邊形: 圖案 21">
              <a:extLst>
                <a:ext uri="{FF2B5EF4-FFF2-40B4-BE49-F238E27FC236}">
                  <a16:creationId xmlns:a16="http://schemas.microsoft.com/office/drawing/2014/main" id="{45D9341C-4989-4DC8-83CE-8797AE81AD35}"/>
                </a:ext>
              </a:extLst>
            </p:cNvPr>
            <p:cNvSpPr/>
            <p:nvPr/>
          </p:nvSpPr>
          <p:spPr>
            <a:xfrm>
              <a:off x="733868"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altLang="en-US" sz="1800" b="0" i="0" kern="1200"/>
                <a:t>初始化</a:t>
              </a:r>
              <a:endParaRPr lang="zh-TW" altLang="en-US" sz="1800" kern="1200"/>
            </a:p>
          </p:txBody>
        </p:sp>
        <p:sp>
          <p:nvSpPr>
            <p:cNvPr id="23" name="手繪多邊形: 圖案 22">
              <a:extLst>
                <a:ext uri="{FF2B5EF4-FFF2-40B4-BE49-F238E27FC236}">
                  <a16:creationId xmlns:a16="http://schemas.microsoft.com/office/drawing/2014/main" id="{28A0568E-8E50-4B75-85FD-29FA7158ED06}"/>
                </a:ext>
              </a:extLst>
            </p:cNvPr>
            <p:cNvSpPr/>
            <p:nvPr/>
          </p:nvSpPr>
          <p:spPr>
            <a:xfrm>
              <a:off x="3342472"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dirty="0"/>
                <a:t>計算過程</a:t>
              </a:r>
              <a:endParaRPr lang="en-US" altLang="zh-TW" sz="1600" b="0" i="0" kern="1200" dirty="0"/>
            </a:p>
            <a:p>
              <a:pPr marL="0" lvl="0" indent="0" algn="ctr" defTabSz="711200">
                <a:lnSpc>
                  <a:spcPct val="90000"/>
                </a:lnSpc>
                <a:spcBef>
                  <a:spcPct val="0"/>
                </a:spcBef>
                <a:spcAft>
                  <a:spcPct val="35000"/>
                </a:spcAft>
                <a:buNone/>
              </a:pPr>
              <a:r>
                <a:rPr lang="zh-TW" sz="1600" b="0" i="0" kern="1200" dirty="0"/>
                <a:t>（使用公鑰 </a:t>
              </a:r>
              <a:r>
                <a:rPr lang="en-US" sz="1600" b="0" i="0" kern="1200" dirty="0"/>
                <a:t>K </a:t>
              </a:r>
              <a:r>
                <a:rPr lang="zh-TW" sz="1600" b="0" i="0" kern="1200" dirty="0"/>
                <a:t>產生）</a:t>
              </a:r>
              <a:endParaRPr lang="zh-TW" sz="1600" kern="1200" dirty="0"/>
            </a:p>
          </p:txBody>
        </p:sp>
        <p:sp>
          <p:nvSpPr>
            <p:cNvPr id="24" name="手繪多邊形: 圖案 23">
              <a:extLst>
                <a:ext uri="{FF2B5EF4-FFF2-40B4-BE49-F238E27FC236}">
                  <a16:creationId xmlns:a16="http://schemas.microsoft.com/office/drawing/2014/main" id="{47C3BBC2-C190-4F0B-850D-550C27BCE19D}"/>
                </a:ext>
              </a:extLst>
            </p:cNvPr>
            <p:cNvSpPr/>
            <p:nvPr/>
          </p:nvSpPr>
          <p:spPr>
            <a:xfrm>
              <a:off x="5951077"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a:t>驗證過程</a:t>
              </a:r>
              <a:endParaRPr lang="en-US" altLang="zh-TW" sz="1600" b="0" i="0" kern="1200"/>
            </a:p>
            <a:p>
              <a:pPr marL="0" lvl="0" indent="0" algn="ctr" defTabSz="711200">
                <a:lnSpc>
                  <a:spcPct val="90000"/>
                </a:lnSpc>
                <a:spcBef>
                  <a:spcPct val="0"/>
                </a:spcBef>
                <a:spcAft>
                  <a:spcPct val="35000"/>
                </a:spcAft>
                <a:buNone/>
              </a:pPr>
              <a:r>
                <a:rPr lang="zh-TW" sz="1600" b="0" i="0" kern="1200"/>
                <a:t>（使用公鑰 </a:t>
              </a:r>
              <a:r>
                <a:rPr lang="en-US" sz="1600" b="0" i="0" kern="1200"/>
                <a:t>K</a:t>
              </a:r>
              <a:r>
                <a:rPr lang="zh-TW" sz="1600" b="0" i="0" kern="1200"/>
                <a:t>）</a:t>
              </a:r>
              <a:endParaRPr lang="zh-TW" sz="1600" kern="1200"/>
            </a:p>
          </p:txBody>
        </p:sp>
        <p:sp>
          <p:nvSpPr>
            <p:cNvPr id="25" name="手繪多邊形: 圖案 24">
              <a:extLst>
                <a:ext uri="{FF2B5EF4-FFF2-40B4-BE49-F238E27FC236}">
                  <a16:creationId xmlns:a16="http://schemas.microsoft.com/office/drawing/2014/main" id="{CEE25210-C774-4D5D-B5EE-2ED95C6F6DA9}"/>
                </a:ext>
              </a:extLst>
            </p:cNvPr>
            <p:cNvSpPr/>
            <p:nvPr/>
          </p:nvSpPr>
          <p:spPr>
            <a:xfrm>
              <a:off x="8559681"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sz="1800" b="0" i="0" kern="1200"/>
                <a:t>後門 </a:t>
              </a:r>
              <a:r>
                <a:rPr lang="en-US" sz="1800" b="0" i="0" kern="1200"/>
                <a:t>x </a:t>
              </a:r>
              <a:r>
                <a:rPr lang="zh-TW" sz="1800" b="0" i="0" kern="1200"/>
                <a:t>使用過程</a:t>
              </a:r>
              <a:endParaRPr lang="zh-TW" sz="1800" kern="1200"/>
            </a:p>
          </p:txBody>
        </p:sp>
      </p:grpSp>
    </p:spTree>
    <p:extLst>
      <p:ext uri="{BB962C8B-B14F-4D97-AF65-F5344CB8AC3E}">
        <p14:creationId xmlns:p14="http://schemas.microsoft.com/office/powerpoint/2010/main" val="2906477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0 L 0.17331 0.15023 " pathEditMode="relative" rAng="0" ptsTypes="AA">
                                      <p:cBhvr>
                                        <p:cTn id="6" dur="500" fill="hold"/>
                                        <p:tgtEl>
                                          <p:spTgt spid="94"/>
                                        </p:tgtEl>
                                        <p:attrNameLst>
                                          <p:attrName>ppt_x</p:attrName>
                                          <p:attrName>ppt_y</p:attrName>
                                        </p:attrNameLst>
                                      </p:cBhvr>
                                      <p:rCtr x="8659" y="7500"/>
                                    </p:animMotion>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4.375E-6 -1.11111E-6 L 0.06563 0.16597 " pathEditMode="relative" rAng="0" ptsTypes="AA">
                                      <p:cBhvr>
                                        <p:cTn id="9" dur="500" fill="hold"/>
                                        <p:tgtEl>
                                          <p:spTgt spid="97"/>
                                        </p:tgtEl>
                                        <p:attrNameLst>
                                          <p:attrName>ppt_x</p:attrName>
                                          <p:attrName>ppt_y</p:attrName>
                                        </p:attrNameLst>
                                      </p:cBhvr>
                                      <p:rCtr x="3281" y="8287"/>
                                    </p:animMotion>
                                  </p:childTnLst>
                                </p:cTn>
                              </p:par>
                            </p:childTnLst>
                          </p:cTn>
                        </p:par>
                        <p:par>
                          <p:cTn id="10" fill="hold">
                            <p:stCondLst>
                              <p:cond delay="1000"/>
                            </p:stCondLst>
                            <p:childTnLst>
                              <p:par>
                                <p:cTn id="11" presetID="1" presetClass="exit" presetSubtype="0" fill="hold" nodeType="afterEffect">
                                  <p:stCondLst>
                                    <p:cond delay="0"/>
                                  </p:stCondLst>
                                  <p:childTnLst>
                                    <p:set>
                                      <p:cBhvr>
                                        <p:cTn id="12" dur="1" fill="hold">
                                          <p:stCondLst>
                                            <p:cond delay="0"/>
                                          </p:stCondLst>
                                        </p:cTn>
                                        <p:tgtEl>
                                          <p:spTgt spid="10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7"/>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fade">
                                      <p:cBhvr>
                                        <p:cTn id="1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內容版面配置區 2">
            <a:extLst>
              <a:ext uri="{FF2B5EF4-FFF2-40B4-BE49-F238E27FC236}">
                <a16:creationId xmlns:a16="http://schemas.microsoft.com/office/drawing/2014/main" id="{68868599-FEBF-4A92-B261-56EDFD0AEB36}"/>
              </a:ext>
            </a:extLst>
          </p:cNvPr>
          <p:cNvSpPr txBox="1">
            <a:spLocks/>
          </p:cNvSpPr>
          <p:nvPr/>
        </p:nvSpPr>
        <p:spPr>
          <a:xfrm>
            <a:off x="565150" y="2691638"/>
            <a:ext cx="8267296" cy="3188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由於 </a:t>
            </a:r>
            <a:r>
              <a:rPr lang="en-US" altLang="zh-TW" dirty="0"/>
              <a:t>r    </a:t>
            </a:r>
            <a:r>
              <a:rPr lang="zh-TW" altLang="en-US" dirty="0"/>
              <a:t>已經提供，計算方法同上，得出 </a:t>
            </a:r>
            <a:r>
              <a:rPr lang="en-US" altLang="zh-TW" dirty="0"/>
              <a:t>CH2</a:t>
            </a:r>
            <a:r>
              <a:rPr lang="zh-TW" altLang="en-US" dirty="0"/>
              <a:t>，對比 </a:t>
            </a:r>
            <a:r>
              <a:rPr lang="en-US" altLang="zh-TW" dirty="0"/>
              <a:t>CH </a:t>
            </a:r>
            <a:r>
              <a:rPr lang="zh-TW" altLang="en-US" dirty="0"/>
              <a:t>即可得出結果。</a:t>
            </a:r>
          </a:p>
          <a:p>
            <a:endParaRPr lang="zh-TW" altLang="en-US" dirty="0"/>
          </a:p>
        </p:txBody>
      </p:sp>
      <p:grpSp>
        <p:nvGrpSpPr>
          <p:cNvPr id="41" name="群組 40">
            <a:extLst>
              <a:ext uri="{FF2B5EF4-FFF2-40B4-BE49-F238E27FC236}">
                <a16:creationId xmlns:a16="http://schemas.microsoft.com/office/drawing/2014/main" id="{14D302E0-6A53-4A02-93D7-39E79FC1F8A2}"/>
              </a:ext>
            </a:extLst>
          </p:cNvPr>
          <p:cNvGrpSpPr>
            <a:grpSpLocks noChangeAspect="1"/>
          </p:cNvGrpSpPr>
          <p:nvPr/>
        </p:nvGrpSpPr>
        <p:grpSpPr>
          <a:xfrm>
            <a:off x="2872518" y="3217381"/>
            <a:ext cx="914400" cy="914400"/>
            <a:chOff x="5356351" y="1998962"/>
            <a:chExt cx="914400" cy="914400"/>
          </a:xfrm>
        </p:grpSpPr>
        <p:pic>
          <p:nvPicPr>
            <p:cNvPr id="42" name="圖形 41" descr="紙張">
              <a:extLst>
                <a:ext uri="{FF2B5EF4-FFF2-40B4-BE49-F238E27FC236}">
                  <a16:creationId xmlns:a16="http://schemas.microsoft.com/office/drawing/2014/main" id="{BF50A5EB-425B-4C28-9EF7-47D66B9E10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351" y="1998962"/>
              <a:ext cx="914400" cy="914400"/>
            </a:xfrm>
            <a:prstGeom prst="rect">
              <a:avLst/>
            </a:prstGeom>
          </p:spPr>
        </p:pic>
        <p:sp>
          <p:nvSpPr>
            <p:cNvPr id="43" name="文字方塊 42">
              <a:extLst>
                <a:ext uri="{FF2B5EF4-FFF2-40B4-BE49-F238E27FC236}">
                  <a16:creationId xmlns:a16="http://schemas.microsoft.com/office/drawing/2014/main" id="{8D72F85E-8380-4B3E-B7A2-4B1377754B3C}"/>
                </a:ext>
              </a:extLst>
            </p:cNvPr>
            <p:cNvSpPr txBox="1"/>
            <p:nvPr/>
          </p:nvSpPr>
          <p:spPr>
            <a:xfrm>
              <a:off x="5614164" y="2267793"/>
              <a:ext cx="274824" cy="369332"/>
            </a:xfrm>
            <a:prstGeom prst="rect">
              <a:avLst/>
            </a:prstGeom>
            <a:noFill/>
          </p:spPr>
          <p:txBody>
            <a:bodyPr wrap="square" rtlCol="0">
              <a:spAutoFit/>
            </a:bodyPr>
            <a:lstStyle/>
            <a:p>
              <a:r>
                <a:rPr lang="en-US" altLang="zh-TW"/>
                <a:t>m</a:t>
              </a:r>
              <a:endParaRPr lang="zh-TW" altLang="en-US"/>
            </a:p>
          </p:txBody>
        </p:sp>
      </p:grpSp>
      <p:pic>
        <p:nvPicPr>
          <p:cNvPr id="44" name="圖片 43">
            <a:extLst>
              <a:ext uri="{FF2B5EF4-FFF2-40B4-BE49-F238E27FC236}">
                <a16:creationId xmlns:a16="http://schemas.microsoft.com/office/drawing/2014/main" id="{5368B5A9-A347-4A21-98AE-5B2CFBA89B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5430" y="3137973"/>
            <a:ext cx="1054800" cy="1054800"/>
          </a:xfrm>
          <a:prstGeom prst="rect">
            <a:avLst/>
          </a:prstGeom>
        </p:spPr>
      </p:pic>
      <p:grpSp>
        <p:nvGrpSpPr>
          <p:cNvPr id="3" name="群組 2">
            <a:extLst>
              <a:ext uri="{FF2B5EF4-FFF2-40B4-BE49-F238E27FC236}">
                <a16:creationId xmlns:a16="http://schemas.microsoft.com/office/drawing/2014/main" id="{B4C51F62-AE35-4CFC-AB95-A7728C0B5DED}"/>
              </a:ext>
            </a:extLst>
          </p:cNvPr>
          <p:cNvGrpSpPr/>
          <p:nvPr/>
        </p:nvGrpSpPr>
        <p:grpSpPr>
          <a:xfrm>
            <a:off x="4808066" y="4069593"/>
            <a:ext cx="1258645" cy="1807495"/>
            <a:chOff x="4808066" y="4069593"/>
            <a:chExt cx="1258645" cy="1807495"/>
          </a:xfrm>
        </p:grpSpPr>
        <p:sp>
          <p:nvSpPr>
            <p:cNvPr id="45" name="矩形: 圓角 44">
              <a:extLst>
                <a:ext uri="{FF2B5EF4-FFF2-40B4-BE49-F238E27FC236}">
                  <a16:creationId xmlns:a16="http://schemas.microsoft.com/office/drawing/2014/main" id="{64F1177A-7062-4AA1-8CC7-7488FA070C44}"/>
                </a:ext>
              </a:extLst>
            </p:cNvPr>
            <p:cNvSpPr/>
            <p:nvPr/>
          </p:nvSpPr>
          <p:spPr>
            <a:xfrm>
              <a:off x="4808066" y="4069593"/>
              <a:ext cx="1258645" cy="12909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橢圓 1">
              <a:extLst>
                <a:ext uri="{FF2B5EF4-FFF2-40B4-BE49-F238E27FC236}">
                  <a16:creationId xmlns:a16="http://schemas.microsoft.com/office/drawing/2014/main" id="{EFC568A3-A68F-4898-B76B-F325FEE3D7BB}"/>
                </a:ext>
              </a:extLst>
            </p:cNvPr>
            <p:cNvSpPr/>
            <p:nvPr/>
          </p:nvSpPr>
          <p:spPr>
            <a:xfrm>
              <a:off x="5074169" y="5753100"/>
              <a:ext cx="324453" cy="1239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標題 1">
            <a:extLst>
              <a:ext uri="{FF2B5EF4-FFF2-40B4-BE49-F238E27FC236}">
                <a16:creationId xmlns:a16="http://schemas.microsoft.com/office/drawing/2014/main" id="{FC8176BE-FD92-4C21-AE6A-83C8D497E1EA}"/>
              </a:ext>
            </a:extLst>
          </p:cNvPr>
          <p:cNvSpPr txBox="1">
            <a:spLocks/>
          </p:cNvSpPr>
          <p:nvPr/>
        </p:nvSpPr>
        <p:spPr>
          <a:xfrm>
            <a:off x="1234474" y="6045074"/>
            <a:ext cx="1898301" cy="125398"/>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t>初始化</a:t>
            </a:r>
          </a:p>
        </p:txBody>
      </p:sp>
      <mc:AlternateContent xmlns:mc="http://schemas.openxmlformats.org/markup-compatibility/2006" xmlns:a14="http://schemas.microsoft.com/office/drawing/2010/main">
        <mc:Choice Requires="a14">
          <p:sp>
            <p:nvSpPr>
              <p:cNvPr id="32" name="內容版面配置區 2">
                <a:extLst>
                  <a:ext uri="{FF2B5EF4-FFF2-40B4-BE49-F238E27FC236}">
                    <a16:creationId xmlns:a16="http://schemas.microsoft.com/office/drawing/2014/main" id="{716071B8-6266-4595-B2BE-46CDB50B52BE}"/>
                  </a:ext>
                </a:extLst>
              </p:cNvPr>
              <p:cNvSpPr txBox="1">
                <a:spLocks/>
              </p:cNvSpPr>
              <p:nvPr/>
            </p:nvSpPr>
            <p:spPr>
              <a:xfrm>
                <a:off x="1150030" y="5995912"/>
                <a:ext cx="2428133" cy="349120"/>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
                  <a:t>Chameleon</a:t>
                </a:r>
                <a:r>
                  <a:rPr lang="zh-TW" altLang="en-US" sz="300"/>
                  <a:t>初始化</a:t>
                </a:r>
              </a:p>
              <a:p>
                <a:r>
                  <a:rPr lang="zh-TW" altLang="en-US" sz="300"/>
                  <a:t>隨機產生後門 </a:t>
                </a:r>
                <a:r>
                  <a:rPr lang="en-US" altLang="zh-TW" sz="300"/>
                  <a:t>x ∈ </a:t>
                </a:r>
                <a:r>
                  <a:rPr lang="en-US" altLang="zh-TW" sz="300" err="1"/>
                  <a:t>Zp</a:t>
                </a:r>
                <a:r>
                  <a:rPr lang="zh-TW" altLang="en-US" sz="300"/>
                  <a:t>，並計算出變色龍函數公鑰 </a:t>
                </a:r>
                <a:endParaRPr lang="en-US" altLang="zh-TW" sz="300"/>
              </a:p>
              <a:p>
                <a:pPr marL="0" indent="0">
                  <a:buNone/>
                </a:pPr>
                <a:r>
                  <a:rPr lang="en-US" altLang="zh-TW" sz="300"/>
                  <a:t>K = (g, y) = (g, </a:t>
                </a:r>
                <a14:m>
                  <m:oMath xmlns:m="http://schemas.openxmlformats.org/officeDocument/2006/math">
                    <m:sSup>
                      <m:sSupPr>
                        <m:ctrlPr>
                          <a:rPr lang="en-US" altLang="zh-TW" sz="300" i="1" smtClean="0">
                            <a:latin typeface="Cambria Math" panose="02040503050406030204" pitchFamily="18" charset="0"/>
                          </a:rPr>
                        </m:ctrlPr>
                      </m:sSupPr>
                      <m:e>
                        <m:r>
                          <a:rPr lang="en-US" altLang="zh-TW" sz="300" i="1">
                            <a:latin typeface="Cambria Math" panose="02040503050406030204" pitchFamily="18" charset="0"/>
                          </a:rPr>
                          <m:t>𝑔</m:t>
                        </m:r>
                      </m:e>
                      <m:sup>
                        <m:r>
                          <a:rPr lang="en-US" altLang="zh-TW" sz="300" i="1" smtClean="0">
                            <a:latin typeface="Cambria Math" panose="02040503050406030204" pitchFamily="18" charset="0"/>
                          </a:rPr>
                          <m:t>𝑥</m:t>
                        </m:r>
                      </m:sup>
                    </m:sSup>
                  </m:oMath>
                </a14:m>
                <a:r>
                  <a:rPr lang="en-US" altLang="zh-TW" sz="300"/>
                  <a:t> mod p)</a:t>
                </a:r>
              </a:p>
              <a:p>
                <a:r>
                  <a:rPr lang="zh-TW" altLang="en-US" sz="300"/>
                  <a:t>排除後門的話，它有點像 </a:t>
                </a:r>
                <a:r>
                  <a:rPr lang="en-US" altLang="zh-TW" sz="300"/>
                  <a:t>HMAC </a:t>
                </a:r>
                <a:r>
                  <a:rPr lang="zh-TW" altLang="en-US" sz="300"/>
                  <a:t>的概念。</a:t>
                </a:r>
              </a:p>
              <a:p>
                <a:endParaRPr lang="zh-TW" altLang="en-US" sz="300"/>
              </a:p>
            </p:txBody>
          </p:sp>
        </mc:Choice>
        <mc:Fallback xmlns="">
          <p:sp>
            <p:nvSpPr>
              <p:cNvPr id="32" name="內容版面配置區 2">
                <a:extLst>
                  <a:ext uri="{FF2B5EF4-FFF2-40B4-BE49-F238E27FC236}">
                    <a16:creationId xmlns:a16="http://schemas.microsoft.com/office/drawing/2014/main" id="{716071B8-6266-4595-B2BE-46CDB50B52BE}"/>
                  </a:ext>
                </a:extLst>
              </p:cNvPr>
              <p:cNvSpPr txBox="1">
                <a:spLocks noRot="1" noChangeAspect="1" noMove="1" noResize="1" noEditPoints="1" noAdjustHandles="1" noChangeArrowheads="1" noChangeShapeType="1" noTextEdit="1"/>
              </p:cNvSpPr>
              <p:nvPr/>
            </p:nvSpPr>
            <p:spPr>
              <a:xfrm>
                <a:off x="1150030" y="5995912"/>
                <a:ext cx="2428133" cy="349120"/>
              </a:xfrm>
              <a:prstGeom prst="rect">
                <a:avLst/>
              </a:prstGeom>
              <a:blipFill>
                <a:blip r:embed="rId5"/>
                <a:stretch>
                  <a:fillRect b="-84211"/>
                </a:stretch>
              </a:blipFill>
            </p:spPr>
            <p:txBody>
              <a:bodyPr/>
              <a:lstStyle/>
              <a:p>
                <a:r>
                  <a:rPr lang="en-US">
                    <a:noFill/>
                  </a:rPr>
                  <a:t> </a:t>
                </a:r>
              </a:p>
            </p:txBody>
          </p:sp>
        </mc:Fallback>
      </mc:AlternateContent>
      <p:sp>
        <p:nvSpPr>
          <p:cNvPr id="9" name="標題 1">
            <a:extLst>
              <a:ext uri="{FF2B5EF4-FFF2-40B4-BE49-F238E27FC236}">
                <a16:creationId xmlns:a16="http://schemas.microsoft.com/office/drawing/2014/main" id="{2C94FCAB-B929-4E87-AA2F-3A2F670E80A3}"/>
              </a:ext>
            </a:extLst>
          </p:cNvPr>
          <p:cNvSpPr>
            <a:spLocks noGrp="1"/>
          </p:cNvSpPr>
          <p:nvPr>
            <p:ph type="title"/>
          </p:nvPr>
        </p:nvSpPr>
        <p:spPr>
          <a:xfrm>
            <a:off x="3926945" y="6107773"/>
            <a:ext cx="1331377" cy="49932"/>
          </a:xfrm>
        </p:spPr>
        <p:txBody>
          <a:bodyPr wrap="square">
            <a:noAutofit/>
          </a:bodyPr>
          <a:lstStyle/>
          <a:p>
            <a:r>
              <a:rPr lang="en-US" altLang="zh-TW" sz="600" err="1"/>
              <a:t>ChameleonHash</a:t>
            </a:r>
            <a:r>
              <a:rPr lang="en-US" altLang="zh-TW" sz="600"/>
              <a:t> </a:t>
            </a:r>
            <a:r>
              <a:rPr lang="zh-TW" altLang="en-US" sz="600"/>
              <a:t>計算過程</a:t>
            </a:r>
            <a:br>
              <a:rPr lang="en-US" altLang="zh-TW" sz="600"/>
            </a:br>
            <a:r>
              <a:rPr lang="zh-TW" altLang="en-US" sz="600"/>
              <a:t>（使用公鑰 </a:t>
            </a:r>
            <a:r>
              <a:rPr lang="en-US" altLang="zh-TW" sz="600"/>
              <a:t>K </a:t>
            </a:r>
            <a:r>
              <a:rPr lang="zh-TW" altLang="en-US" sz="600"/>
              <a:t>產生）</a:t>
            </a:r>
            <a:br>
              <a:rPr lang="zh-TW" altLang="en-US" sz="600"/>
            </a:br>
            <a:endParaRPr lang="zh-TW" altLang="en-US" sz="600"/>
          </a:p>
        </p:txBody>
      </p:sp>
      <mc:AlternateContent xmlns:mc="http://schemas.openxmlformats.org/markup-compatibility/2006" xmlns:a14="http://schemas.microsoft.com/office/drawing/2010/main">
        <mc:Choice Requires="a14">
          <p:sp>
            <p:nvSpPr>
              <p:cNvPr id="10" name="內容版面配置區 2">
                <a:extLst>
                  <a:ext uri="{FF2B5EF4-FFF2-40B4-BE49-F238E27FC236}">
                    <a16:creationId xmlns:a16="http://schemas.microsoft.com/office/drawing/2014/main" id="{D157A72E-AA17-4380-BFBB-58109CF9818A}"/>
                  </a:ext>
                </a:extLst>
              </p:cNvPr>
              <p:cNvSpPr>
                <a:spLocks noGrp="1"/>
              </p:cNvSpPr>
              <p:nvPr>
                <p:ph idx="1"/>
              </p:nvPr>
            </p:nvSpPr>
            <p:spPr>
              <a:xfrm>
                <a:off x="3759472" y="6046711"/>
                <a:ext cx="2491807" cy="311630"/>
              </a:xfrm>
            </p:spPr>
            <p:txBody>
              <a:bodyPr>
                <a:normAutofit fontScale="25000" lnSpcReduction="20000"/>
              </a:bodyPr>
              <a:lstStyle/>
              <a:p>
                <a:r>
                  <a:rPr lang="zh-TW" altLang="en-US"/>
                  <a:t>隨機產生臨時變數 </a:t>
                </a:r>
                <a:r>
                  <a:rPr lang="en-US" altLang="zh-TW"/>
                  <a:t>r</a:t>
                </a:r>
              </a:p>
              <a:p>
                <a:r>
                  <a:rPr lang="zh-TW" altLang="en-US"/>
                  <a:t>計算出 </a:t>
                </a:r>
                <a:r>
                  <a:rPr lang="en-US" altLang="zh-TW"/>
                  <a:t>CH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sup>
                    </m:sSup>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𝑟</m:t>
                        </m:r>
                      </m:sup>
                    </m:sSup>
                    <m:r>
                      <a:rPr lang="en-US" altLang="zh-TW" i="1">
                        <a:latin typeface="Cambria Math" panose="02040503050406030204" pitchFamily="18" charset="0"/>
                      </a:rPr>
                      <m:t> </m:t>
                    </m:r>
                  </m:oMath>
                </a14:m>
                <a:r>
                  <a:rPr lang="en-US" altLang="zh-TW"/>
                  <a:t> mod p)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sup>
                    </m:sSup>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𝑔</m:t>
                        </m:r>
                      </m:e>
                      <m:sup>
                        <m:r>
                          <a:rPr lang="en-US" altLang="zh-TW" b="0" i="1" smtClean="0">
                            <a:latin typeface="Cambria Math" panose="02040503050406030204" pitchFamily="18" charset="0"/>
                          </a:rPr>
                          <m:t>𝑥</m:t>
                        </m:r>
                        <m:r>
                          <a:rPr lang="en-US" altLang="zh-TW" i="1">
                            <a:latin typeface="Cambria Math" panose="02040503050406030204" pitchFamily="18" charset="0"/>
                          </a:rPr>
                          <m:t>𝑟</m:t>
                        </m:r>
                      </m:sup>
                    </m:sSup>
                    <m:r>
                      <a:rPr lang="en-US" altLang="zh-TW" i="1">
                        <a:latin typeface="Cambria Math" panose="02040503050406030204" pitchFamily="18" charset="0"/>
                      </a:rPr>
                      <m:t> </m:t>
                    </m:r>
                  </m:oMath>
                </a14:m>
                <a:r>
                  <a:rPr lang="en-US" altLang="zh-TW"/>
                  <a:t>mod p)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r>
                          <a:rPr lang="en-US" altLang="zh-TW" b="0" i="1" smtClean="0">
                            <a:latin typeface="Cambria Math" panose="02040503050406030204" pitchFamily="18" charset="0"/>
                          </a:rPr>
                          <m:t>+</m:t>
                        </m:r>
                        <m:r>
                          <a:rPr lang="en-US" altLang="zh-TW" b="0" i="1" smtClean="0">
                            <a:latin typeface="Cambria Math" panose="02040503050406030204" pitchFamily="18" charset="0"/>
                          </a:rPr>
                          <m:t>𝑥𝑟</m:t>
                        </m:r>
                      </m:sup>
                    </m:sSup>
                  </m:oMath>
                </a14:m>
                <a:r>
                  <a:rPr lang="en-US" altLang="zh-TW"/>
                  <a:t> mod p)</a:t>
                </a:r>
              </a:p>
              <a:p>
                <a:r>
                  <a:rPr lang="zh-TW" altLang="en-US"/>
                  <a:t>最後得出 </a:t>
                </a:r>
                <a:r>
                  <a:rPr lang="en-US" altLang="zh-TW"/>
                  <a:t>(m, r, CH)</a:t>
                </a:r>
              </a:p>
              <a:p>
                <a:endParaRPr lang="zh-TW" altLang="en-US"/>
              </a:p>
            </p:txBody>
          </p:sp>
        </mc:Choice>
        <mc:Fallback xmlns="">
          <p:sp>
            <p:nvSpPr>
              <p:cNvPr id="10" name="內容版面配置區 2">
                <a:extLst>
                  <a:ext uri="{FF2B5EF4-FFF2-40B4-BE49-F238E27FC236}">
                    <a16:creationId xmlns:a16="http://schemas.microsoft.com/office/drawing/2014/main" id="{D157A72E-AA17-4380-BFBB-58109CF9818A}"/>
                  </a:ext>
                </a:extLst>
              </p:cNvPr>
              <p:cNvSpPr>
                <a:spLocks noGrp="1" noRot="1" noChangeAspect="1" noMove="1" noResize="1" noEditPoints="1" noAdjustHandles="1" noChangeArrowheads="1" noChangeShapeType="1" noTextEdit="1"/>
              </p:cNvSpPr>
              <p:nvPr>
                <p:ph idx="1"/>
              </p:nvPr>
            </p:nvSpPr>
            <p:spPr>
              <a:xfrm>
                <a:off x="3759472" y="6046711"/>
                <a:ext cx="2491807" cy="311630"/>
              </a:xfrm>
              <a:blipFill>
                <a:blip r:embed="rId6"/>
                <a:stretch>
                  <a:fillRect t="-3922" b="-84314"/>
                </a:stretch>
              </a:blipFill>
            </p:spPr>
            <p:txBody>
              <a:bodyPr/>
              <a:lstStyle/>
              <a:p>
                <a:r>
                  <a:rPr lang="en-US">
                    <a:noFill/>
                  </a:rPr>
                  <a:t> </a:t>
                </a:r>
              </a:p>
            </p:txBody>
          </p:sp>
        </mc:Fallback>
      </mc:AlternateContent>
      <p:pic>
        <p:nvPicPr>
          <p:cNvPr id="18" name="圖片 17">
            <a:extLst>
              <a:ext uri="{FF2B5EF4-FFF2-40B4-BE49-F238E27FC236}">
                <a16:creationId xmlns:a16="http://schemas.microsoft.com/office/drawing/2014/main" id="{017711C6-DAA9-4CC2-B93C-7E0A486C5D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8057" y="6215224"/>
            <a:ext cx="186294" cy="186294"/>
          </a:xfrm>
          <a:prstGeom prst="rect">
            <a:avLst/>
          </a:prstGeom>
        </p:spPr>
      </p:pic>
      <p:sp>
        <p:nvSpPr>
          <p:cNvPr id="38" name="標題 1">
            <a:extLst>
              <a:ext uri="{FF2B5EF4-FFF2-40B4-BE49-F238E27FC236}">
                <a16:creationId xmlns:a16="http://schemas.microsoft.com/office/drawing/2014/main" id="{D557DE6F-E74C-4F77-ACE3-62D5DF35DED5}"/>
              </a:ext>
            </a:extLst>
          </p:cNvPr>
          <p:cNvSpPr txBox="1">
            <a:spLocks/>
          </p:cNvSpPr>
          <p:nvPr/>
        </p:nvSpPr>
        <p:spPr>
          <a:xfrm>
            <a:off x="565149" y="1204721"/>
            <a:ext cx="8267296" cy="1446550"/>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altLang="zh-TW" err="1"/>
              <a:t>ChameleonHash</a:t>
            </a:r>
            <a:r>
              <a:rPr lang="en-US" altLang="zh-TW"/>
              <a:t> </a:t>
            </a:r>
            <a:r>
              <a:rPr lang="zh-TW" altLang="en-US"/>
              <a:t>驗證過程</a:t>
            </a:r>
            <a:br>
              <a:rPr lang="en-US" altLang="zh-TW"/>
            </a:br>
            <a:r>
              <a:rPr lang="zh-TW" altLang="en-US"/>
              <a:t>（使用公鑰 </a:t>
            </a:r>
            <a:r>
              <a:rPr lang="en-US" altLang="zh-TW"/>
              <a:t>K</a:t>
            </a:r>
            <a:r>
              <a:rPr lang="zh-TW" altLang="en-US"/>
              <a:t>）</a:t>
            </a:r>
            <a:br>
              <a:rPr lang="zh-TW" altLang="en-US"/>
            </a:br>
            <a:endParaRPr lang="zh-TW" altLang="en-US"/>
          </a:p>
        </p:txBody>
      </p:sp>
      <p:grpSp>
        <p:nvGrpSpPr>
          <p:cNvPr id="54" name="群組 53">
            <a:extLst>
              <a:ext uri="{FF2B5EF4-FFF2-40B4-BE49-F238E27FC236}">
                <a16:creationId xmlns:a16="http://schemas.microsoft.com/office/drawing/2014/main" id="{503360D1-9D2A-469B-AF5E-CF6C0B5A1F68}"/>
              </a:ext>
            </a:extLst>
          </p:cNvPr>
          <p:cNvGrpSpPr>
            <a:grpSpLocks noChangeAspect="1"/>
          </p:cNvGrpSpPr>
          <p:nvPr/>
        </p:nvGrpSpPr>
        <p:grpSpPr>
          <a:xfrm>
            <a:off x="860090" y="4135603"/>
            <a:ext cx="1465200" cy="1465200"/>
            <a:chOff x="4675808" y="4166088"/>
            <a:chExt cx="1247400" cy="1247400"/>
          </a:xfrm>
        </p:grpSpPr>
        <p:pic>
          <p:nvPicPr>
            <p:cNvPr id="55" name="圖片 54">
              <a:extLst>
                <a:ext uri="{FF2B5EF4-FFF2-40B4-BE49-F238E27FC236}">
                  <a16:creationId xmlns:a16="http://schemas.microsoft.com/office/drawing/2014/main" id="{3A419A52-9933-4A53-9272-6BA2F29E46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56" name="圖片 55">
              <a:extLst>
                <a:ext uri="{FF2B5EF4-FFF2-40B4-BE49-F238E27FC236}">
                  <a16:creationId xmlns:a16="http://schemas.microsoft.com/office/drawing/2014/main" id="{2091B5E5-156A-460C-B968-569DAE63480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pic>
        <p:nvPicPr>
          <p:cNvPr id="57" name="圖片 56">
            <a:extLst>
              <a:ext uri="{FF2B5EF4-FFF2-40B4-BE49-F238E27FC236}">
                <a16:creationId xmlns:a16="http://schemas.microsoft.com/office/drawing/2014/main" id="{55535D7D-074A-4831-AF9F-05F34068878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85458" y="4159886"/>
            <a:ext cx="1238971" cy="1238971"/>
          </a:xfrm>
          <a:prstGeom prst="rect">
            <a:avLst/>
          </a:prstGeom>
        </p:spPr>
      </p:pic>
      <p:grpSp>
        <p:nvGrpSpPr>
          <p:cNvPr id="63" name="群組 62">
            <a:extLst>
              <a:ext uri="{FF2B5EF4-FFF2-40B4-BE49-F238E27FC236}">
                <a16:creationId xmlns:a16="http://schemas.microsoft.com/office/drawing/2014/main" id="{B6CCE833-32E2-45F5-A2C6-8F3370CCA8CB}"/>
              </a:ext>
            </a:extLst>
          </p:cNvPr>
          <p:cNvGrpSpPr/>
          <p:nvPr/>
        </p:nvGrpSpPr>
        <p:grpSpPr>
          <a:xfrm>
            <a:off x="5148582" y="6192134"/>
            <a:ext cx="421488" cy="302679"/>
            <a:chOff x="8690304" y="1478093"/>
            <a:chExt cx="1279699" cy="1054800"/>
          </a:xfrm>
        </p:grpSpPr>
        <p:pic>
          <p:nvPicPr>
            <p:cNvPr id="64" name="圖片 63">
              <a:extLst>
                <a:ext uri="{FF2B5EF4-FFF2-40B4-BE49-F238E27FC236}">
                  <a16:creationId xmlns:a16="http://schemas.microsoft.com/office/drawing/2014/main" id="{850D1290-6135-4CC2-A1C6-01BA1030F3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0304" y="1478093"/>
              <a:ext cx="1054800" cy="1054800"/>
            </a:xfrm>
            <a:prstGeom prst="rect">
              <a:avLst/>
            </a:prstGeom>
          </p:spPr>
        </p:pic>
        <p:cxnSp>
          <p:nvCxnSpPr>
            <p:cNvPr id="65" name="直線接點 64">
              <a:extLst>
                <a:ext uri="{FF2B5EF4-FFF2-40B4-BE49-F238E27FC236}">
                  <a16:creationId xmlns:a16="http://schemas.microsoft.com/office/drawing/2014/main" id="{C5CCA492-775F-4B06-8FB0-FCB8D20033F9}"/>
                </a:ext>
              </a:extLst>
            </p:cNvPr>
            <p:cNvCxnSpPr/>
            <p:nvPr/>
          </p:nvCxnSpPr>
          <p:spPr>
            <a:xfrm flipH="1">
              <a:off x="9939411" y="1966107"/>
              <a:ext cx="30592" cy="244941"/>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4DF41FFA-84D5-46F5-ABEF-38AFF0C2ED5E}"/>
              </a:ext>
            </a:extLst>
          </p:cNvPr>
          <p:cNvGrpSpPr/>
          <p:nvPr/>
        </p:nvGrpSpPr>
        <p:grpSpPr>
          <a:xfrm>
            <a:off x="4184983" y="6292712"/>
            <a:ext cx="362389" cy="211773"/>
            <a:chOff x="3560400" y="2548800"/>
            <a:chExt cx="878400" cy="680400"/>
          </a:xfrm>
        </p:grpSpPr>
        <p:pic>
          <p:nvPicPr>
            <p:cNvPr id="67" name="圖片 66">
              <a:extLst>
                <a:ext uri="{FF2B5EF4-FFF2-40B4-BE49-F238E27FC236}">
                  <a16:creationId xmlns:a16="http://schemas.microsoft.com/office/drawing/2014/main" id="{F487E4D4-DF0A-482C-8CCC-624A60F49A5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60400" y="2548800"/>
              <a:ext cx="680400" cy="680400"/>
            </a:xfrm>
            <a:prstGeom prst="rect">
              <a:avLst/>
            </a:prstGeom>
          </p:spPr>
        </p:pic>
        <p:cxnSp>
          <p:nvCxnSpPr>
            <p:cNvPr id="68" name="直線接點 67">
              <a:extLst>
                <a:ext uri="{FF2B5EF4-FFF2-40B4-BE49-F238E27FC236}">
                  <a16:creationId xmlns:a16="http://schemas.microsoft.com/office/drawing/2014/main" id="{A519BE76-ED36-438B-B6E4-CC3B3C8B4776}"/>
                </a:ext>
              </a:extLst>
            </p:cNvPr>
            <p:cNvCxnSpPr/>
            <p:nvPr/>
          </p:nvCxnSpPr>
          <p:spPr>
            <a:xfrm>
              <a:off x="4438800" y="2556000"/>
              <a:ext cx="0" cy="396750"/>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69" name="群組 68">
            <a:extLst>
              <a:ext uri="{FF2B5EF4-FFF2-40B4-BE49-F238E27FC236}">
                <a16:creationId xmlns:a16="http://schemas.microsoft.com/office/drawing/2014/main" id="{5BF4979F-B6BC-48E8-9719-712413411904}"/>
              </a:ext>
            </a:extLst>
          </p:cNvPr>
          <p:cNvGrpSpPr/>
          <p:nvPr/>
        </p:nvGrpSpPr>
        <p:grpSpPr>
          <a:xfrm>
            <a:off x="4977397" y="6293951"/>
            <a:ext cx="398391" cy="366562"/>
            <a:chOff x="3384000" y="4302000"/>
            <a:chExt cx="1302300" cy="1054800"/>
          </a:xfrm>
        </p:grpSpPr>
        <p:pic>
          <p:nvPicPr>
            <p:cNvPr id="70" name="圖片 69">
              <a:extLst>
                <a:ext uri="{FF2B5EF4-FFF2-40B4-BE49-F238E27FC236}">
                  <a16:creationId xmlns:a16="http://schemas.microsoft.com/office/drawing/2014/main" id="{5EE328CC-DAA0-411C-B1C7-BBCD3AB365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46862" y="4302000"/>
              <a:ext cx="891938" cy="891938"/>
            </a:xfrm>
            <a:prstGeom prst="rect">
              <a:avLst/>
            </a:prstGeom>
          </p:spPr>
        </p:pic>
        <p:pic>
          <p:nvPicPr>
            <p:cNvPr id="71" name="圖片 70">
              <a:extLst>
                <a:ext uri="{FF2B5EF4-FFF2-40B4-BE49-F238E27FC236}">
                  <a16:creationId xmlns:a16="http://schemas.microsoft.com/office/drawing/2014/main" id="{981B2927-E019-43CF-B4B1-25F7F5A7906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84000" y="4747969"/>
              <a:ext cx="608831" cy="608831"/>
            </a:xfrm>
            <a:prstGeom prst="rect">
              <a:avLst/>
            </a:prstGeom>
          </p:spPr>
        </p:pic>
        <p:cxnSp>
          <p:nvCxnSpPr>
            <p:cNvPr id="72" name="直線接點 71">
              <a:extLst>
                <a:ext uri="{FF2B5EF4-FFF2-40B4-BE49-F238E27FC236}">
                  <a16:creationId xmlns:a16="http://schemas.microsoft.com/office/drawing/2014/main" id="{EDAD1C2D-3B91-4C91-B49D-2680158A879E}"/>
                </a:ext>
              </a:extLst>
            </p:cNvPr>
            <p:cNvCxnSpPr/>
            <p:nvPr/>
          </p:nvCxnSpPr>
          <p:spPr>
            <a:xfrm>
              <a:off x="4686300" y="4302000"/>
              <a:ext cx="0" cy="254431"/>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76" name="群組 75">
            <a:extLst>
              <a:ext uri="{FF2B5EF4-FFF2-40B4-BE49-F238E27FC236}">
                <a16:creationId xmlns:a16="http://schemas.microsoft.com/office/drawing/2014/main" id="{1DE5D449-8EC9-4160-BE8A-D1CCC2E351CB}"/>
              </a:ext>
            </a:extLst>
          </p:cNvPr>
          <p:cNvGrpSpPr/>
          <p:nvPr/>
        </p:nvGrpSpPr>
        <p:grpSpPr>
          <a:xfrm>
            <a:off x="4328298" y="6167187"/>
            <a:ext cx="695233" cy="370599"/>
            <a:chOff x="1150030" y="4287601"/>
            <a:chExt cx="1132370" cy="914400"/>
          </a:xfrm>
        </p:grpSpPr>
        <p:pic>
          <p:nvPicPr>
            <p:cNvPr id="77" name="圖形 76" descr="紙張">
              <a:extLst>
                <a:ext uri="{FF2B5EF4-FFF2-40B4-BE49-F238E27FC236}">
                  <a16:creationId xmlns:a16="http://schemas.microsoft.com/office/drawing/2014/main" id="{01C07C09-B79E-4694-9E78-9C42FE8749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99" y="4287601"/>
              <a:ext cx="914401" cy="914400"/>
            </a:xfrm>
            <a:prstGeom prst="rect">
              <a:avLst/>
            </a:prstGeom>
          </p:spPr>
        </p:pic>
        <p:sp>
          <p:nvSpPr>
            <p:cNvPr id="78" name="文字方塊 77">
              <a:extLst>
                <a:ext uri="{FF2B5EF4-FFF2-40B4-BE49-F238E27FC236}">
                  <a16:creationId xmlns:a16="http://schemas.microsoft.com/office/drawing/2014/main" id="{87C40F9E-D3AB-4D12-9756-24905512AE8E}"/>
                </a:ext>
              </a:extLst>
            </p:cNvPr>
            <p:cNvSpPr txBox="1"/>
            <p:nvPr/>
          </p:nvSpPr>
          <p:spPr>
            <a:xfrm>
              <a:off x="1625813" y="4556431"/>
              <a:ext cx="274824" cy="369332"/>
            </a:xfrm>
            <a:prstGeom prst="rect">
              <a:avLst/>
            </a:prstGeom>
            <a:noFill/>
          </p:spPr>
          <p:txBody>
            <a:bodyPr wrap="square" rtlCol="0">
              <a:spAutoFit/>
            </a:bodyPr>
            <a:lstStyle/>
            <a:p>
              <a:r>
                <a:rPr lang="en-US" altLang="zh-TW"/>
                <a:t>m</a:t>
              </a:r>
              <a:endParaRPr lang="zh-TW" altLang="en-US"/>
            </a:p>
          </p:txBody>
        </p:sp>
        <p:cxnSp>
          <p:nvCxnSpPr>
            <p:cNvPr id="79" name="直線接點 78">
              <a:extLst>
                <a:ext uri="{FF2B5EF4-FFF2-40B4-BE49-F238E27FC236}">
                  <a16:creationId xmlns:a16="http://schemas.microsoft.com/office/drawing/2014/main" id="{36F3C5A7-51E3-4FE7-AF03-D1F55F131E7D}"/>
                </a:ext>
              </a:extLst>
            </p:cNvPr>
            <p:cNvCxnSpPr/>
            <p:nvPr/>
          </p:nvCxnSpPr>
          <p:spPr>
            <a:xfrm>
              <a:off x="1150030" y="4838700"/>
              <a:ext cx="217970" cy="87063"/>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85" name="群組 84">
            <a:extLst>
              <a:ext uri="{FF2B5EF4-FFF2-40B4-BE49-F238E27FC236}">
                <a16:creationId xmlns:a16="http://schemas.microsoft.com/office/drawing/2014/main" id="{5A9749FD-D78A-494E-81FC-FD843974962E}"/>
              </a:ext>
            </a:extLst>
          </p:cNvPr>
          <p:cNvGrpSpPr/>
          <p:nvPr/>
        </p:nvGrpSpPr>
        <p:grpSpPr>
          <a:xfrm>
            <a:off x="4928911" y="6164881"/>
            <a:ext cx="554619" cy="372432"/>
            <a:chOff x="9235674" y="2471901"/>
            <a:chExt cx="1691429" cy="1465200"/>
          </a:xfrm>
        </p:grpSpPr>
        <p:grpSp>
          <p:nvGrpSpPr>
            <p:cNvPr id="86" name="群組 85">
              <a:extLst>
                <a:ext uri="{FF2B5EF4-FFF2-40B4-BE49-F238E27FC236}">
                  <a16:creationId xmlns:a16="http://schemas.microsoft.com/office/drawing/2014/main" id="{D2FE43F0-CE83-4754-9E73-42B07B959F6A}"/>
                </a:ext>
              </a:extLst>
            </p:cNvPr>
            <p:cNvGrpSpPr>
              <a:grpSpLocks noChangeAspect="1"/>
            </p:cNvGrpSpPr>
            <p:nvPr/>
          </p:nvGrpSpPr>
          <p:grpSpPr>
            <a:xfrm>
              <a:off x="9235674" y="2471901"/>
              <a:ext cx="1465200" cy="1465200"/>
              <a:chOff x="4675808" y="4166088"/>
              <a:chExt cx="1247400" cy="1247400"/>
            </a:xfrm>
          </p:grpSpPr>
          <p:pic>
            <p:nvPicPr>
              <p:cNvPr id="88" name="圖片 87">
                <a:extLst>
                  <a:ext uri="{FF2B5EF4-FFF2-40B4-BE49-F238E27FC236}">
                    <a16:creationId xmlns:a16="http://schemas.microsoft.com/office/drawing/2014/main" id="{3C2DD49F-D956-4477-977B-DA084AEDFE3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89" name="圖片 88">
                <a:extLst>
                  <a:ext uri="{FF2B5EF4-FFF2-40B4-BE49-F238E27FC236}">
                    <a16:creationId xmlns:a16="http://schemas.microsoft.com/office/drawing/2014/main" id="{ACEB4E59-0A35-414B-9484-EDD4CB26341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cxnSp>
          <p:nvCxnSpPr>
            <p:cNvPr id="87" name="直線接點 86">
              <a:extLst>
                <a:ext uri="{FF2B5EF4-FFF2-40B4-BE49-F238E27FC236}">
                  <a16:creationId xmlns:a16="http://schemas.microsoft.com/office/drawing/2014/main" id="{888763E0-6065-42FA-8534-6B99DB34A249}"/>
                </a:ext>
              </a:extLst>
            </p:cNvPr>
            <p:cNvCxnSpPr/>
            <p:nvPr/>
          </p:nvCxnSpPr>
          <p:spPr>
            <a:xfrm>
              <a:off x="10927103" y="2952750"/>
              <a:ext cx="0" cy="354669"/>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6" name="群組 5">
            <a:extLst>
              <a:ext uri="{FF2B5EF4-FFF2-40B4-BE49-F238E27FC236}">
                <a16:creationId xmlns:a16="http://schemas.microsoft.com/office/drawing/2014/main" id="{26BA481E-25C8-4EC2-A1F6-EDB81B58A306}"/>
              </a:ext>
            </a:extLst>
          </p:cNvPr>
          <p:cNvGrpSpPr/>
          <p:nvPr/>
        </p:nvGrpSpPr>
        <p:grpSpPr>
          <a:xfrm>
            <a:off x="4942940" y="4187652"/>
            <a:ext cx="1056590" cy="1054800"/>
            <a:chOff x="6430060" y="3942283"/>
            <a:chExt cx="1056590" cy="1054800"/>
          </a:xfrm>
        </p:grpSpPr>
        <p:grpSp>
          <p:nvGrpSpPr>
            <p:cNvPr id="4" name="群組 3">
              <a:extLst>
                <a:ext uri="{FF2B5EF4-FFF2-40B4-BE49-F238E27FC236}">
                  <a16:creationId xmlns:a16="http://schemas.microsoft.com/office/drawing/2014/main" id="{BDAFB6BA-59BC-4A57-A886-9DD112EFF265}"/>
                </a:ext>
              </a:extLst>
            </p:cNvPr>
            <p:cNvGrpSpPr/>
            <p:nvPr/>
          </p:nvGrpSpPr>
          <p:grpSpPr>
            <a:xfrm>
              <a:off x="6430060" y="3942283"/>
              <a:ext cx="1004874" cy="1054800"/>
              <a:chOff x="4902126" y="4208680"/>
              <a:chExt cx="1004874" cy="1054800"/>
            </a:xfrm>
          </p:grpSpPr>
          <p:pic>
            <p:nvPicPr>
              <p:cNvPr id="47" name="圖片 46">
                <a:extLst>
                  <a:ext uri="{FF2B5EF4-FFF2-40B4-BE49-F238E27FC236}">
                    <a16:creationId xmlns:a16="http://schemas.microsoft.com/office/drawing/2014/main" id="{76C9E6CB-72EB-4256-B622-401E3E3A70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63400" y="4716370"/>
                <a:ext cx="543600" cy="547110"/>
              </a:xfrm>
              <a:prstGeom prst="rect">
                <a:avLst/>
              </a:prstGeom>
              <a:ln>
                <a:solidFill>
                  <a:schemeClr val="tx1"/>
                </a:solidFill>
              </a:ln>
            </p:spPr>
          </p:pic>
          <p:pic>
            <p:nvPicPr>
              <p:cNvPr id="48" name="圖形 47" descr="鑰匙">
                <a:extLst>
                  <a:ext uri="{FF2B5EF4-FFF2-40B4-BE49-F238E27FC236}">
                    <a16:creationId xmlns:a16="http://schemas.microsoft.com/office/drawing/2014/main" id="{26177A72-65D9-400A-8F41-F7B9AC00464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902126" y="4208680"/>
                <a:ext cx="914400" cy="920304"/>
              </a:xfrm>
              <a:prstGeom prst="rect">
                <a:avLst/>
              </a:prstGeom>
            </p:spPr>
          </p:pic>
        </p:grpSp>
        <p:sp>
          <p:nvSpPr>
            <p:cNvPr id="5" name="箭號: 向右 4">
              <a:extLst>
                <a:ext uri="{FF2B5EF4-FFF2-40B4-BE49-F238E27FC236}">
                  <a16:creationId xmlns:a16="http://schemas.microsoft.com/office/drawing/2014/main" id="{C68C1D94-1348-4C3D-B71A-9BA7681B5BD8}"/>
                </a:ext>
              </a:extLst>
            </p:cNvPr>
            <p:cNvSpPr/>
            <p:nvPr/>
          </p:nvSpPr>
          <p:spPr>
            <a:xfrm>
              <a:off x="7239000" y="4131781"/>
              <a:ext cx="247650" cy="240194"/>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 name="群組 7">
            <a:extLst>
              <a:ext uri="{FF2B5EF4-FFF2-40B4-BE49-F238E27FC236}">
                <a16:creationId xmlns:a16="http://schemas.microsoft.com/office/drawing/2014/main" id="{730CE750-DD80-4F64-86D2-A8F4E3F3A65B}"/>
              </a:ext>
            </a:extLst>
          </p:cNvPr>
          <p:cNvGrpSpPr/>
          <p:nvPr/>
        </p:nvGrpSpPr>
        <p:grpSpPr>
          <a:xfrm>
            <a:off x="1602508" y="2631982"/>
            <a:ext cx="505991" cy="505991"/>
            <a:chOff x="1602508" y="2631982"/>
            <a:chExt cx="505991" cy="505991"/>
          </a:xfrm>
        </p:grpSpPr>
        <p:pic>
          <p:nvPicPr>
            <p:cNvPr id="40" name="圖片 39">
              <a:extLst>
                <a:ext uri="{FF2B5EF4-FFF2-40B4-BE49-F238E27FC236}">
                  <a16:creationId xmlns:a16="http://schemas.microsoft.com/office/drawing/2014/main" id="{6772AE0C-28D9-432D-AB0D-6C8B15CD5EF9}"/>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602508" y="2631982"/>
              <a:ext cx="505991" cy="505991"/>
            </a:xfrm>
            <a:prstGeom prst="rect">
              <a:avLst/>
            </a:prstGeom>
          </p:spPr>
        </p:pic>
        <p:sp>
          <p:nvSpPr>
            <p:cNvPr id="7" name="等腰三角形 6">
              <a:extLst>
                <a:ext uri="{FF2B5EF4-FFF2-40B4-BE49-F238E27FC236}">
                  <a16:creationId xmlns:a16="http://schemas.microsoft.com/office/drawing/2014/main" id="{08CEA9A3-4271-4DAE-BC71-D4704E061086}"/>
                </a:ext>
              </a:extLst>
            </p:cNvPr>
            <p:cNvSpPr/>
            <p:nvPr/>
          </p:nvSpPr>
          <p:spPr>
            <a:xfrm>
              <a:off x="1885950" y="2651271"/>
              <a:ext cx="133350" cy="115688"/>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9" name="群組 48">
            <a:extLst>
              <a:ext uri="{FF2B5EF4-FFF2-40B4-BE49-F238E27FC236}">
                <a16:creationId xmlns:a16="http://schemas.microsoft.com/office/drawing/2014/main" id="{2520DCCD-E04F-486C-8EAB-888E3F5CBB6E}"/>
              </a:ext>
            </a:extLst>
          </p:cNvPr>
          <p:cNvGrpSpPr/>
          <p:nvPr/>
        </p:nvGrpSpPr>
        <p:grpSpPr>
          <a:xfrm>
            <a:off x="4643188" y="4106386"/>
            <a:ext cx="1465200" cy="1465200"/>
            <a:chOff x="4630800" y="4131781"/>
            <a:chExt cx="1465200" cy="1465200"/>
          </a:xfrm>
        </p:grpSpPr>
        <p:grpSp>
          <p:nvGrpSpPr>
            <p:cNvPr id="50" name="群組 49">
              <a:extLst>
                <a:ext uri="{FF2B5EF4-FFF2-40B4-BE49-F238E27FC236}">
                  <a16:creationId xmlns:a16="http://schemas.microsoft.com/office/drawing/2014/main" id="{E0C9C495-98BB-41AC-8408-E68E432A6759}"/>
                </a:ext>
              </a:extLst>
            </p:cNvPr>
            <p:cNvGrpSpPr>
              <a:grpSpLocks noChangeAspect="1"/>
            </p:cNvGrpSpPr>
            <p:nvPr/>
          </p:nvGrpSpPr>
          <p:grpSpPr>
            <a:xfrm>
              <a:off x="4630800" y="4131781"/>
              <a:ext cx="1465200" cy="1465200"/>
              <a:chOff x="4675808" y="4166088"/>
              <a:chExt cx="1247400" cy="1247400"/>
            </a:xfrm>
          </p:grpSpPr>
          <p:pic>
            <p:nvPicPr>
              <p:cNvPr id="52" name="圖片 51">
                <a:extLst>
                  <a:ext uri="{FF2B5EF4-FFF2-40B4-BE49-F238E27FC236}">
                    <a16:creationId xmlns:a16="http://schemas.microsoft.com/office/drawing/2014/main" id="{4B947038-40AC-4A5A-A8A0-AEFF86B0C66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53" name="圖片 52">
                <a:extLst>
                  <a:ext uri="{FF2B5EF4-FFF2-40B4-BE49-F238E27FC236}">
                    <a16:creationId xmlns:a16="http://schemas.microsoft.com/office/drawing/2014/main" id="{3E4AE53E-280D-488D-BCF5-18DEDD2855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51" name="文字方塊 50">
              <a:extLst>
                <a:ext uri="{FF2B5EF4-FFF2-40B4-BE49-F238E27FC236}">
                  <a16:creationId xmlns:a16="http://schemas.microsoft.com/office/drawing/2014/main" id="{8C96E3A1-54FD-4DBC-9A61-ED1DCED705DC}"/>
                </a:ext>
              </a:extLst>
            </p:cNvPr>
            <p:cNvSpPr txBox="1"/>
            <p:nvPr/>
          </p:nvSpPr>
          <p:spPr>
            <a:xfrm>
              <a:off x="5806749" y="5078814"/>
              <a:ext cx="278906" cy="369332"/>
            </a:xfrm>
            <a:prstGeom prst="rect">
              <a:avLst/>
            </a:prstGeom>
            <a:solidFill>
              <a:schemeClr val="bg1"/>
            </a:solidFill>
            <a:ln>
              <a:solidFill>
                <a:schemeClr val="tx1"/>
              </a:solidFill>
            </a:ln>
          </p:spPr>
          <p:txBody>
            <a:bodyPr wrap="square" rtlCol="0">
              <a:spAutoFit/>
            </a:bodyPr>
            <a:lstStyle/>
            <a:p>
              <a:r>
                <a:rPr lang="en-US" altLang="zh-TW"/>
                <a:t>2</a:t>
              </a:r>
              <a:endParaRPr lang="zh-TW" altLang="en-US"/>
            </a:p>
          </p:txBody>
        </p:sp>
      </p:grpSp>
      <p:sp>
        <p:nvSpPr>
          <p:cNvPr id="99" name="標題 1">
            <a:extLst>
              <a:ext uri="{FF2B5EF4-FFF2-40B4-BE49-F238E27FC236}">
                <a16:creationId xmlns:a16="http://schemas.microsoft.com/office/drawing/2014/main" id="{92FA05CD-311E-4332-A6FE-A4F007213E4E}"/>
              </a:ext>
            </a:extLst>
          </p:cNvPr>
          <p:cNvSpPr txBox="1">
            <a:spLocks/>
          </p:cNvSpPr>
          <p:nvPr/>
        </p:nvSpPr>
        <p:spPr>
          <a:xfrm>
            <a:off x="9024246" y="6064294"/>
            <a:ext cx="1507780" cy="150930"/>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altLang="zh-TW" dirty="0" err="1"/>
              <a:t>ChameleonHash</a:t>
            </a:r>
            <a:r>
              <a:rPr lang="en-US" altLang="zh-TW" dirty="0"/>
              <a:t> </a:t>
            </a:r>
            <a:r>
              <a:rPr lang="zh-TW" altLang="en-US" dirty="0"/>
              <a:t>的後門 </a:t>
            </a:r>
            <a:r>
              <a:rPr lang="en-US" altLang="zh-TW" dirty="0"/>
              <a:t>x </a:t>
            </a:r>
            <a:r>
              <a:rPr lang="zh-TW" altLang="en-US" dirty="0"/>
              <a:t>使用過程</a:t>
            </a:r>
            <a:br>
              <a:rPr lang="zh-TW" altLang="en-US" dirty="0"/>
            </a:br>
            <a:endParaRPr lang="zh-TW" altLang="en-US" dirty="0"/>
          </a:p>
        </p:txBody>
      </p:sp>
      <mc:AlternateContent xmlns:mc="http://schemas.openxmlformats.org/markup-compatibility/2006" xmlns:a14="http://schemas.microsoft.com/office/drawing/2010/main">
        <mc:Choice Requires="a14">
          <p:sp>
            <p:nvSpPr>
              <p:cNvPr id="100" name="內容版面配置區 2">
                <a:extLst>
                  <a:ext uri="{FF2B5EF4-FFF2-40B4-BE49-F238E27FC236}">
                    <a16:creationId xmlns:a16="http://schemas.microsoft.com/office/drawing/2014/main" id="{5303F660-519C-4D17-B84A-F4E67EC383DC}"/>
                  </a:ext>
                </a:extLst>
              </p:cNvPr>
              <p:cNvSpPr txBox="1">
                <a:spLocks/>
              </p:cNvSpPr>
              <p:nvPr/>
            </p:nvSpPr>
            <p:spPr>
              <a:xfrm>
                <a:off x="9125873" y="6028907"/>
                <a:ext cx="1330225" cy="57454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100" dirty="0"/>
                  <a:t>目標：</a:t>
                </a:r>
                <a:endParaRPr lang="en-US" altLang="zh-TW" sz="100" dirty="0"/>
              </a:p>
              <a:p>
                <a:pPr lvl="1"/>
                <a:r>
                  <a:rPr lang="zh-TW" altLang="en-US" sz="100" dirty="0"/>
                  <a:t>假設已有 </a:t>
                </a:r>
                <a:r>
                  <a:rPr lang="en-US" altLang="zh-TW" sz="100" dirty="0"/>
                  <a:t>CH </a:t>
                </a:r>
                <a:r>
                  <a:rPr lang="zh-TW" altLang="en-US" sz="100" dirty="0"/>
                  <a:t>及 </a:t>
                </a:r>
                <a:r>
                  <a:rPr lang="en-US" altLang="zh-TW" sz="100" dirty="0"/>
                  <a:t>m'</a:t>
                </a:r>
                <a:r>
                  <a:rPr lang="zh-TW" altLang="en-US" sz="100" dirty="0"/>
                  <a:t>，利用 </a:t>
                </a:r>
                <a:r>
                  <a:rPr lang="en-US" altLang="zh-TW" sz="100" dirty="0"/>
                  <a:t>x </a:t>
                </a:r>
                <a:r>
                  <a:rPr lang="zh-TW" altLang="en-US" sz="100" dirty="0"/>
                  <a:t>幫助找出 </a:t>
                </a:r>
                <a:r>
                  <a:rPr lang="en-US" altLang="zh-TW" sz="100" dirty="0"/>
                  <a:t>r' </a:t>
                </a:r>
                <a:r>
                  <a:rPr lang="zh-TW" altLang="en-US" sz="100" dirty="0"/>
                  <a:t>的值。</a:t>
                </a:r>
              </a:p>
              <a:p>
                <a:r>
                  <a:rPr lang="zh-TW" altLang="en-US" sz="100" dirty="0"/>
                  <a:t>公式：</a:t>
                </a:r>
                <a:endParaRPr lang="en-US" altLang="zh-TW" sz="100" dirty="0"/>
              </a:p>
              <a:p>
                <a:pPr lvl="1"/>
                <a:r>
                  <a:rPr lang="en-US" altLang="zh-TW" sz="100" dirty="0"/>
                  <a:t>CH=(</a:t>
                </a:r>
                <a14:m>
                  <m:oMath xmlns:m="http://schemas.openxmlformats.org/officeDocument/2006/math">
                    <m:sSup>
                      <m:sSupPr>
                        <m:ctrlPr>
                          <a:rPr lang="en-US" altLang="zh-TW" sz="100" i="1">
                            <a:latin typeface="Cambria Math" panose="02040503050406030204" pitchFamily="18" charset="0"/>
                          </a:rPr>
                        </m:ctrlPr>
                      </m:sSupPr>
                      <m:e>
                        <m:r>
                          <a:rPr lang="en-US" altLang="zh-TW" sz="100" i="1">
                            <a:latin typeface="Cambria Math" panose="02040503050406030204" pitchFamily="18" charset="0"/>
                          </a:rPr>
                          <m:t>𝑔</m:t>
                        </m:r>
                      </m:e>
                      <m:sup>
                        <m:r>
                          <a:rPr lang="en-US" altLang="zh-TW" sz="100" i="1">
                            <a:latin typeface="Cambria Math" panose="02040503050406030204" pitchFamily="18" charset="0"/>
                          </a:rPr>
                          <m:t>𝑚</m:t>
                        </m:r>
                        <m:r>
                          <a:rPr lang="en-US" altLang="zh-TW" sz="100" i="1">
                            <a:latin typeface="Cambria Math" panose="02040503050406030204" pitchFamily="18" charset="0"/>
                          </a:rPr>
                          <m:t>+</m:t>
                        </m:r>
                        <m:r>
                          <a:rPr lang="en-US" altLang="zh-TW" sz="100" i="1">
                            <a:latin typeface="Cambria Math" panose="02040503050406030204" pitchFamily="18" charset="0"/>
                          </a:rPr>
                          <m:t>𝑥𝑟</m:t>
                        </m:r>
                      </m:sup>
                    </m:sSup>
                  </m:oMath>
                </a14:m>
                <a:r>
                  <a:rPr lang="en-US" altLang="zh-TW" sz="100" dirty="0"/>
                  <a:t> mod p) </a:t>
                </a:r>
                <a:r>
                  <a:rPr lang="en-US" altLang="zh-TW" sz="100" b="1" dirty="0">
                    <a:solidFill>
                      <a:srgbClr val="FF0000"/>
                    </a:solidFill>
                  </a:rPr>
                  <a:t>-&gt;</a:t>
                </a:r>
                <a:r>
                  <a:rPr lang="en-US" altLang="zh-TW" sz="100" dirty="0"/>
                  <a:t> </a:t>
                </a:r>
                <a:r>
                  <a:rPr lang="en-US" altLang="zh-TW" sz="100" dirty="0" err="1"/>
                  <a:t>m+xr</a:t>
                </a:r>
                <a:r>
                  <a:rPr lang="en-US" altLang="zh-TW" sz="100" dirty="0"/>
                  <a:t>=m'+</a:t>
                </a:r>
                <a:r>
                  <a:rPr lang="en-US" altLang="zh-TW" sz="100" dirty="0" err="1"/>
                  <a:t>xr</a:t>
                </a:r>
                <a:r>
                  <a:rPr lang="en-US" altLang="zh-TW" sz="100" dirty="0"/>
                  <a:t>'</a:t>
                </a:r>
              </a:p>
              <a:p>
                <a:pPr lvl="1"/>
                <a:r>
                  <a:rPr lang="zh-TW" altLang="en-US" sz="100" dirty="0"/>
                  <a:t>移項後可得出 </a:t>
                </a:r>
                <a:r>
                  <a:rPr lang="en-US" altLang="zh-TW" sz="100" dirty="0"/>
                  <a:t>r' = [ ( m + </a:t>
                </a:r>
                <a:r>
                  <a:rPr lang="en-US" altLang="zh-TW" sz="100" dirty="0" err="1"/>
                  <a:t>xr</a:t>
                </a:r>
                <a:r>
                  <a:rPr lang="en-US" altLang="zh-TW" sz="100" dirty="0"/>
                  <a:t> - m' ) / x ]</a:t>
                </a:r>
              </a:p>
              <a:p>
                <a:r>
                  <a:rPr lang="en-US" altLang="zh-TW" sz="100" dirty="0"/>
                  <a:t> </a:t>
                </a:r>
                <a:r>
                  <a:rPr lang="zh-TW" altLang="en-US" sz="100" dirty="0"/>
                  <a:t>結果得出 </a:t>
                </a:r>
                <a:r>
                  <a:rPr lang="en-US" altLang="zh-TW" sz="100" dirty="0"/>
                  <a:t>(m', r', CH)m </a:t>
                </a:r>
                <a:r>
                  <a:rPr lang="zh-TW" altLang="en-US" sz="100" dirty="0"/>
                  <a:t>改成了</a:t>
                </a:r>
                <a:r>
                  <a:rPr lang="en-US" altLang="zh-TW" sz="100" dirty="0"/>
                  <a:t>m'</a:t>
                </a:r>
                <a:r>
                  <a:rPr lang="zh-TW" altLang="en-US" sz="100" dirty="0"/>
                  <a:t>，同時</a:t>
                </a:r>
                <a:r>
                  <a:rPr lang="en-US" altLang="zh-TW" sz="100" dirty="0"/>
                  <a:t>r </a:t>
                </a:r>
                <a:r>
                  <a:rPr lang="zh-TW" altLang="en-US" sz="100" dirty="0"/>
                  <a:t>也跟著改成了</a:t>
                </a:r>
                <a:r>
                  <a:rPr lang="en-US" altLang="zh-TW" sz="100" dirty="0"/>
                  <a:t>r ' </a:t>
                </a:r>
                <a:r>
                  <a:rPr lang="zh-TW" altLang="en-US" sz="100" dirty="0"/>
                  <a:t>，使</a:t>
                </a:r>
                <a:r>
                  <a:rPr lang="en-US" altLang="zh-TW" sz="100" dirty="0"/>
                  <a:t>CH</a:t>
                </a:r>
                <a:r>
                  <a:rPr lang="zh-TW" altLang="en-US" sz="100" dirty="0"/>
                  <a:t>值與前者相同。</a:t>
                </a:r>
              </a:p>
            </p:txBody>
          </p:sp>
        </mc:Choice>
        <mc:Fallback xmlns="">
          <p:sp>
            <p:nvSpPr>
              <p:cNvPr id="100" name="內容版面配置區 2">
                <a:extLst>
                  <a:ext uri="{FF2B5EF4-FFF2-40B4-BE49-F238E27FC236}">
                    <a16:creationId xmlns:a16="http://schemas.microsoft.com/office/drawing/2014/main" id="{5303F660-519C-4D17-B84A-F4E67EC383DC}"/>
                  </a:ext>
                </a:extLst>
              </p:cNvPr>
              <p:cNvSpPr txBox="1">
                <a:spLocks noRot="1" noChangeAspect="1" noMove="1" noResize="1" noEditPoints="1" noAdjustHandles="1" noChangeArrowheads="1" noChangeShapeType="1" noTextEdit="1"/>
              </p:cNvSpPr>
              <p:nvPr/>
            </p:nvSpPr>
            <p:spPr>
              <a:xfrm>
                <a:off x="9125873" y="6028907"/>
                <a:ext cx="1330225" cy="574541"/>
              </a:xfrm>
              <a:prstGeom prst="rect">
                <a:avLst/>
              </a:prstGeom>
              <a:blipFill>
                <a:blip r:embed="rId20"/>
                <a:stretch>
                  <a:fillRect b="-3191"/>
                </a:stretch>
              </a:blipFill>
            </p:spPr>
            <p:txBody>
              <a:bodyPr/>
              <a:lstStyle/>
              <a:p>
                <a:r>
                  <a:rPr lang="zh-TW" altLang="en-US">
                    <a:noFill/>
                  </a:rPr>
                  <a:t> </a:t>
                </a:r>
              </a:p>
            </p:txBody>
          </p:sp>
        </mc:Fallback>
      </mc:AlternateContent>
      <p:grpSp>
        <p:nvGrpSpPr>
          <p:cNvPr id="126" name="群組 125">
            <a:extLst>
              <a:ext uri="{FF2B5EF4-FFF2-40B4-BE49-F238E27FC236}">
                <a16:creationId xmlns:a16="http://schemas.microsoft.com/office/drawing/2014/main" id="{53062A48-009B-47FA-A541-0EB3B12661F3}"/>
              </a:ext>
            </a:extLst>
          </p:cNvPr>
          <p:cNvGrpSpPr/>
          <p:nvPr/>
        </p:nvGrpSpPr>
        <p:grpSpPr>
          <a:xfrm>
            <a:off x="9543345" y="6127081"/>
            <a:ext cx="551855" cy="229820"/>
            <a:chOff x="1846958" y="2124504"/>
            <a:chExt cx="9857028" cy="3612382"/>
          </a:xfrm>
        </p:grpSpPr>
        <p:grpSp>
          <p:nvGrpSpPr>
            <p:cNvPr id="127" name="群組 126">
              <a:extLst>
                <a:ext uri="{FF2B5EF4-FFF2-40B4-BE49-F238E27FC236}">
                  <a16:creationId xmlns:a16="http://schemas.microsoft.com/office/drawing/2014/main" id="{7BA6662D-8DC0-4818-9F5E-4D18EBBD5B53}"/>
                </a:ext>
              </a:extLst>
            </p:cNvPr>
            <p:cNvGrpSpPr/>
            <p:nvPr/>
          </p:nvGrpSpPr>
          <p:grpSpPr>
            <a:xfrm>
              <a:off x="1846958" y="2124504"/>
              <a:ext cx="5387113" cy="2336717"/>
              <a:chOff x="1846958" y="2124504"/>
              <a:chExt cx="5387113" cy="2336717"/>
            </a:xfrm>
          </p:grpSpPr>
          <p:grpSp>
            <p:nvGrpSpPr>
              <p:cNvPr id="151" name="群組 150">
                <a:extLst>
                  <a:ext uri="{FF2B5EF4-FFF2-40B4-BE49-F238E27FC236}">
                    <a16:creationId xmlns:a16="http://schemas.microsoft.com/office/drawing/2014/main" id="{F9075C6C-BE4E-427F-99B0-07BEB88E78E2}"/>
                  </a:ext>
                </a:extLst>
              </p:cNvPr>
              <p:cNvGrpSpPr/>
              <p:nvPr/>
            </p:nvGrpSpPr>
            <p:grpSpPr>
              <a:xfrm>
                <a:off x="3954553" y="2190811"/>
                <a:ext cx="883321" cy="906662"/>
                <a:chOff x="5606584" y="2208147"/>
                <a:chExt cx="1000992" cy="1054287"/>
              </a:xfrm>
            </p:grpSpPr>
            <p:pic>
              <p:nvPicPr>
                <p:cNvPr id="171" name="圖片 170">
                  <a:extLst>
                    <a:ext uri="{FF2B5EF4-FFF2-40B4-BE49-F238E27FC236}">
                      <a16:creationId xmlns:a16="http://schemas.microsoft.com/office/drawing/2014/main" id="{D7A16247-B192-46E8-B049-E96F4CA960C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172" name="圖形 171" descr="鑰匙">
                  <a:extLst>
                    <a:ext uri="{FF2B5EF4-FFF2-40B4-BE49-F238E27FC236}">
                      <a16:creationId xmlns:a16="http://schemas.microsoft.com/office/drawing/2014/main" id="{0B3DD3A6-432E-4752-B2CA-5AF0F2C265E4}"/>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606584" y="2208147"/>
                  <a:ext cx="914400" cy="914400"/>
                </a:xfrm>
                <a:prstGeom prst="rect">
                  <a:avLst/>
                </a:prstGeom>
              </p:spPr>
            </p:pic>
          </p:grpSp>
          <p:sp>
            <p:nvSpPr>
              <p:cNvPr id="152" name="箭號: 向右 151">
                <a:extLst>
                  <a:ext uri="{FF2B5EF4-FFF2-40B4-BE49-F238E27FC236}">
                    <a16:creationId xmlns:a16="http://schemas.microsoft.com/office/drawing/2014/main" id="{7294D32B-D06A-44BD-A1F6-840B6F8E99A4}"/>
                  </a:ext>
                </a:extLst>
              </p:cNvPr>
              <p:cNvSpPr/>
              <p:nvPr/>
            </p:nvSpPr>
            <p:spPr>
              <a:xfrm>
                <a:off x="5241328" y="2526788"/>
                <a:ext cx="625097" cy="45038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53" name="群組 152">
                <a:extLst>
                  <a:ext uri="{FF2B5EF4-FFF2-40B4-BE49-F238E27FC236}">
                    <a16:creationId xmlns:a16="http://schemas.microsoft.com/office/drawing/2014/main" id="{8400F002-1C4A-4B51-9A9D-2B7B1325F828}"/>
                  </a:ext>
                </a:extLst>
              </p:cNvPr>
              <p:cNvGrpSpPr/>
              <p:nvPr/>
            </p:nvGrpSpPr>
            <p:grpSpPr>
              <a:xfrm>
                <a:off x="1846958" y="2373295"/>
                <a:ext cx="809625" cy="735713"/>
                <a:chOff x="1742038" y="1930459"/>
                <a:chExt cx="809625" cy="735713"/>
              </a:xfrm>
            </p:grpSpPr>
            <p:grpSp>
              <p:nvGrpSpPr>
                <p:cNvPr id="165" name="群組 164">
                  <a:extLst>
                    <a:ext uri="{FF2B5EF4-FFF2-40B4-BE49-F238E27FC236}">
                      <a16:creationId xmlns:a16="http://schemas.microsoft.com/office/drawing/2014/main" id="{8E7E90DB-7A92-42B6-8A3B-65E60EED0F04}"/>
                    </a:ext>
                  </a:extLst>
                </p:cNvPr>
                <p:cNvGrpSpPr/>
                <p:nvPr/>
              </p:nvGrpSpPr>
              <p:grpSpPr>
                <a:xfrm>
                  <a:off x="1742038" y="1930459"/>
                  <a:ext cx="809625" cy="735713"/>
                  <a:chOff x="7924800" y="2526788"/>
                  <a:chExt cx="1259113" cy="1247400"/>
                </a:xfrm>
              </p:grpSpPr>
              <p:grpSp>
                <p:nvGrpSpPr>
                  <p:cNvPr id="167" name="群組 166">
                    <a:extLst>
                      <a:ext uri="{FF2B5EF4-FFF2-40B4-BE49-F238E27FC236}">
                        <a16:creationId xmlns:a16="http://schemas.microsoft.com/office/drawing/2014/main" id="{E7096BBC-1906-451E-A20B-0174D564B685}"/>
                      </a:ext>
                    </a:extLst>
                  </p:cNvPr>
                  <p:cNvGrpSpPr/>
                  <p:nvPr/>
                </p:nvGrpSpPr>
                <p:grpSpPr>
                  <a:xfrm>
                    <a:off x="7936513" y="2526788"/>
                    <a:ext cx="1247400" cy="1247400"/>
                    <a:chOff x="4675808" y="4166088"/>
                    <a:chExt cx="1247400" cy="1247400"/>
                  </a:xfrm>
                </p:grpSpPr>
                <p:pic>
                  <p:nvPicPr>
                    <p:cNvPr id="169" name="圖片 168">
                      <a:extLst>
                        <a:ext uri="{FF2B5EF4-FFF2-40B4-BE49-F238E27FC236}">
                          <a16:creationId xmlns:a16="http://schemas.microsoft.com/office/drawing/2014/main" id="{0DAA26CA-F024-455E-A6F6-0C7670EB8D5F}"/>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170" name="圖片 169">
                      <a:extLst>
                        <a:ext uri="{FF2B5EF4-FFF2-40B4-BE49-F238E27FC236}">
                          <a16:creationId xmlns:a16="http://schemas.microsoft.com/office/drawing/2014/main" id="{967B4B80-4D05-4DC9-A5C8-8040D01B6472}"/>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168" name="箭號: 向下 167">
                    <a:extLst>
                      <a:ext uri="{FF2B5EF4-FFF2-40B4-BE49-F238E27FC236}">
                        <a16:creationId xmlns:a16="http://schemas.microsoft.com/office/drawing/2014/main" id="{F9C5142D-FB13-4D6F-80D7-7E49BECA1A0E}"/>
                      </a:ext>
                    </a:extLst>
                  </p:cNvPr>
                  <p:cNvSpPr/>
                  <p:nvPr/>
                </p:nvSpPr>
                <p:spPr>
                  <a:xfrm>
                    <a:off x="7924800" y="2651271"/>
                    <a:ext cx="228600" cy="313723"/>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66" name="等腰三角形 165">
                  <a:extLst>
                    <a:ext uri="{FF2B5EF4-FFF2-40B4-BE49-F238E27FC236}">
                      <a16:creationId xmlns:a16="http://schemas.microsoft.com/office/drawing/2014/main" id="{FDF505EA-EA77-4F4D-90DA-582F2D7785DD}"/>
                    </a:ext>
                  </a:extLst>
                </p:cNvPr>
                <p:cNvSpPr/>
                <p:nvPr/>
              </p:nvSpPr>
              <p:spPr>
                <a:xfrm>
                  <a:off x="2277614" y="2526788"/>
                  <a:ext cx="223119" cy="13938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4" name="群組 153">
                <a:extLst>
                  <a:ext uri="{FF2B5EF4-FFF2-40B4-BE49-F238E27FC236}">
                    <a16:creationId xmlns:a16="http://schemas.microsoft.com/office/drawing/2014/main" id="{94153CB9-3E0B-4D2D-B839-5F4B9D4B9EC0}"/>
                  </a:ext>
                </a:extLst>
              </p:cNvPr>
              <p:cNvGrpSpPr/>
              <p:nvPr/>
            </p:nvGrpSpPr>
            <p:grpSpPr>
              <a:xfrm>
                <a:off x="2831328" y="2344129"/>
                <a:ext cx="1007521" cy="2117092"/>
                <a:chOff x="2707098" y="1899075"/>
                <a:chExt cx="1007521" cy="2117092"/>
              </a:xfrm>
            </p:grpSpPr>
            <p:grpSp>
              <p:nvGrpSpPr>
                <p:cNvPr id="160" name="群組 159">
                  <a:extLst>
                    <a:ext uri="{FF2B5EF4-FFF2-40B4-BE49-F238E27FC236}">
                      <a16:creationId xmlns:a16="http://schemas.microsoft.com/office/drawing/2014/main" id="{715E836C-1611-4F6D-8A72-AB632D20435B}"/>
                    </a:ext>
                  </a:extLst>
                </p:cNvPr>
                <p:cNvGrpSpPr/>
                <p:nvPr/>
              </p:nvGrpSpPr>
              <p:grpSpPr>
                <a:xfrm>
                  <a:off x="2707098" y="1899075"/>
                  <a:ext cx="1007521" cy="2117092"/>
                  <a:chOff x="4514567" y="1995259"/>
                  <a:chExt cx="971320" cy="3195275"/>
                </a:xfrm>
              </p:grpSpPr>
              <p:pic>
                <p:nvPicPr>
                  <p:cNvPr id="162" name="圖形 161" descr="紙張">
                    <a:extLst>
                      <a:ext uri="{FF2B5EF4-FFF2-40B4-BE49-F238E27FC236}">
                        <a16:creationId xmlns:a16="http://schemas.microsoft.com/office/drawing/2014/main" id="{37BFFDED-6041-4FF9-B610-C11DAA7027A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567" y="1995259"/>
                    <a:ext cx="914400" cy="914400"/>
                  </a:xfrm>
                  <a:prstGeom prst="rect">
                    <a:avLst/>
                  </a:prstGeom>
                </p:spPr>
              </p:pic>
              <p:sp>
                <p:nvSpPr>
                  <p:cNvPr id="163" name="文字方塊 162">
                    <a:extLst>
                      <a:ext uri="{FF2B5EF4-FFF2-40B4-BE49-F238E27FC236}">
                        <a16:creationId xmlns:a16="http://schemas.microsoft.com/office/drawing/2014/main" id="{48DF3BC9-4FF5-4A31-AD36-D42B4E52A40D}"/>
                      </a:ext>
                    </a:extLst>
                  </p:cNvPr>
                  <p:cNvSpPr txBox="1"/>
                  <p:nvPr/>
                </p:nvSpPr>
                <p:spPr>
                  <a:xfrm>
                    <a:off x="4778237" y="2269928"/>
                    <a:ext cx="392905" cy="2920606"/>
                  </a:xfrm>
                  <a:prstGeom prst="rect">
                    <a:avLst/>
                  </a:prstGeom>
                  <a:noFill/>
                </p:spPr>
                <p:txBody>
                  <a:bodyPr wrap="square" rtlCol="0">
                    <a:spAutoFit/>
                  </a:bodyPr>
                  <a:lstStyle/>
                  <a:p>
                    <a:r>
                      <a:rPr lang="en-US" altLang="zh-TW" sz="100" dirty="0"/>
                      <a:t>m’</a:t>
                    </a:r>
                    <a:endParaRPr lang="zh-TW" altLang="en-US" sz="100" dirty="0"/>
                  </a:p>
                </p:txBody>
              </p:sp>
              <p:pic>
                <p:nvPicPr>
                  <p:cNvPr id="164" name="圖片 163">
                    <a:extLst>
                      <a:ext uri="{FF2B5EF4-FFF2-40B4-BE49-F238E27FC236}">
                        <a16:creationId xmlns:a16="http://schemas.microsoft.com/office/drawing/2014/main" id="{15C10746-B797-4414-8B9A-98C0F12C74E3}"/>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5011866" y="2642851"/>
                    <a:ext cx="474021" cy="474021"/>
                  </a:xfrm>
                  <a:prstGeom prst="rect">
                    <a:avLst/>
                  </a:prstGeom>
                </p:spPr>
              </p:pic>
            </p:grpSp>
            <p:sp>
              <p:nvSpPr>
                <p:cNvPr id="161" name="矩形 160">
                  <a:extLst>
                    <a:ext uri="{FF2B5EF4-FFF2-40B4-BE49-F238E27FC236}">
                      <a16:creationId xmlns:a16="http://schemas.microsoft.com/office/drawing/2014/main" id="{9BC351C1-1A2B-40C8-94C2-833896BA7AF6}"/>
                    </a:ext>
                  </a:extLst>
                </p:cNvPr>
                <p:cNvSpPr/>
                <p:nvPr/>
              </p:nvSpPr>
              <p:spPr>
                <a:xfrm>
                  <a:off x="2731998" y="2627815"/>
                  <a:ext cx="223119" cy="12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5" name="群組 154">
                <a:extLst>
                  <a:ext uri="{FF2B5EF4-FFF2-40B4-BE49-F238E27FC236}">
                    <a16:creationId xmlns:a16="http://schemas.microsoft.com/office/drawing/2014/main" id="{56E269C6-908C-448F-BABE-30BED3CC86E0}"/>
                  </a:ext>
                </a:extLst>
              </p:cNvPr>
              <p:cNvGrpSpPr/>
              <p:nvPr/>
            </p:nvGrpSpPr>
            <p:grpSpPr>
              <a:xfrm>
                <a:off x="6145826" y="2124504"/>
                <a:ext cx="1088245" cy="1054800"/>
                <a:chOff x="6000528" y="1700407"/>
                <a:chExt cx="1088245" cy="1054800"/>
              </a:xfrm>
            </p:grpSpPr>
            <p:grpSp>
              <p:nvGrpSpPr>
                <p:cNvPr id="156" name="群組 155">
                  <a:extLst>
                    <a:ext uri="{FF2B5EF4-FFF2-40B4-BE49-F238E27FC236}">
                      <a16:creationId xmlns:a16="http://schemas.microsoft.com/office/drawing/2014/main" id="{F2E88A80-1A94-47DD-95D9-272E6307ABB7}"/>
                    </a:ext>
                  </a:extLst>
                </p:cNvPr>
                <p:cNvGrpSpPr/>
                <p:nvPr/>
              </p:nvGrpSpPr>
              <p:grpSpPr>
                <a:xfrm>
                  <a:off x="6000528" y="1700407"/>
                  <a:ext cx="1088245" cy="1054800"/>
                  <a:chOff x="4421901" y="4159102"/>
                  <a:chExt cx="1088245" cy="1054800"/>
                </a:xfrm>
              </p:grpSpPr>
              <p:pic>
                <p:nvPicPr>
                  <p:cNvPr id="158" name="圖片 157">
                    <a:extLst>
                      <a:ext uri="{FF2B5EF4-FFF2-40B4-BE49-F238E27FC236}">
                        <a16:creationId xmlns:a16="http://schemas.microsoft.com/office/drawing/2014/main" id="{57873130-DCE1-4199-A12E-BBE471A41F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1901" y="4159102"/>
                    <a:ext cx="1054800" cy="1054800"/>
                  </a:xfrm>
                  <a:prstGeom prst="rect">
                    <a:avLst/>
                  </a:prstGeom>
                </p:spPr>
              </p:pic>
              <p:pic>
                <p:nvPicPr>
                  <p:cNvPr id="159" name="圖片 158">
                    <a:extLst>
                      <a:ext uri="{FF2B5EF4-FFF2-40B4-BE49-F238E27FC236}">
                        <a16:creationId xmlns:a16="http://schemas.microsoft.com/office/drawing/2014/main" id="{A9F83F9E-982E-4F5A-AC93-45B7087F16DD}"/>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104380" y="4808136"/>
                    <a:ext cx="405766" cy="405766"/>
                  </a:xfrm>
                  <a:prstGeom prst="rect">
                    <a:avLst/>
                  </a:prstGeom>
                </p:spPr>
              </p:pic>
            </p:grpSp>
            <p:sp>
              <p:nvSpPr>
                <p:cNvPr id="157" name="橢圓 156">
                  <a:extLst>
                    <a:ext uri="{FF2B5EF4-FFF2-40B4-BE49-F238E27FC236}">
                      <a16:creationId xmlns:a16="http://schemas.microsoft.com/office/drawing/2014/main" id="{DA26CB4C-A626-492B-B635-B9E9D24B57A6}"/>
                    </a:ext>
                  </a:extLst>
                </p:cNvPr>
                <p:cNvSpPr/>
                <p:nvPr/>
              </p:nvSpPr>
              <p:spPr>
                <a:xfrm>
                  <a:off x="6204382" y="2629825"/>
                  <a:ext cx="121195" cy="4830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128" name="群組 127">
              <a:extLst>
                <a:ext uri="{FF2B5EF4-FFF2-40B4-BE49-F238E27FC236}">
                  <a16:creationId xmlns:a16="http://schemas.microsoft.com/office/drawing/2014/main" id="{E3FFD55C-3D46-4E05-84B8-F9D1883B4FC9}"/>
                </a:ext>
              </a:extLst>
            </p:cNvPr>
            <p:cNvGrpSpPr/>
            <p:nvPr/>
          </p:nvGrpSpPr>
          <p:grpSpPr>
            <a:xfrm>
              <a:off x="5561543" y="3349969"/>
              <a:ext cx="6142443" cy="2386917"/>
              <a:chOff x="5561543" y="3349969"/>
              <a:chExt cx="6142443" cy="2386917"/>
            </a:xfrm>
          </p:grpSpPr>
          <p:grpSp>
            <p:nvGrpSpPr>
              <p:cNvPr id="129" name="群組 128">
                <a:extLst>
                  <a:ext uri="{FF2B5EF4-FFF2-40B4-BE49-F238E27FC236}">
                    <a16:creationId xmlns:a16="http://schemas.microsoft.com/office/drawing/2014/main" id="{BAF446FC-F601-4F19-905E-135DFD91EE9F}"/>
                  </a:ext>
                </a:extLst>
              </p:cNvPr>
              <p:cNvGrpSpPr>
                <a:grpSpLocks noChangeAspect="1"/>
              </p:cNvGrpSpPr>
              <p:nvPr/>
            </p:nvGrpSpPr>
            <p:grpSpPr>
              <a:xfrm>
                <a:off x="10615741" y="3349969"/>
                <a:ext cx="1088245" cy="1054800"/>
                <a:chOff x="10578842" y="2741152"/>
                <a:chExt cx="1088245" cy="1054800"/>
              </a:xfrm>
            </p:grpSpPr>
            <p:grpSp>
              <p:nvGrpSpPr>
                <p:cNvPr id="147" name="群組 146">
                  <a:extLst>
                    <a:ext uri="{FF2B5EF4-FFF2-40B4-BE49-F238E27FC236}">
                      <a16:creationId xmlns:a16="http://schemas.microsoft.com/office/drawing/2014/main" id="{83FFA9D5-4C95-4B16-99B0-B81229834B91}"/>
                    </a:ext>
                  </a:extLst>
                </p:cNvPr>
                <p:cNvGrpSpPr/>
                <p:nvPr/>
              </p:nvGrpSpPr>
              <p:grpSpPr>
                <a:xfrm>
                  <a:off x="10578842" y="2741152"/>
                  <a:ext cx="1088245" cy="1054800"/>
                  <a:chOff x="4421901" y="4159102"/>
                  <a:chExt cx="1088245" cy="1054800"/>
                </a:xfrm>
              </p:grpSpPr>
              <p:pic>
                <p:nvPicPr>
                  <p:cNvPr id="149" name="圖片 148">
                    <a:extLst>
                      <a:ext uri="{FF2B5EF4-FFF2-40B4-BE49-F238E27FC236}">
                        <a16:creationId xmlns:a16="http://schemas.microsoft.com/office/drawing/2014/main" id="{B370B00D-983B-4AA4-B014-3DF43FC965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1901" y="4159102"/>
                    <a:ext cx="1054800" cy="1054800"/>
                  </a:xfrm>
                  <a:prstGeom prst="rect">
                    <a:avLst/>
                  </a:prstGeom>
                </p:spPr>
              </p:pic>
              <p:pic>
                <p:nvPicPr>
                  <p:cNvPr id="150" name="圖片 149">
                    <a:extLst>
                      <a:ext uri="{FF2B5EF4-FFF2-40B4-BE49-F238E27FC236}">
                        <a16:creationId xmlns:a16="http://schemas.microsoft.com/office/drawing/2014/main" id="{220140FF-D429-4CE4-938D-369041B988EE}"/>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104380" y="4808136"/>
                    <a:ext cx="405766" cy="405766"/>
                  </a:xfrm>
                  <a:prstGeom prst="rect">
                    <a:avLst/>
                  </a:prstGeom>
                </p:spPr>
              </p:pic>
            </p:grpSp>
            <p:sp>
              <p:nvSpPr>
                <p:cNvPr id="148" name="橢圓 147">
                  <a:extLst>
                    <a:ext uri="{FF2B5EF4-FFF2-40B4-BE49-F238E27FC236}">
                      <a16:creationId xmlns:a16="http://schemas.microsoft.com/office/drawing/2014/main" id="{0975389F-9280-45C9-93C9-E7C5E094BB03}"/>
                    </a:ext>
                  </a:extLst>
                </p:cNvPr>
                <p:cNvSpPr/>
                <p:nvPr/>
              </p:nvSpPr>
              <p:spPr>
                <a:xfrm>
                  <a:off x="10653741" y="3428396"/>
                  <a:ext cx="192524" cy="15179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30" name="群組 129">
                <a:extLst>
                  <a:ext uri="{FF2B5EF4-FFF2-40B4-BE49-F238E27FC236}">
                    <a16:creationId xmlns:a16="http://schemas.microsoft.com/office/drawing/2014/main" id="{3B9D864F-AB35-46EA-B4AE-8623B375BA96}"/>
                  </a:ext>
                </a:extLst>
              </p:cNvPr>
              <p:cNvGrpSpPr>
                <a:grpSpLocks noChangeAspect="1"/>
              </p:cNvGrpSpPr>
              <p:nvPr/>
            </p:nvGrpSpPr>
            <p:grpSpPr>
              <a:xfrm>
                <a:off x="5561543" y="3619574"/>
                <a:ext cx="957155" cy="701101"/>
                <a:chOff x="7830662" y="2932710"/>
                <a:chExt cx="957155" cy="701101"/>
              </a:xfrm>
            </p:grpSpPr>
            <p:pic>
              <p:nvPicPr>
                <p:cNvPr id="145" name="圖片 144">
                  <a:extLst>
                    <a:ext uri="{FF2B5EF4-FFF2-40B4-BE49-F238E27FC236}">
                      <a16:creationId xmlns:a16="http://schemas.microsoft.com/office/drawing/2014/main" id="{06FB77B4-83BF-4453-A18C-B0183E01D102}"/>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830662" y="2932710"/>
                  <a:ext cx="957155" cy="701101"/>
                </a:xfrm>
                <a:prstGeom prst="rect">
                  <a:avLst/>
                </a:prstGeom>
              </p:spPr>
            </p:pic>
            <p:sp>
              <p:nvSpPr>
                <p:cNvPr id="146" name="矩形 145">
                  <a:extLst>
                    <a:ext uri="{FF2B5EF4-FFF2-40B4-BE49-F238E27FC236}">
                      <a16:creationId xmlns:a16="http://schemas.microsoft.com/office/drawing/2014/main" id="{939A3F13-0A4B-437F-BF36-F0AA88E5A88E}"/>
                    </a:ext>
                  </a:extLst>
                </p:cNvPr>
                <p:cNvSpPr/>
                <p:nvPr/>
              </p:nvSpPr>
              <p:spPr>
                <a:xfrm>
                  <a:off x="8593802" y="3007744"/>
                  <a:ext cx="150148" cy="137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31" name="群組 130">
                <a:extLst>
                  <a:ext uri="{FF2B5EF4-FFF2-40B4-BE49-F238E27FC236}">
                    <a16:creationId xmlns:a16="http://schemas.microsoft.com/office/drawing/2014/main" id="{8CAF5C23-F7FC-4574-8D3F-3BF510FE3F25}"/>
                  </a:ext>
                </a:extLst>
              </p:cNvPr>
              <p:cNvGrpSpPr>
                <a:grpSpLocks noChangeAspect="1"/>
              </p:cNvGrpSpPr>
              <p:nvPr/>
            </p:nvGrpSpPr>
            <p:grpSpPr>
              <a:xfrm>
                <a:off x="7111165" y="3408544"/>
                <a:ext cx="1279699" cy="1054800"/>
                <a:chOff x="8690304" y="1478093"/>
                <a:chExt cx="1279699" cy="1054800"/>
              </a:xfrm>
            </p:grpSpPr>
            <p:grpSp>
              <p:nvGrpSpPr>
                <p:cNvPr id="141" name="群組 140">
                  <a:extLst>
                    <a:ext uri="{FF2B5EF4-FFF2-40B4-BE49-F238E27FC236}">
                      <a16:creationId xmlns:a16="http://schemas.microsoft.com/office/drawing/2014/main" id="{C16D46CC-C54E-4839-9F22-B8797A69584F}"/>
                    </a:ext>
                  </a:extLst>
                </p:cNvPr>
                <p:cNvGrpSpPr/>
                <p:nvPr/>
              </p:nvGrpSpPr>
              <p:grpSpPr>
                <a:xfrm>
                  <a:off x="8690304" y="1478093"/>
                  <a:ext cx="1279699" cy="1054800"/>
                  <a:chOff x="8690304" y="1478093"/>
                  <a:chExt cx="1279699" cy="1054800"/>
                </a:xfrm>
              </p:grpSpPr>
              <p:pic>
                <p:nvPicPr>
                  <p:cNvPr id="143" name="圖片 142">
                    <a:extLst>
                      <a:ext uri="{FF2B5EF4-FFF2-40B4-BE49-F238E27FC236}">
                        <a16:creationId xmlns:a16="http://schemas.microsoft.com/office/drawing/2014/main" id="{5DB8D6CC-98E2-4D92-895E-D57D6A6C0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0304" y="1478093"/>
                    <a:ext cx="1054800" cy="1054800"/>
                  </a:xfrm>
                  <a:prstGeom prst="rect">
                    <a:avLst/>
                  </a:prstGeom>
                </p:spPr>
              </p:pic>
              <p:cxnSp>
                <p:nvCxnSpPr>
                  <p:cNvPr id="144" name="直線接點 143">
                    <a:extLst>
                      <a:ext uri="{FF2B5EF4-FFF2-40B4-BE49-F238E27FC236}">
                        <a16:creationId xmlns:a16="http://schemas.microsoft.com/office/drawing/2014/main" id="{2AD9FECA-3AF0-4041-AEAD-27ECBDD869B0}"/>
                      </a:ext>
                    </a:extLst>
                  </p:cNvPr>
                  <p:cNvCxnSpPr/>
                  <p:nvPr/>
                </p:nvCxnSpPr>
                <p:spPr>
                  <a:xfrm flipH="1">
                    <a:off x="9939411" y="1966107"/>
                    <a:ext cx="30592" cy="244941"/>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142" name="等腰三角形 141">
                  <a:extLst>
                    <a:ext uri="{FF2B5EF4-FFF2-40B4-BE49-F238E27FC236}">
                      <a16:creationId xmlns:a16="http://schemas.microsoft.com/office/drawing/2014/main" id="{4A1DAFFC-4D6D-4868-93A8-4776A1F65873}"/>
                    </a:ext>
                  </a:extLst>
                </p:cNvPr>
                <p:cNvSpPr/>
                <p:nvPr/>
              </p:nvSpPr>
              <p:spPr>
                <a:xfrm>
                  <a:off x="8832445" y="2314575"/>
                  <a:ext cx="222795" cy="21221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2" name="加號 131">
                <a:extLst>
                  <a:ext uri="{FF2B5EF4-FFF2-40B4-BE49-F238E27FC236}">
                    <a16:creationId xmlns:a16="http://schemas.microsoft.com/office/drawing/2014/main" id="{A0767F6C-0DEB-4132-AF53-70E91598DF26}"/>
                  </a:ext>
                </a:extLst>
              </p:cNvPr>
              <p:cNvSpPr>
                <a:spLocks noChangeAspect="1"/>
              </p:cNvSpPr>
              <p:nvPr/>
            </p:nvSpPr>
            <p:spPr>
              <a:xfrm>
                <a:off x="6552143" y="3776100"/>
                <a:ext cx="460748" cy="405766"/>
              </a:xfrm>
              <a:prstGeom prst="math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3" name="加號 132">
                <a:extLst>
                  <a:ext uri="{FF2B5EF4-FFF2-40B4-BE49-F238E27FC236}">
                    <a16:creationId xmlns:a16="http://schemas.microsoft.com/office/drawing/2014/main" id="{8B4EFCAB-64A0-4A1A-BEEC-D8AECDF9EAD5}"/>
                  </a:ext>
                </a:extLst>
              </p:cNvPr>
              <p:cNvSpPr>
                <a:spLocks noChangeAspect="1"/>
              </p:cNvSpPr>
              <p:nvPr/>
            </p:nvSpPr>
            <p:spPr>
              <a:xfrm>
                <a:off x="10236417" y="3825505"/>
                <a:ext cx="460748" cy="405766"/>
              </a:xfrm>
              <a:prstGeom prst="math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4" name="等於 133">
                <a:extLst>
                  <a:ext uri="{FF2B5EF4-FFF2-40B4-BE49-F238E27FC236}">
                    <a16:creationId xmlns:a16="http://schemas.microsoft.com/office/drawing/2014/main" id="{8490884C-69F4-4C7E-8FEA-201677224098}"/>
                  </a:ext>
                </a:extLst>
              </p:cNvPr>
              <p:cNvSpPr>
                <a:spLocks noChangeAspect="1"/>
              </p:cNvSpPr>
              <p:nvPr/>
            </p:nvSpPr>
            <p:spPr>
              <a:xfrm>
                <a:off x="8295099" y="3776100"/>
                <a:ext cx="633549" cy="423867"/>
              </a:xfrm>
              <a:prstGeom prst="mathEqual">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nvGrpSpPr>
              <p:cNvPr id="135" name="群組 134">
                <a:extLst>
                  <a:ext uri="{FF2B5EF4-FFF2-40B4-BE49-F238E27FC236}">
                    <a16:creationId xmlns:a16="http://schemas.microsoft.com/office/drawing/2014/main" id="{35FC248D-40C2-4B7C-B14A-3CDFAAFF6E93}"/>
                  </a:ext>
                </a:extLst>
              </p:cNvPr>
              <p:cNvGrpSpPr>
                <a:grpSpLocks noChangeAspect="1"/>
              </p:cNvGrpSpPr>
              <p:nvPr/>
            </p:nvGrpSpPr>
            <p:grpSpPr>
              <a:xfrm>
                <a:off x="9133274" y="3619786"/>
                <a:ext cx="1027974" cy="2117100"/>
                <a:chOff x="9109934" y="3153496"/>
                <a:chExt cx="1027974" cy="2117100"/>
              </a:xfrm>
            </p:grpSpPr>
            <p:grpSp>
              <p:nvGrpSpPr>
                <p:cNvPr id="136" name="群組 135">
                  <a:extLst>
                    <a:ext uri="{FF2B5EF4-FFF2-40B4-BE49-F238E27FC236}">
                      <a16:creationId xmlns:a16="http://schemas.microsoft.com/office/drawing/2014/main" id="{7958EB10-B975-47D5-BD37-7AAD2BC0E3E1}"/>
                    </a:ext>
                  </a:extLst>
                </p:cNvPr>
                <p:cNvGrpSpPr/>
                <p:nvPr/>
              </p:nvGrpSpPr>
              <p:grpSpPr>
                <a:xfrm>
                  <a:off x="9130387" y="3153496"/>
                  <a:ext cx="1007521" cy="2117100"/>
                  <a:chOff x="4514567" y="1995259"/>
                  <a:chExt cx="971320" cy="3195288"/>
                </a:xfrm>
              </p:grpSpPr>
              <p:pic>
                <p:nvPicPr>
                  <p:cNvPr id="138" name="圖形 137" descr="紙張">
                    <a:extLst>
                      <a:ext uri="{FF2B5EF4-FFF2-40B4-BE49-F238E27FC236}">
                        <a16:creationId xmlns:a16="http://schemas.microsoft.com/office/drawing/2014/main" id="{C24AF866-F6A2-47DA-8157-C0381E4A74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567" y="1995259"/>
                    <a:ext cx="914400" cy="914400"/>
                  </a:xfrm>
                  <a:prstGeom prst="rect">
                    <a:avLst/>
                  </a:prstGeom>
                </p:spPr>
              </p:pic>
              <p:sp>
                <p:nvSpPr>
                  <p:cNvPr id="139" name="文字方塊 138">
                    <a:extLst>
                      <a:ext uri="{FF2B5EF4-FFF2-40B4-BE49-F238E27FC236}">
                        <a16:creationId xmlns:a16="http://schemas.microsoft.com/office/drawing/2014/main" id="{9DAA4F66-32CD-4F7A-A47B-705808589279}"/>
                      </a:ext>
                    </a:extLst>
                  </p:cNvPr>
                  <p:cNvSpPr txBox="1"/>
                  <p:nvPr/>
                </p:nvSpPr>
                <p:spPr>
                  <a:xfrm>
                    <a:off x="4778237" y="2269929"/>
                    <a:ext cx="392905" cy="2920618"/>
                  </a:xfrm>
                  <a:prstGeom prst="rect">
                    <a:avLst/>
                  </a:prstGeom>
                  <a:noFill/>
                </p:spPr>
                <p:txBody>
                  <a:bodyPr wrap="square" rtlCol="0">
                    <a:spAutoFit/>
                  </a:bodyPr>
                  <a:lstStyle/>
                  <a:p>
                    <a:r>
                      <a:rPr lang="en-US" altLang="zh-TW" sz="100" dirty="0"/>
                      <a:t>m’</a:t>
                    </a:r>
                    <a:endParaRPr lang="zh-TW" altLang="en-US" sz="100" dirty="0"/>
                  </a:p>
                </p:txBody>
              </p:sp>
              <p:pic>
                <p:nvPicPr>
                  <p:cNvPr id="140" name="圖片 139">
                    <a:extLst>
                      <a:ext uri="{FF2B5EF4-FFF2-40B4-BE49-F238E27FC236}">
                        <a16:creationId xmlns:a16="http://schemas.microsoft.com/office/drawing/2014/main" id="{AA4ADA6E-CBF9-4442-806B-343A53FE447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5011866" y="2642851"/>
                    <a:ext cx="474021" cy="474021"/>
                  </a:xfrm>
                  <a:prstGeom prst="rect">
                    <a:avLst/>
                  </a:prstGeom>
                </p:spPr>
              </p:pic>
            </p:grpSp>
            <p:sp>
              <p:nvSpPr>
                <p:cNvPr id="137" name="箭號: 向下 136">
                  <a:extLst>
                    <a:ext uri="{FF2B5EF4-FFF2-40B4-BE49-F238E27FC236}">
                      <a16:creationId xmlns:a16="http://schemas.microsoft.com/office/drawing/2014/main" id="{E3469142-382F-4226-97D1-D4DBA760E748}"/>
                    </a:ext>
                  </a:extLst>
                </p:cNvPr>
                <p:cNvSpPr/>
                <p:nvPr/>
              </p:nvSpPr>
              <p:spPr>
                <a:xfrm>
                  <a:off x="9109934" y="3187083"/>
                  <a:ext cx="149476" cy="203103"/>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mc:AlternateContent xmlns:mc="http://schemas.openxmlformats.org/markup-compatibility/2006" xmlns:a14="http://schemas.microsoft.com/office/drawing/2010/main">
        <mc:Choice Requires="a14">
          <p:sp>
            <p:nvSpPr>
              <p:cNvPr id="337" name="內容版面配置區 2">
                <a:extLst>
                  <a:ext uri="{FF2B5EF4-FFF2-40B4-BE49-F238E27FC236}">
                    <a16:creationId xmlns:a16="http://schemas.microsoft.com/office/drawing/2014/main" id="{C876C54D-DD63-4E3C-BCF2-928697A0E7D4}"/>
                  </a:ext>
                </a:extLst>
              </p:cNvPr>
              <p:cNvSpPr txBox="1">
                <a:spLocks/>
              </p:cNvSpPr>
              <p:nvPr/>
            </p:nvSpPr>
            <p:spPr>
              <a:xfrm>
                <a:off x="9017969" y="6051279"/>
                <a:ext cx="1687601" cy="16876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100" dirty="0"/>
                  <a:t>目標：</a:t>
                </a:r>
                <a:endParaRPr lang="en-US" altLang="zh-TW" sz="100" dirty="0"/>
              </a:p>
              <a:p>
                <a:pPr lvl="1"/>
                <a:r>
                  <a:rPr lang="zh-TW" altLang="en-US" sz="100" dirty="0"/>
                  <a:t>假設已有 </a:t>
                </a:r>
                <a:r>
                  <a:rPr lang="en-US" altLang="zh-TW" sz="100" dirty="0"/>
                  <a:t>CH </a:t>
                </a:r>
                <a:r>
                  <a:rPr lang="zh-TW" altLang="en-US" sz="100" dirty="0"/>
                  <a:t>及 </a:t>
                </a:r>
                <a:r>
                  <a:rPr lang="en-US" altLang="zh-TW" sz="100" dirty="0"/>
                  <a:t>m'</a:t>
                </a:r>
                <a:r>
                  <a:rPr lang="zh-TW" altLang="en-US" sz="100" dirty="0"/>
                  <a:t>，利用 </a:t>
                </a:r>
                <a:r>
                  <a:rPr lang="en-US" altLang="zh-TW" sz="100" dirty="0"/>
                  <a:t>x </a:t>
                </a:r>
                <a:r>
                  <a:rPr lang="zh-TW" altLang="en-US" sz="100" dirty="0"/>
                  <a:t>幫助找出 </a:t>
                </a:r>
                <a:r>
                  <a:rPr lang="en-US" altLang="zh-TW" sz="100" dirty="0"/>
                  <a:t>r' </a:t>
                </a:r>
                <a:r>
                  <a:rPr lang="zh-TW" altLang="en-US" sz="100" dirty="0"/>
                  <a:t>的值。</a:t>
                </a:r>
              </a:p>
              <a:p>
                <a:r>
                  <a:rPr lang="zh-TW" altLang="en-US" sz="100" dirty="0"/>
                  <a:t>公式：</a:t>
                </a:r>
                <a:endParaRPr lang="en-US" altLang="zh-TW" sz="100" dirty="0"/>
              </a:p>
              <a:p>
                <a:pPr lvl="1"/>
                <a:r>
                  <a:rPr lang="en-US" altLang="zh-TW" sz="100" dirty="0"/>
                  <a:t>CH=(</a:t>
                </a:r>
                <a14:m>
                  <m:oMath xmlns:m="http://schemas.openxmlformats.org/officeDocument/2006/math">
                    <m:sSup>
                      <m:sSupPr>
                        <m:ctrlPr>
                          <a:rPr lang="en-US" altLang="zh-TW" sz="100" i="1">
                            <a:latin typeface="Cambria Math" panose="02040503050406030204" pitchFamily="18" charset="0"/>
                          </a:rPr>
                        </m:ctrlPr>
                      </m:sSupPr>
                      <m:e>
                        <m:r>
                          <a:rPr lang="en-US" altLang="zh-TW" sz="100" i="1">
                            <a:latin typeface="Cambria Math" panose="02040503050406030204" pitchFamily="18" charset="0"/>
                          </a:rPr>
                          <m:t>𝑔</m:t>
                        </m:r>
                      </m:e>
                      <m:sup>
                        <m:r>
                          <a:rPr lang="en-US" altLang="zh-TW" sz="100" i="1">
                            <a:latin typeface="Cambria Math" panose="02040503050406030204" pitchFamily="18" charset="0"/>
                          </a:rPr>
                          <m:t>𝑚</m:t>
                        </m:r>
                        <m:r>
                          <a:rPr lang="en-US" altLang="zh-TW" sz="100" i="1">
                            <a:latin typeface="Cambria Math" panose="02040503050406030204" pitchFamily="18" charset="0"/>
                          </a:rPr>
                          <m:t>+</m:t>
                        </m:r>
                        <m:r>
                          <a:rPr lang="en-US" altLang="zh-TW" sz="100" i="1">
                            <a:latin typeface="Cambria Math" panose="02040503050406030204" pitchFamily="18" charset="0"/>
                          </a:rPr>
                          <m:t>𝑥𝑟</m:t>
                        </m:r>
                      </m:sup>
                    </m:sSup>
                  </m:oMath>
                </a14:m>
                <a:r>
                  <a:rPr lang="en-US" altLang="zh-TW" sz="100" dirty="0"/>
                  <a:t> mod p) </a:t>
                </a:r>
                <a:r>
                  <a:rPr lang="en-US" altLang="zh-TW" sz="100" b="1" dirty="0">
                    <a:solidFill>
                      <a:srgbClr val="FF0000"/>
                    </a:solidFill>
                  </a:rPr>
                  <a:t>-&gt;</a:t>
                </a:r>
                <a:r>
                  <a:rPr lang="en-US" altLang="zh-TW" sz="100" dirty="0"/>
                  <a:t> </a:t>
                </a:r>
                <a:r>
                  <a:rPr lang="en-US" altLang="zh-TW" sz="100" dirty="0" err="1"/>
                  <a:t>m+xr</a:t>
                </a:r>
                <a:r>
                  <a:rPr lang="en-US" altLang="zh-TW" sz="100" dirty="0"/>
                  <a:t>=m'+</a:t>
                </a:r>
                <a:r>
                  <a:rPr lang="en-US" altLang="zh-TW" sz="100" dirty="0" err="1"/>
                  <a:t>xr</a:t>
                </a:r>
                <a:r>
                  <a:rPr lang="en-US" altLang="zh-TW" sz="100" dirty="0"/>
                  <a:t>'</a:t>
                </a:r>
              </a:p>
              <a:p>
                <a:pPr lvl="1"/>
                <a:r>
                  <a:rPr lang="zh-TW" altLang="en-US" sz="100" dirty="0"/>
                  <a:t>移項後可得出 </a:t>
                </a:r>
                <a:r>
                  <a:rPr lang="en-US" altLang="zh-TW" sz="100" dirty="0"/>
                  <a:t>r' = [ ( m + </a:t>
                </a:r>
                <a:r>
                  <a:rPr lang="en-US" altLang="zh-TW" sz="100" dirty="0" err="1"/>
                  <a:t>xr</a:t>
                </a:r>
                <a:r>
                  <a:rPr lang="en-US" altLang="zh-TW" sz="100" dirty="0"/>
                  <a:t> - m' ) / x ]</a:t>
                </a:r>
              </a:p>
              <a:p>
                <a:r>
                  <a:rPr lang="en-US" altLang="zh-TW" sz="100" dirty="0"/>
                  <a:t> </a:t>
                </a:r>
                <a:r>
                  <a:rPr lang="zh-TW" altLang="en-US" sz="100" dirty="0"/>
                  <a:t>結果得出 </a:t>
                </a:r>
                <a:r>
                  <a:rPr lang="en-US" altLang="zh-TW" sz="100" dirty="0"/>
                  <a:t>(m', r', CH)</a:t>
                </a:r>
              </a:p>
              <a:p>
                <a:pPr lvl="1"/>
                <a:r>
                  <a:rPr lang="en-US" altLang="zh-TW" sz="100" dirty="0"/>
                  <a:t>m </a:t>
                </a:r>
                <a:r>
                  <a:rPr lang="zh-TW" altLang="en-US" sz="100" dirty="0"/>
                  <a:t>改成了</a:t>
                </a:r>
                <a:r>
                  <a:rPr lang="en-US" altLang="zh-TW" sz="100" dirty="0"/>
                  <a:t>m'</a:t>
                </a:r>
                <a:r>
                  <a:rPr lang="zh-TW" altLang="en-US" sz="100" dirty="0"/>
                  <a:t>，同時</a:t>
                </a:r>
                <a:r>
                  <a:rPr lang="en-US" altLang="zh-TW" sz="100" dirty="0"/>
                  <a:t>r </a:t>
                </a:r>
                <a:r>
                  <a:rPr lang="zh-TW" altLang="en-US" sz="100" dirty="0"/>
                  <a:t>也跟著改成了</a:t>
                </a:r>
                <a:r>
                  <a:rPr lang="en-US" altLang="zh-TW" sz="100" dirty="0"/>
                  <a:t>r ' </a:t>
                </a:r>
                <a:r>
                  <a:rPr lang="zh-TW" altLang="en-US" sz="100" dirty="0"/>
                  <a:t>，使</a:t>
                </a:r>
                <a:r>
                  <a:rPr lang="en-US" altLang="zh-TW" sz="100" dirty="0"/>
                  <a:t>CH</a:t>
                </a:r>
                <a:r>
                  <a:rPr lang="zh-TW" altLang="en-US" sz="100" dirty="0"/>
                  <a:t>值與前者相同。</a:t>
                </a:r>
              </a:p>
            </p:txBody>
          </p:sp>
        </mc:Choice>
        <mc:Fallback xmlns="">
          <p:sp>
            <p:nvSpPr>
              <p:cNvPr id="337" name="內容版面配置區 2">
                <a:extLst>
                  <a:ext uri="{FF2B5EF4-FFF2-40B4-BE49-F238E27FC236}">
                    <a16:creationId xmlns:a16="http://schemas.microsoft.com/office/drawing/2014/main" id="{C876C54D-DD63-4E3C-BCF2-928697A0E7D4}"/>
                  </a:ext>
                </a:extLst>
              </p:cNvPr>
              <p:cNvSpPr txBox="1">
                <a:spLocks noRot="1" noChangeAspect="1" noMove="1" noResize="1" noEditPoints="1" noAdjustHandles="1" noChangeArrowheads="1" noChangeShapeType="1" noTextEdit="1"/>
              </p:cNvSpPr>
              <p:nvPr/>
            </p:nvSpPr>
            <p:spPr>
              <a:xfrm>
                <a:off x="9017969" y="6051279"/>
                <a:ext cx="1687601" cy="168764"/>
              </a:xfrm>
              <a:prstGeom prst="rect">
                <a:avLst/>
              </a:prstGeom>
              <a:blipFill>
                <a:blip r:embed="rId29"/>
                <a:stretch>
                  <a:fillRect b="-307407"/>
                </a:stretch>
              </a:blipFill>
            </p:spPr>
            <p:txBody>
              <a:bodyPr/>
              <a:lstStyle/>
              <a:p>
                <a:r>
                  <a:rPr lang="zh-TW" altLang="en-US">
                    <a:noFill/>
                  </a:rPr>
                  <a:t> </a:t>
                </a:r>
              </a:p>
            </p:txBody>
          </p:sp>
        </mc:Fallback>
      </mc:AlternateContent>
      <p:grpSp>
        <p:nvGrpSpPr>
          <p:cNvPr id="26" name="群組 25">
            <a:extLst>
              <a:ext uri="{FF2B5EF4-FFF2-40B4-BE49-F238E27FC236}">
                <a16:creationId xmlns:a16="http://schemas.microsoft.com/office/drawing/2014/main" id="{A50156FE-8084-447B-94F9-A0BA4A343435}"/>
              </a:ext>
            </a:extLst>
          </p:cNvPr>
          <p:cNvGrpSpPr/>
          <p:nvPr/>
        </p:nvGrpSpPr>
        <p:grpSpPr>
          <a:xfrm>
            <a:off x="734400" y="6045074"/>
            <a:ext cx="10724262" cy="638356"/>
            <a:chOff x="733868" y="4049486"/>
            <a:chExt cx="10724262" cy="923744"/>
          </a:xfrm>
        </p:grpSpPr>
        <p:sp>
          <p:nvSpPr>
            <p:cNvPr id="22" name="手繪多邊形: 圖案 21">
              <a:extLst>
                <a:ext uri="{FF2B5EF4-FFF2-40B4-BE49-F238E27FC236}">
                  <a16:creationId xmlns:a16="http://schemas.microsoft.com/office/drawing/2014/main" id="{45D9341C-4989-4DC8-83CE-8797AE81AD35}"/>
                </a:ext>
              </a:extLst>
            </p:cNvPr>
            <p:cNvSpPr/>
            <p:nvPr/>
          </p:nvSpPr>
          <p:spPr>
            <a:xfrm>
              <a:off x="733868"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altLang="en-US" sz="1800" b="0" i="0" kern="1200"/>
                <a:t>初始化</a:t>
              </a:r>
              <a:endParaRPr lang="zh-TW" altLang="en-US" sz="1800" kern="1200"/>
            </a:p>
          </p:txBody>
        </p:sp>
        <p:sp>
          <p:nvSpPr>
            <p:cNvPr id="23" name="手繪多邊形: 圖案 22">
              <a:extLst>
                <a:ext uri="{FF2B5EF4-FFF2-40B4-BE49-F238E27FC236}">
                  <a16:creationId xmlns:a16="http://schemas.microsoft.com/office/drawing/2014/main" id="{28A0568E-8E50-4B75-85FD-29FA7158ED06}"/>
                </a:ext>
              </a:extLst>
            </p:cNvPr>
            <p:cNvSpPr/>
            <p:nvPr/>
          </p:nvSpPr>
          <p:spPr>
            <a:xfrm>
              <a:off x="3342472"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a:t>計算過程</a:t>
              </a:r>
              <a:endParaRPr lang="en-US" altLang="zh-TW" sz="1600" b="0" i="0" kern="1200"/>
            </a:p>
            <a:p>
              <a:pPr marL="0" lvl="0" indent="0" algn="ctr" defTabSz="711200">
                <a:lnSpc>
                  <a:spcPct val="90000"/>
                </a:lnSpc>
                <a:spcBef>
                  <a:spcPct val="0"/>
                </a:spcBef>
                <a:spcAft>
                  <a:spcPct val="35000"/>
                </a:spcAft>
                <a:buNone/>
              </a:pPr>
              <a:r>
                <a:rPr lang="zh-TW" sz="1600" b="0" i="0" kern="1200"/>
                <a:t>（使用公鑰 </a:t>
              </a:r>
              <a:r>
                <a:rPr lang="en-US" sz="1600" b="0" i="0" kern="1200"/>
                <a:t>K </a:t>
              </a:r>
              <a:r>
                <a:rPr lang="zh-TW" sz="1600" b="0" i="0" kern="1200"/>
                <a:t>產生）</a:t>
              </a:r>
              <a:endParaRPr lang="zh-TW" sz="1600" kern="1200"/>
            </a:p>
          </p:txBody>
        </p:sp>
        <p:sp>
          <p:nvSpPr>
            <p:cNvPr id="24" name="手繪多邊形: 圖案 23">
              <a:extLst>
                <a:ext uri="{FF2B5EF4-FFF2-40B4-BE49-F238E27FC236}">
                  <a16:creationId xmlns:a16="http://schemas.microsoft.com/office/drawing/2014/main" id="{47C3BBC2-C190-4F0B-850D-550C27BCE19D}"/>
                </a:ext>
              </a:extLst>
            </p:cNvPr>
            <p:cNvSpPr/>
            <p:nvPr/>
          </p:nvSpPr>
          <p:spPr>
            <a:xfrm>
              <a:off x="5951077"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dirty="0"/>
                <a:t>驗證過程</a:t>
              </a:r>
              <a:endParaRPr lang="en-US" altLang="zh-TW" sz="1600" b="0" i="0" kern="1200" dirty="0"/>
            </a:p>
            <a:p>
              <a:pPr marL="0" lvl="0" indent="0" algn="ctr" defTabSz="711200">
                <a:lnSpc>
                  <a:spcPct val="90000"/>
                </a:lnSpc>
                <a:spcBef>
                  <a:spcPct val="0"/>
                </a:spcBef>
                <a:spcAft>
                  <a:spcPct val="35000"/>
                </a:spcAft>
                <a:buNone/>
              </a:pPr>
              <a:r>
                <a:rPr lang="zh-TW" sz="1600" b="0" i="0" kern="1200" dirty="0"/>
                <a:t>（使用公鑰 </a:t>
              </a:r>
              <a:r>
                <a:rPr lang="en-US" sz="1600" b="0" i="0" kern="1200" dirty="0"/>
                <a:t>K</a:t>
              </a:r>
              <a:r>
                <a:rPr lang="zh-TW" sz="1600" b="0" i="0" kern="1200" dirty="0"/>
                <a:t>）</a:t>
              </a:r>
              <a:endParaRPr lang="zh-TW" sz="1600" kern="1200" dirty="0"/>
            </a:p>
          </p:txBody>
        </p:sp>
        <p:sp>
          <p:nvSpPr>
            <p:cNvPr id="25" name="手繪多邊形: 圖案 24">
              <a:extLst>
                <a:ext uri="{FF2B5EF4-FFF2-40B4-BE49-F238E27FC236}">
                  <a16:creationId xmlns:a16="http://schemas.microsoft.com/office/drawing/2014/main" id="{CEE25210-C774-4D5D-B5EE-2ED95C6F6DA9}"/>
                </a:ext>
              </a:extLst>
            </p:cNvPr>
            <p:cNvSpPr/>
            <p:nvPr/>
          </p:nvSpPr>
          <p:spPr>
            <a:xfrm>
              <a:off x="8559681"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sz="1800" b="0" i="0" kern="1200" dirty="0"/>
                <a:t>後門 </a:t>
              </a:r>
              <a:r>
                <a:rPr lang="en-US" sz="1800" b="0" i="0" kern="1200" dirty="0"/>
                <a:t>x </a:t>
              </a:r>
              <a:r>
                <a:rPr lang="zh-TW" sz="1800" b="0" i="0" kern="1200" dirty="0"/>
                <a:t>使用過程</a:t>
              </a:r>
              <a:endParaRPr lang="zh-TW" sz="1800" kern="1200" dirty="0"/>
            </a:p>
          </p:txBody>
        </p:sp>
      </p:grpSp>
    </p:spTree>
    <p:extLst>
      <p:ext uri="{BB962C8B-B14F-4D97-AF65-F5344CB8AC3E}">
        <p14:creationId xmlns:p14="http://schemas.microsoft.com/office/powerpoint/2010/main" val="4087015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7037E-7 L 0.17656 0.17106 " pathEditMode="relative" rAng="0" ptsTypes="AA">
                                      <p:cBhvr>
                                        <p:cTn id="6" dur="500" fill="hold"/>
                                        <p:tgtEl>
                                          <p:spTgt spid="41"/>
                                        </p:tgtEl>
                                        <p:attrNameLst>
                                          <p:attrName>ppt_x</p:attrName>
                                          <p:attrName>ppt_y</p:attrName>
                                        </p:attrNameLst>
                                      </p:cBhvr>
                                      <p:rCtr x="8828" y="8542"/>
                                    </p:animMotion>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4.79167E-6 -7.40741E-7 L 0.0707 0.15093 " pathEditMode="relative" rAng="0" ptsTypes="AA">
                                      <p:cBhvr>
                                        <p:cTn id="9" dur="500" fill="hold"/>
                                        <p:tgtEl>
                                          <p:spTgt spid="44"/>
                                        </p:tgtEl>
                                        <p:attrNameLst>
                                          <p:attrName>ppt_x</p:attrName>
                                          <p:attrName>ppt_y</p:attrName>
                                        </p:attrNameLst>
                                      </p:cBhvr>
                                      <p:rCtr x="3529" y="7546"/>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xit" presetSubtype="0" fill="hold" nodeType="withEffect">
                                  <p:stCondLst>
                                    <p:cond delay="0"/>
                                  </p:stCondLst>
                                  <p:childTnLst>
                                    <p:animEffect transition="out" filter="fade">
                                      <p:cBhvr>
                                        <p:cTn id="15" dur="500"/>
                                        <p:tgtEl>
                                          <p:spTgt spid="41"/>
                                        </p:tgtEl>
                                      </p:cBhvr>
                                    </p:animEffect>
                                    <p:set>
                                      <p:cBhvr>
                                        <p:cTn id="16" dur="1" fill="hold">
                                          <p:stCondLst>
                                            <p:cond delay="499"/>
                                          </p:stCondLst>
                                        </p:cTn>
                                        <p:tgtEl>
                                          <p:spTgt spid="4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4"/>
                                        </p:tgtEl>
                                      </p:cBhvr>
                                    </p:animEffect>
                                    <p:set>
                                      <p:cBhvr>
                                        <p:cTn id="19" dur="1" fill="hold">
                                          <p:stCondLst>
                                            <p:cond delay="499"/>
                                          </p:stCondLst>
                                        </p:cTn>
                                        <p:tgtEl>
                                          <p:spTgt spid="4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57"/>
                                        </p:tgtEl>
                                      </p:cBhvr>
                                    </p:animEffect>
                                    <p:animScale>
                                      <p:cBhvr>
                                        <p:cTn id="31" dur="250" autoRev="1" fill="hold"/>
                                        <p:tgtEl>
                                          <p:spTgt spid="5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標題 1">
            <a:extLst>
              <a:ext uri="{FF2B5EF4-FFF2-40B4-BE49-F238E27FC236}">
                <a16:creationId xmlns:a16="http://schemas.microsoft.com/office/drawing/2014/main" id="{54B8C7D5-708B-4C2C-AF85-71B8621E1331}"/>
              </a:ext>
            </a:extLst>
          </p:cNvPr>
          <p:cNvSpPr txBox="1">
            <a:spLocks/>
          </p:cNvSpPr>
          <p:nvPr/>
        </p:nvSpPr>
        <p:spPr>
          <a:xfrm>
            <a:off x="562842" y="1181265"/>
            <a:ext cx="8267296" cy="1446550"/>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altLang="zh-TW" dirty="0" err="1"/>
              <a:t>ChameleonHash</a:t>
            </a:r>
            <a:r>
              <a:rPr lang="en-US" altLang="zh-TW" dirty="0"/>
              <a:t> </a:t>
            </a:r>
            <a:r>
              <a:rPr lang="zh-TW" altLang="en-US" dirty="0"/>
              <a:t>的後門 </a:t>
            </a:r>
            <a:r>
              <a:rPr lang="en-US" altLang="zh-TW" dirty="0"/>
              <a:t>x </a:t>
            </a:r>
            <a:r>
              <a:rPr lang="zh-TW" altLang="en-US" dirty="0"/>
              <a:t>使用過程</a:t>
            </a:r>
            <a:br>
              <a:rPr lang="zh-TW" altLang="en-US" dirty="0"/>
            </a:br>
            <a:endParaRPr lang="zh-TW" altLang="en-US" dirty="0"/>
          </a:p>
        </p:txBody>
      </p:sp>
      <p:grpSp>
        <p:nvGrpSpPr>
          <p:cNvPr id="56" name="群組 55">
            <a:extLst>
              <a:ext uri="{FF2B5EF4-FFF2-40B4-BE49-F238E27FC236}">
                <a16:creationId xmlns:a16="http://schemas.microsoft.com/office/drawing/2014/main" id="{14325DC1-34A8-4BBF-A3EA-D7887B465AFA}"/>
              </a:ext>
            </a:extLst>
          </p:cNvPr>
          <p:cNvGrpSpPr/>
          <p:nvPr/>
        </p:nvGrpSpPr>
        <p:grpSpPr>
          <a:xfrm>
            <a:off x="6044161" y="3585531"/>
            <a:ext cx="1326870" cy="1505494"/>
            <a:chOff x="6922514" y="4557382"/>
            <a:chExt cx="1007521" cy="743147"/>
          </a:xfrm>
        </p:grpSpPr>
        <p:grpSp>
          <p:nvGrpSpPr>
            <p:cNvPr id="43" name="群組 42">
              <a:extLst>
                <a:ext uri="{FF2B5EF4-FFF2-40B4-BE49-F238E27FC236}">
                  <a16:creationId xmlns:a16="http://schemas.microsoft.com/office/drawing/2014/main" id="{A47F65E1-BB4E-42AE-9CB7-436533595D42}"/>
                </a:ext>
              </a:extLst>
            </p:cNvPr>
            <p:cNvGrpSpPr/>
            <p:nvPr/>
          </p:nvGrpSpPr>
          <p:grpSpPr>
            <a:xfrm>
              <a:off x="6922514" y="4557382"/>
              <a:ext cx="1007521" cy="743147"/>
              <a:chOff x="4514567" y="1995259"/>
              <a:chExt cx="971320" cy="1121613"/>
            </a:xfrm>
          </p:grpSpPr>
          <p:pic>
            <p:nvPicPr>
              <p:cNvPr id="44" name="圖形 43" descr="紙張">
                <a:extLst>
                  <a:ext uri="{FF2B5EF4-FFF2-40B4-BE49-F238E27FC236}">
                    <a16:creationId xmlns:a16="http://schemas.microsoft.com/office/drawing/2014/main" id="{02F4EA54-D2B7-45D3-AA84-3E955A860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567" y="1995259"/>
                <a:ext cx="914400" cy="914400"/>
              </a:xfrm>
              <a:prstGeom prst="rect">
                <a:avLst/>
              </a:prstGeom>
            </p:spPr>
          </p:pic>
          <p:sp>
            <p:nvSpPr>
              <p:cNvPr id="45" name="文字方塊 44">
                <a:extLst>
                  <a:ext uri="{FF2B5EF4-FFF2-40B4-BE49-F238E27FC236}">
                    <a16:creationId xmlns:a16="http://schemas.microsoft.com/office/drawing/2014/main" id="{EC195AC1-A16D-45B6-AE7C-03306E69DDA0}"/>
                  </a:ext>
                </a:extLst>
              </p:cNvPr>
              <p:cNvSpPr txBox="1"/>
              <p:nvPr/>
            </p:nvSpPr>
            <p:spPr>
              <a:xfrm>
                <a:off x="4778242" y="2269928"/>
                <a:ext cx="392911" cy="413533"/>
              </a:xfrm>
              <a:prstGeom prst="rect">
                <a:avLst/>
              </a:prstGeom>
              <a:noFill/>
            </p:spPr>
            <p:txBody>
              <a:bodyPr wrap="square" rtlCol="0">
                <a:spAutoFit/>
              </a:bodyPr>
              <a:lstStyle/>
              <a:p>
                <a:r>
                  <a:rPr lang="en-US" altLang="zh-TW" sz="3200" dirty="0"/>
                  <a:t>m’</a:t>
                </a:r>
                <a:endParaRPr lang="zh-TW" altLang="en-US" sz="3200" dirty="0"/>
              </a:p>
            </p:txBody>
          </p:sp>
          <p:pic>
            <p:nvPicPr>
              <p:cNvPr id="46" name="圖片 45">
                <a:extLst>
                  <a:ext uri="{FF2B5EF4-FFF2-40B4-BE49-F238E27FC236}">
                    <a16:creationId xmlns:a16="http://schemas.microsoft.com/office/drawing/2014/main" id="{4F843366-E695-453A-B9AE-D3D251C451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1866" y="2642851"/>
                <a:ext cx="474021" cy="474021"/>
              </a:xfrm>
              <a:prstGeom prst="rect">
                <a:avLst/>
              </a:prstGeom>
            </p:spPr>
          </p:pic>
        </p:grpSp>
        <p:sp>
          <p:nvSpPr>
            <p:cNvPr id="55" name="箭號: 向右 54">
              <a:extLst>
                <a:ext uri="{FF2B5EF4-FFF2-40B4-BE49-F238E27FC236}">
                  <a16:creationId xmlns:a16="http://schemas.microsoft.com/office/drawing/2014/main" id="{47EC86F7-CA11-497C-9D50-8D4EA6470007}"/>
                </a:ext>
              </a:extLst>
            </p:cNvPr>
            <p:cNvSpPr/>
            <p:nvPr/>
          </p:nvSpPr>
          <p:spPr>
            <a:xfrm>
              <a:off x="6963065" y="5038200"/>
              <a:ext cx="240415" cy="200424"/>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a:extLst>
              <a:ext uri="{FF2B5EF4-FFF2-40B4-BE49-F238E27FC236}">
                <a16:creationId xmlns:a16="http://schemas.microsoft.com/office/drawing/2014/main" id="{75919D97-8F9E-4EB5-AB8B-9093633FF100}"/>
              </a:ext>
            </a:extLst>
          </p:cNvPr>
          <p:cNvGrpSpPr>
            <a:grpSpLocks noChangeAspect="1"/>
          </p:cNvGrpSpPr>
          <p:nvPr/>
        </p:nvGrpSpPr>
        <p:grpSpPr>
          <a:xfrm>
            <a:off x="7584158" y="3444731"/>
            <a:ext cx="1637939" cy="1587600"/>
            <a:chOff x="8000020" y="4340277"/>
            <a:chExt cx="1088245" cy="1054800"/>
          </a:xfrm>
        </p:grpSpPr>
        <p:grpSp>
          <p:nvGrpSpPr>
            <p:cNvPr id="47" name="群組 46">
              <a:extLst>
                <a:ext uri="{FF2B5EF4-FFF2-40B4-BE49-F238E27FC236}">
                  <a16:creationId xmlns:a16="http://schemas.microsoft.com/office/drawing/2014/main" id="{18D9EF22-F75E-4AD6-A141-DC6E876DDF1B}"/>
                </a:ext>
              </a:extLst>
            </p:cNvPr>
            <p:cNvGrpSpPr/>
            <p:nvPr/>
          </p:nvGrpSpPr>
          <p:grpSpPr>
            <a:xfrm>
              <a:off x="8000020" y="4340277"/>
              <a:ext cx="1088245" cy="1054800"/>
              <a:chOff x="4421901" y="4159102"/>
              <a:chExt cx="1088245" cy="1054800"/>
            </a:xfrm>
          </p:grpSpPr>
          <p:pic>
            <p:nvPicPr>
              <p:cNvPr id="48" name="圖片 47">
                <a:extLst>
                  <a:ext uri="{FF2B5EF4-FFF2-40B4-BE49-F238E27FC236}">
                    <a16:creationId xmlns:a16="http://schemas.microsoft.com/office/drawing/2014/main" id="{C66D3D91-7BCC-411D-9A47-958F6CB7F7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1901" y="4159102"/>
                <a:ext cx="1054800" cy="1054800"/>
              </a:xfrm>
              <a:prstGeom prst="rect">
                <a:avLst/>
              </a:prstGeom>
            </p:spPr>
          </p:pic>
          <p:pic>
            <p:nvPicPr>
              <p:cNvPr id="49" name="圖片 48">
                <a:extLst>
                  <a:ext uri="{FF2B5EF4-FFF2-40B4-BE49-F238E27FC236}">
                    <a16:creationId xmlns:a16="http://schemas.microsoft.com/office/drawing/2014/main" id="{B659BFDC-4DE8-4479-938B-847983B467C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04380" y="4808136"/>
                <a:ext cx="405766" cy="405766"/>
              </a:xfrm>
              <a:prstGeom prst="rect">
                <a:avLst/>
              </a:prstGeom>
            </p:spPr>
          </p:pic>
        </p:grpSp>
        <p:sp>
          <p:nvSpPr>
            <p:cNvPr id="57" name="等腰三角形 56">
              <a:extLst>
                <a:ext uri="{FF2B5EF4-FFF2-40B4-BE49-F238E27FC236}">
                  <a16:creationId xmlns:a16="http://schemas.microsoft.com/office/drawing/2014/main" id="{749FF031-D138-4F35-A59A-4CFE249AA842}"/>
                </a:ext>
              </a:extLst>
            </p:cNvPr>
            <p:cNvSpPr/>
            <p:nvPr/>
          </p:nvSpPr>
          <p:spPr>
            <a:xfrm>
              <a:off x="8682499" y="4517376"/>
              <a:ext cx="273791" cy="307085"/>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0" name="群組 59">
            <a:extLst>
              <a:ext uri="{FF2B5EF4-FFF2-40B4-BE49-F238E27FC236}">
                <a16:creationId xmlns:a16="http://schemas.microsoft.com/office/drawing/2014/main" id="{1D400733-E637-4130-8717-8B3C1D48BC7F}"/>
              </a:ext>
            </a:extLst>
          </p:cNvPr>
          <p:cNvGrpSpPr>
            <a:grpSpLocks noChangeAspect="1"/>
          </p:cNvGrpSpPr>
          <p:nvPr/>
        </p:nvGrpSpPr>
        <p:grpSpPr>
          <a:xfrm>
            <a:off x="9930071" y="3632818"/>
            <a:ext cx="1445943" cy="1587598"/>
            <a:chOff x="9515215" y="4616507"/>
            <a:chExt cx="809626" cy="888943"/>
          </a:xfrm>
        </p:grpSpPr>
        <p:grpSp>
          <p:nvGrpSpPr>
            <p:cNvPr id="50" name="群組 49">
              <a:extLst>
                <a:ext uri="{FF2B5EF4-FFF2-40B4-BE49-F238E27FC236}">
                  <a16:creationId xmlns:a16="http://schemas.microsoft.com/office/drawing/2014/main" id="{16A2B913-ADE5-4E21-84EB-1ABFFD1F7B85}"/>
                </a:ext>
              </a:extLst>
            </p:cNvPr>
            <p:cNvGrpSpPr/>
            <p:nvPr/>
          </p:nvGrpSpPr>
          <p:grpSpPr>
            <a:xfrm>
              <a:off x="9515215" y="4616507"/>
              <a:ext cx="809626" cy="735712"/>
              <a:chOff x="7924800" y="2526790"/>
              <a:chExt cx="1259115" cy="1247398"/>
            </a:xfrm>
          </p:grpSpPr>
          <p:grpSp>
            <p:nvGrpSpPr>
              <p:cNvPr id="51" name="群組 50">
                <a:extLst>
                  <a:ext uri="{FF2B5EF4-FFF2-40B4-BE49-F238E27FC236}">
                    <a16:creationId xmlns:a16="http://schemas.microsoft.com/office/drawing/2014/main" id="{401F6C02-FAFF-48CF-9CD6-260401163890}"/>
                  </a:ext>
                </a:extLst>
              </p:cNvPr>
              <p:cNvGrpSpPr/>
              <p:nvPr/>
            </p:nvGrpSpPr>
            <p:grpSpPr>
              <a:xfrm>
                <a:off x="7936513" y="2526790"/>
                <a:ext cx="1247402" cy="1247398"/>
                <a:chOff x="4675808" y="4166090"/>
                <a:chExt cx="1247402" cy="1247398"/>
              </a:xfrm>
            </p:grpSpPr>
            <p:pic>
              <p:nvPicPr>
                <p:cNvPr id="53" name="圖片 52">
                  <a:extLst>
                    <a:ext uri="{FF2B5EF4-FFF2-40B4-BE49-F238E27FC236}">
                      <a16:creationId xmlns:a16="http://schemas.microsoft.com/office/drawing/2014/main" id="{76028E46-942B-494F-B115-D0914FBAA4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8410" y="4166090"/>
                  <a:ext cx="1054800" cy="1054800"/>
                </a:xfrm>
                <a:prstGeom prst="rect">
                  <a:avLst/>
                </a:prstGeom>
              </p:spPr>
            </p:pic>
            <p:pic>
              <p:nvPicPr>
                <p:cNvPr id="54" name="圖片 53">
                  <a:extLst>
                    <a:ext uri="{FF2B5EF4-FFF2-40B4-BE49-F238E27FC236}">
                      <a16:creationId xmlns:a16="http://schemas.microsoft.com/office/drawing/2014/main" id="{CE25FEDE-0461-4671-8156-D01C540FBC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52" name="箭號: 向下 51">
                <a:extLst>
                  <a:ext uri="{FF2B5EF4-FFF2-40B4-BE49-F238E27FC236}">
                    <a16:creationId xmlns:a16="http://schemas.microsoft.com/office/drawing/2014/main" id="{6D65571F-7A19-4545-BDF2-08B6AE868068}"/>
                  </a:ext>
                </a:extLst>
              </p:cNvPr>
              <p:cNvSpPr/>
              <p:nvPr/>
            </p:nvSpPr>
            <p:spPr>
              <a:xfrm>
                <a:off x="7924800" y="2651271"/>
                <a:ext cx="228600" cy="313723"/>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9" name="橢圓 58">
              <a:extLst>
                <a:ext uri="{FF2B5EF4-FFF2-40B4-BE49-F238E27FC236}">
                  <a16:creationId xmlns:a16="http://schemas.microsoft.com/office/drawing/2014/main" id="{F35020FC-A0BB-47E1-94A3-9D8AB1D7FA1A}"/>
                </a:ext>
              </a:extLst>
            </p:cNvPr>
            <p:cNvSpPr/>
            <p:nvPr/>
          </p:nvSpPr>
          <p:spPr>
            <a:xfrm>
              <a:off x="9737299" y="5300529"/>
              <a:ext cx="449292" cy="2049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1" name="標題 1">
            <a:extLst>
              <a:ext uri="{FF2B5EF4-FFF2-40B4-BE49-F238E27FC236}">
                <a16:creationId xmlns:a16="http://schemas.microsoft.com/office/drawing/2014/main" id="{F624DBE3-23F5-4E08-AA4D-5DD68F58F589}"/>
              </a:ext>
            </a:extLst>
          </p:cNvPr>
          <p:cNvSpPr txBox="1">
            <a:spLocks/>
          </p:cNvSpPr>
          <p:nvPr/>
        </p:nvSpPr>
        <p:spPr>
          <a:xfrm>
            <a:off x="6507605" y="6094883"/>
            <a:ext cx="815310" cy="1896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altLang="zh-TW" sz="300" err="1"/>
              <a:t>ChameleonHash</a:t>
            </a:r>
            <a:r>
              <a:rPr lang="en-US" altLang="zh-TW" sz="300"/>
              <a:t> </a:t>
            </a:r>
            <a:r>
              <a:rPr lang="zh-TW" altLang="en-US" sz="300"/>
              <a:t>驗證過程</a:t>
            </a:r>
            <a:br>
              <a:rPr lang="en-US" altLang="zh-TW" sz="300"/>
            </a:br>
            <a:r>
              <a:rPr lang="zh-TW" altLang="en-US" sz="300"/>
              <a:t>（使用公鑰 </a:t>
            </a:r>
            <a:r>
              <a:rPr lang="en-US" altLang="zh-TW" sz="300"/>
              <a:t>K</a:t>
            </a:r>
            <a:r>
              <a:rPr lang="zh-TW" altLang="en-US" sz="300"/>
              <a:t>）</a:t>
            </a:r>
            <a:br>
              <a:rPr lang="zh-TW" altLang="en-US" sz="300"/>
            </a:br>
            <a:endParaRPr lang="zh-TW" altLang="en-US" sz="300"/>
          </a:p>
        </p:txBody>
      </p:sp>
      <p:sp>
        <p:nvSpPr>
          <p:cNvPr id="62" name="內容版面配置區 2">
            <a:extLst>
              <a:ext uri="{FF2B5EF4-FFF2-40B4-BE49-F238E27FC236}">
                <a16:creationId xmlns:a16="http://schemas.microsoft.com/office/drawing/2014/main" id="{AEBDA66E-902F-4746-B2DD-E3FB9342DEA1}"/>
              </a:ext>
            </a:extLst>
          </p:cNvPr>
          <p:cNvSpPr txBox="1">
            <a:spLocks/>
          </p:cNvSpPr>
          <p:nvPr/>
        </p:nvSpPr>
        <p:spPr>
          <a:xfrm>
            <a:off x="6555721" y="6124140"/>
            <a:ext cx="815310" cy="4179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a:t>由於 </a:t>
            </a:r>
            <a:r>
              <a:rPr lang="en-US" altLang="zh-TW"/>
              <a:t>r    </a:t>
            </a:r>
            <a:r>
              <a:rPr lang="zh-TW" altLang="en-US"/>
              <a:t>已經提供，計算方法同上，得出 </a:t>
            </a:r>
            <a:r>
              <a:rPr lang="en-US" altLang="zh-TW"/>
              <a:t>CH2</a:t>
            </a:r>
            <a:r>
              <a:rPr lang="zh-TW" altLang="en-US"/>
              <a:t>，對比 </a:t>
            </a:r>
            <a:r>
              <a:rPr lang="en-US" altLang="zh-TW"/>
              <a:t>CH </a:t>
            </a:r>
            <a:r>
              <a:rPr lang="zh-TW" altLang="en-US"/>
              <a:t>即可得出結果。</a:t>
            </a:r>
          </a:p>
          <a:p>
            <a:endParaRPr lang="zh-TW" altLang="en-US"/>
          </a:p>
        </p:txBody>
      </p:sp>
      <p:grpSp>
        <p:nvGrpSpPr>
          <p:cNvPr id="67" name="群組 66">
            <a:extLst>
              <a:ext uri="{FF2B5EF4-FFF2-40B4-BE49-F238E27FC236}">
                <a16:creationId xmlns:a16="http://schemas.microsoft.com/office/drawing/2014/main" id="{2962A981-27A5-4BA8-994F-7AB4D3E1E8B0}"/>
              </a:ext>
            </a:extLst>
          </p:cNvPr>
          <p:cNvGrpSpPr>
            <a:grpSpLocks noChangeAspect="1"/>
          </p:cNvGrpSpPr>
          <p:nvPr/>
        </p:nvGrpSpPr>
        <p:grpSpPr>
          <a:xfrm>
            <a:off x="6595433" y="6182827"/>
            <a:ext cx="378971" cy="378971"/>
            <a:chOff x="4675808" y="4166088"/>
            <a:chExt cx="1247400" cy="1247400"/>
          </a:xfrm>
        </p:grpSpPr>
        <p:pic>
          <p:nvPicPr>
            <p:cNvPr id="68" name="圖片 67">
              <a:extLst>
                <a:ext uri="{FF2B5EF4-FFF2-40B4-BE49-F238E27FC236}">
                  <a16:creationId xmlns:a16="http://schemas.microsoft.com/office/drawing/2014/main" id="{1ECDAEB7-1BE3-42AA-8BA4-F069CE35E6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69" name="圖片 68">
              <a:extLst>
                <a:ext uri="{FF2B5EF4-FFF2-40B4-BE49-F238E27FC236}">
                  <a16:creationId xmlns:a16="http://schemas.microsoft.com/office/drawing/2014/main" id="{96858E67-1064-4124-868B-68F53507E5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pic>
        <p:nvPicPr>
          <p:cNvPr id="70" name="圖片 69">
            <a:extLst>
              <a:ext uri="{FF2B5EF4-FFF2-40B4-BE49-F238E27FC236}">
                <a16:creationId xmlns:a16="http://schemas.microsoft.com/office/drawing/2014/main" id="{5A8B93ED-7042-4741-A906-A087D2BE5C7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33982" y="6262933"/>
            <a:ext cx="324054" cy="324054"/>
          </a:xfrm>
          <a:prstGeom prst="rect">
            <a:avLst/>
          </a:prstGeom>
        </p:spPr>
      </p:pic>
      <p:grpSp>
        <p:nvGrpSpPr>
          <p:cNvPr id="71" name="群組 70">
            <a:extLst>
              <a:ext uri="{FF2B5EF4-FFF2-40B4-BE49-F238E27FC236}">
                <a16:creationId xmlns:a16="http://schemas.microsoft.com/office/drawing/2014/main" id="{2FF5EFDC-96AA-4EBB-877F-26F583F08712}"/>
              </a:ext>
            </a:extLst>
          </p:cNvPr>
          <p:cNvGrpSpPr/>
          <p:nvPr/>
        </p:nvGrpSpPr>
        <p:grpSpPr>
          <a:xfrm>
            <a:off x="7618429" y="6229348"/>
            <a:ext cx="458152" cy="295826"/>
            <a:chOff x="4630800" y="4131781"/>
            <a:chExt cx="1465200" cy="1465200"/>
          </a:xfrm>
        </p:grpSpPr>
        <p:grpSp>
          <p:nvGrpSpPr>
            <p:cNvPr id="72" name="群組 71">
              <a:extLst>
                <a:ext uri="{FF2B5EF4-FFF2-40B4-BE49-F238E27FC236}">
                  <a16:creationId xmlns:a16="http://schemas.microsoft.com/office/drawing/2014/main" id="{556BBC41-9A87-4D8E-B9FD-A4E5BC5F5B59}"/>
                </a:ext>
              </a:extLst>
            </p:cNvPr>
            <p:cNvGrpSpPr>
              <a:grpSpLocks noChangeAspect="1"/>
            </p:cNvGrpSpPr>
            <p:nvPr/>
          </p:nvGrpSpPr>
          <p:grpSpPr>
            <a:xfrm>
              <a:off x="4630800" y="4131781"/>
              <a:ext cx="1465200" cy="1465200"/>
              <a:chOff x="4675808" y="4166088"/>
              <a:chExt cx="1247400" cy="1247400"/>
            </a:xfrm>
          </p:grpSpPr>
          <p:pic>
            <p:nvPicPr>
              <p:cNvPr id="74" name="圖片 73">
                <a:extLst>
                  <a:ext uri="{FF2B5EF4-FFF2-40B4-BE49-F238E27FC236}">
                    <a16:creationId xmlns:a16="http://schemas.microsoft.com/office/drawing/2014/main" id="{26575AEE-E9A9-42D3-B352-B2B10549C42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75" name="圖片 74">
                <a:extLst>
                  <a:ext uri="{FF2B5EF4-FFF2-40B4-BE49-F238E27FC236}">
                    <a16:creationId xmlns:a16="http://schemas.microsoft.com/office/drawing/2014/main" id="{2BB992E5-BF40-4F30-9896-539E745A3FB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73" name="文字方塊 72">
              <a:extLst>
                <a:ext uri="{FF2B5EF4-FFF2-40B4-BE49-F238E27FC236}">
                  <a16:creationId xmlns:a16="http://schemas.microsoft.com/office/drawing/2014/main" id="{FA7539FC-E0A7-4418-B438-2DE297191C97}"/>
                </a:ext>
              </a:extLst>
            </p:cNvPr>
            <p:cNvSpPr txBox="1"/>
            <p:nvPr/>
          </p:nvSpPr>
          <p:spPr>
            <a:xfrm>
              <a:off x="5806749" y="5078814"/>
              <a:ext cx="278906" cy="369332"/>
            </a:xfrm>
            <a:prstGeom prst="rect">
              <a:avLst/>
            </a:prstGeom>
            <a:solidFill>
              <a:schemeClr val="bg1"/>
            </a:solidFill>
            <a:ln>
              <a:solidFill>
                <a:schemeClr val="tx1"/>
              </a:solidFill>
            </a:ln>
          </p:spPr>
          <p:txBody>
            <a:bodyPr wrap="square" rtlCol="0">
              <a:spAutoFit/>
            </a:bodyPr>
            <a:lstStyle/>
            <a:p>
              <a:r>
                <a:rPr lang="en-US" altLang="zh-TW"/>
                <a:t>2</a:t>
              </a:r>
              <a:endParaRPr lang="zh-TW" altLang="en-US"/>
            </a:p>
          </p:txBody>
        </p:sp>
      </p:grpSp>
      <p:grpSp>
        <p:nvGrpSpPr>
          <p:cNvPr id="76" name="群組 75">
            <a:extLst>
              <a:ext uri="{FF2B5EF4-FFF2-40B4-BE49-F238E27FC236}">
                <a16:creationId xmlns:a16="http://schemas.microsoft.com/office/drawing/2014/main" id="{CF84599D-3892-4774-8059-DA0DF0223F8C}"/>
              </a:ext>
            </a:extLst>
          </p:cNvPr>
          <p:cNvGrpSpPr/>
          <p:nvPr/>
        </p:nvGrpSpPr>
        <p:grpSpPr>
          <a:xfrm>
            <a:off x="7119719" y="6350045"/>
            <a:ext cx="273504" cy="175129"/>
            <a:chOff x="1602508" y="2631982"/>
            <a:chExt cx="505991" cy="505991"/>
          </a:xfrm>
        </p:grpSpPr>
        <p:pic>
          <p:nvPicPr>
            <p:cNvPr id="77" name="圖片 76">
              <a:extLst>
                <a:ext uri="{FF2B5EF4-FFF2-40B4-BE49-F238E27FC236}">
                  <a16:creationId xmlns:a16="http://schemas.microsoft.com/office/drawing/2014/main" id="{950C5163-7965-47E4-95C8-438826B5ED5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02508" y="2631982"/>
              <a:ext cx="505991" cy="505991"/>
            </a:xfrm>
            <a:prstGeom prst="rect">
              <a:avLst/>
            </a:prstGeom>
          </p:spPr>
        </p:pic>
        <p:sp>
          <p:nvSpPr>
            <p:cNvPr id="78" name="等腰三角形 77">
              <a:extLst>
                <a:ext uri="{FF2B5EF4-FFF2-40B4-BE49-F238E27FC236}">
                  <a16:creationId xmlns:a16="http://schemas.microsoft.com/office/drawing/2014/main" id="{FFCEC0A8-9112-41D3-B0D6-B0DCE207463A}"/>
                </a:ext>
              </a:extLst>
            </p:cNvPr>
            <p:cNvSpPr/>
            <p:nvPr/>
          </p:nvSpPr>
          <p:spPr>
            <a:xfrm>
              <a:off x="1885950" y="2651271"/>
              <a:ext cx="133350" cy="115688"/>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3" name="等腰三角形 62">
            <a:extLst>
              <a:ext uri="{FF2B5EF4-FFF2-40B4-BE49-F238E27FC236}">
                <a16:creationId xmlns:a16="http://schemas.microsoft.com/office/drawing/2014/main" id="{DFB182C9-E772-4202-B021-27970B7F47B3}"/>
              </a:ext>
            </a:extLst>
          </p:cNvPr>
          <p:cNvSpPr/>
          <p:nvPr/>
        </p:nvSpPr>
        <p:spPr>
          <a:xfrm>
            <a:off x="6096000" y="4161351"/>
            <a:ext cx="108382" cy="10352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8" name="內容版面配置區 2">
                <a:extLst>
                  <a:ext uri="{FF2B5EF4-FFF2-40B4-BE49-F238E27FC236}">
                    <a16:creationId xmlns:a16="http://schemas.microsoft.com/office/drawing/2014/main" id="{17FBEA64-4A69-4186-AE5E-B006E0E65192}"/>
                  </a:ext>
                </a:extLst>
              </p:cNvPr>
              <p:cNvSpPr txBox="1">
                <a:spLocks/>
              </p:cNvSpPr>
              <p:nvPr/>
            </p:nvSpPr>
            <p:spPr>
              <a:xfrm>
                <a:off x="562843" y="2668182"/>
                <a:ext cx="8267296" cy="3188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目標：</a:t>
                </a:r>
                <a:endParaRPr lang="en-US" altLang="zh-TW" dirty="0"/>
              </a:p>
              <a:p>
                <a:pPr lvl="1"/>
                <a:r>
                  <a:rPr lang="zh-TW" altLang="en-US" dirty="0"/>
                  <a:t>假設已有 </a:t>
                </a:r>
                <a:r>
                  <a:rPr lang="en-US" altLang="zh-TW" dirty="0"/>
                  <a:t>CH </a:t>
                </a:r>
                <a:r>
                  <a:rPr lang="zh-TW" altLang="en-US" dirty="0"/>
                  <a:t>及 </a:t>
                </a:r>
                <a:r>
                  <a:rPr lang="en-US" altLang="zh-TW" dirty="0"/>
                  <a:t>m'</a:t>
                </a:r>
                <a:r>
                  <a:rPr lang="zh-TW" altLang="en-US" dirty="0"/>
                  <a:t>，利用 </a:t>
                </a:r>
                <a:r>
                  <a:rPr lang="en-US" altLang="zh-TW" dirty="0"/>
                  <a:t>x </a:t>
                </a:r>
                <a:r>
                  <a:rPr lang="zh-TW" altLang="en-US" dirty="0"/>
                  <a:t>幫助找出 </a:t>
                </a:r>
                <a:r>
                  <a:rPr lang="en-US" altLang="zh-TW" dirty="0"/>
                  <a:t>r' </a:t>
                </a:r>
                <a:r>
                  <a:rPr lang="zh-TW" altLang="en-US" dirty="0"/>
                  <a:t>的值。</a:t>
                </a:r>
              </a:p>
              <a:p>
                <a:r>
                  <a:rPr lang="zh-TW" altLang="en-US" dirty="0"/>
                  <a:t>公式：</a:t>
                </a:r>
                <a:endParaRPr lang="en-US" altLang="zh-TW" dirty="0"/>
              </a:p>
              <a:p>
                <a:pPr lvl="1"/>
                <a:r>
                  <a:rPr lang="en-US" altLang="zh-TW" dirty="0"/>
                  <a:t>CH=(</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𝑔</m:t>
                        </m:r>
                      </m:e>
                      <m:sup>
                        <m:r>
                          <a:rPr lang="en-US" altLang="zh-TW" i="1">
                            <a:latin typeface="Cambria Math" panose="02040503050406030204" pitchFamily="18" charset="0"/>
                          </a:rPr>
                          <m:t>𝑚</m:t>
                        </m:r>
                        <m:r>
                          <a:rPr lang="en-US" altLang="zh-TW" i="1">
                            <a:latin typeface="Cambria Math" panose="02040503050406030204" pitchFamily="18" charset="0"/>
                          </a:rPr>
                          <m:t>+</m:t>
                        </m:r>
                        <m:r>
                          <a:rPr lang="en-US" altLang="zh-TW" i="1">
                            <a:latin typeface="Cambria Math" panose="02040503050406030204" pitchFamily="18" charset="0"/>
                          </a:rPr>
                          <m:t>𝑥𝑟</m:t>
                        </m:r>
                      </m:sup>
                    </m:sSup>
                  </m:oMath>
                </a14:m>
                <a:r>
                  <a:rPr lang="en-US" altLang="zh-TW" dirty="0"/>
                  <a:t> mod p) </a:t>
                </a:r>
                <a:r>
                  <a:rPr lang="en-US" altLang="zh-TW" b="1" dirty="0">
                    <a:solidFill>
                      <a:srgbClr val="FF0000"/>
                    </a:solidFill>
                  </a:rPr>
                  <a:t>-&gt;</a:t>
                </a:r>
                <a:r>
                  <a:rPr lang="en-US" altLang="zh-TW" dirty="0"/>
                  <a:t> </a:t>
                </a:r>
                <a:r>
                  <a:rPr lang="en-US" altLang="zh-TW" dirty="0" err="1"/>
                  <a:t>m+xr</a:t>
                </a:r>
                <a:r>
                  <a:rPr lang="en-US" altLang="zh-TW" dirty="0"/>
                  <a:t>=m'+</a:t>
                </a:r>
                <a:r>
                  <a:rPr lang="en-US" altLang="zh-TW" dirty="0" err="1"/>
                  <a:t>xr</a:t>
                </a:r>
                <a:r>
                  <a:rPr lang="en-US" altLang="zh-TW" dirty="0"/>
                  <a:t>'</a:t>
                </a:r>
              </a:p>
              <a:p>
                <a:pPr lvl="1"/>
                <a:r>
                  <a:rPr lang="zh-TW" altLang="en-US" dirty="0"/>
                  <a:t>移項後可得出 </a:t>
                </a:r>
                <a:r>
                  <a:rPr lang="en-US" altLang="zh-TW" dirty="0"/>
                  <a:t>r' = [ ( m + </a:t>
                </a:r>
                <a:r>
                  <a:rPr lang="en-US" altLang="zh-TW" dirty="0" err="1"/>
                  <a:t>xr</a:t>
                </a:r>
                <a:r>
                  <a:rPr lang="en-US" altLang="zh-TW" dirty="0"/>
                  <a:t> - m' ) / x ]</a:t>
                </a:r>
              </a:p>
              <a:p>
                <a:r>
                  <a:rPr lang="en-US" altLang="zh-TW" dirty="0"/>
                  <a:t> </a:t>
                </a:r>
                <a:r>
                  <a:rPr lang="zh-TW" altLang="en-US" dirty="0"/>
                  <a:t>結果得出 </a:t>
                </a:r>
                <a:r>
                  <a:rPr lang="en-US" altLang="zh-TW" dirty="0"/>
                  <a:t>(m', r', CH)</a:t>
                </a:r>
              </a:p>
              <a:p>
                <a:pPr lvl="1"/>
                <a:r>
                  <a:rPr lang="en-US" altLang="zh-TW" dirty="0"/>
                  <a:t>m </a:t>
                </a:r>
                <a:r>
                  <a:rPr lang="zh-TW" altLang="en-US" dirty="0"/>
                  <a:t>改成了</a:t>
                </a:r>
                <a:r>
                  <a:rPr lang="en-US" altLang="zh-TW" dirty="0"/>
                  <a:t>m'</a:t>
                </a:r>
                <a:r>
                  <a:rPr lang="zh-TW" altLang="en-US" dirty="0"/>
                  <a:t>，同時</a:t>
                </a:r>
                <a:r>
                  <a:rPr lang="en-US" altLang="zh-TW" dirty="0"/>
                  <a:t>r </a:t>
                </a:r>
                <a:r>
                  <a:rPr lang="zh-TW" altLang="en-US" dirty="0"/>
                  <a:t>也跟著改成了</a:t>
                </a:r>
                <a:r>
                  <a:rPr lang="en-US" altLang="zh-TW" dirty="0"/>
                  <a:t>r ' </a:t>
                </a:r>
                <a:r>
                  <a:rPr lang="zh-TW" altLang="en-US" dirty="0"/>
                  <a:t>，使</a:t>
                </a:r>
                <a:r>
                  <a:rPr lang="en-US" altLang="zh-TW" dirty="0"/>
                  <a:t>CH</a:t>
                </a:r>
                <a:r>
                  <a:rPr lang="zh-TW" altLang="en-US" dirty="0"/>
                  <a:t>值與前者相同。</a:t>
                </a:r>
              </a:p>
            </p:txBody>
          </p:sp>
        </mc:Choice>
        <mc:Fallback xmlns="">
          <p:sp>
            <p:nvSpPr>
              <p:cNvPr id="88" name="內容版面配置區 2">
                <a:extLst>
                  <a:ext uri="{FF2B5EF4-FFF2-40B4-BE49-F238E27FC236}">
                    <a16:creationId xmlns:a16="http://schemas.microsoft.com/office/drawing/2014/main" id="{17FBEA64-4A69-4186-AE5E-B006E0E65192}"/>
                  </a:ext>
                </a:extLst>
              </p:cNvPr>
              <p:cNvSpPr txBox="1">
                <a:spLocks noRot="1" noChangeAspect="1" noMove="1" noResize="1" noEditPoints="1" noAdjustHandles="1" noChangeArrowheads="1" noChangeShapeType="1" noTextEdit="1"/>
              </p:cNvSpPr>
              <p:nvPr/>
            </p:nvSpPr>
            <p:spPr>
              <a:xfrm>
                <a:off x="562843" y="2668182"/>
                <a:ext cx="8267296" cy="3188586"/>
              </a:xfrm>
              <a:prstGeom prst="rect">
                <a:avLst/>
              </a:prstGeom>
              <a:blipFill>
                <a:blip r:embed="rId15"/>
                <a:stretch>
                  <a:fillRect l="-1179" t="-1721"/>
                </a:stretch>
              </a:blipFill>
            </p:spPr>
            <p:txBody>
              <a:bodyPr/>
              <a:lstStyle/>
              <a:p>
                <a:r>
                  <a:rPr lang="zh-TW" altLang="en-US">
                    <a:noFill/>
                  </a:rPr>
                  <a:t> </a:t>
                </a:r>
              </a:p>
            </p:txBody>
          </p:sp>
        </mc:Fallback>
      </mc:AlternateContent>
      <p:grpSp>
        <p:nvGrpSpPr>
          <p:cNvPr id="4" name="群組 3">
            <a:extLst>
              <a:ext uri="{FF2B5EF4-FFF2-40B4-BE49-F238E27FC236}">
                <a16:creationId xmlns:a16="http://schemas.microsoft.com/office/drawing/2014/main" id="{395AD8A0-5403-4C4B-A897-D7990C28C786}"/>
              </a:ext>
            </a:extLst>
          </p:cNvPr>
          <p:cNvGrpSpPr/>
          <p:nvPr/>
        </p:nvGrpSpPr>
        <p:grpSpPr>
          <a:xfrm>
            <a:off x="1846958" y="2124504"/>
            <a:ext cx="5387113" cy="1075757"/>
            <a:chOff x="1846958" y="2124504"/>
            <a:chExt cx="5387113" cy="1075757"/>
          </a:xfrm>
        </p:grpSpPr>
        <p:grpSp>
          <p:nvGrpSpPr>
            <p:cNvPr id="17" name="群組 16">
              <a:extLst>
                <a:ext uri="{FF2B5EF4-FFF2-40B4-BE49-F238E27FC236}">
                  <a16:creationId xmlns:a16="http://schemas.microsoft.com/office/drawing/2014/main" id="{F41FDE81-2B12-473B-90C5-5DCD63C820E1}"/>
                </a:ext>
              </a:extLst>
            </p:cNvPr>
            <p:cNvGrpSpPr/>
            <p:nvPr/>
          </p:nvGrpSpPr>
          <p:grpSpPr>
            <a:xfrm>
              <a:off x="3954553" y="2190811"/>
              <a:ext cx="883321" cy="906662"/>
              <a:chOff x="5606584" y="2208147"/>
              <a:chExt cx="1000992" cy="1054287"/>
            </a:xfrm>
          </p:grpSpPr>
          <p:pic>
            <p:nvPicPr>
              <p:cNvPr id="18" name="圖片 17">
                <a:extLst>
                  <a:ext uri="{FF2B5EF4-FFF2-40B4-BE49-F238E27FC236}">
                    <a16:creationId xmlns:a16="http://schemas.microsoft.com/office/drawing/2014/main" id="{A275A7ED-3B51-4E00-9C77-D1B2F98BF39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19" name="圖形 18" descr="鑰匙">
                <a:extLst>
                  <a:ext uri="{FF2B5EF4-FFF2-40B4-BE49-F238E27FC236}">
                    <a16:creationId xmlns:a16="http://schemas.microsoft.com/office/drawing/2014/main" id="{0834DD4F-DC48-4153-8C00-3540DC48EF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606584" y="2208147"/>
                <a:ext cx="914400" cy="914400"/>
              </a:xfrm>
              <a:prstGeom prst="rect">
                <a:avLst/>
              </a:prstGeom>
            </p:spPr>
          </p:pic>
        </p:grpSp>
        <p:sp>
          <p:nvSpPr>
            <p:cNvPr id="24" name="箭號: 向右 23">
              <a:extLst>
                <a:ext uri="{FF2B5EF4-FFF2-40B4-BE49-F238E27FC236}">
                  <a16:creationId xmlns:a16="http://schemas.microsoft.com/office/drawing/2014/main" id="{3101A037-D7B0-4CA3-8E12-D69582AEB5D2}"/>
                </a:ext>
              </a:extLst>
            </p:cNvPr>
            <p:cNvSpPr/>
            <p:nvPr/>
          </p:nvSpPr>
          <p:spPr>
            <a:xfrm>
              <a:off x="5241328" y="2526788"/>
              <a:ext cx="625097" cy="45038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93A2FD96-03B5-4F34-8B69-85238C84DC8F}"/>
                </a:ext>
              </a:extLst>
            </p:cNvPr>
            <p:cNvGrpSpPr/>
            <p:nvPr/>
          </p:nvGrpSpPr>
          <p:grpSpPr>
            <a:xfrm>
              <a:off x="1846958" y="2373295"/>
              <a:ext cx="809625" cy="735713"/>
              <a:chOff x="1742038" y="1930459"/>
              <a:chExt cx="809625" cy="735713"/>
            </a:xfrm>
          </p:grpSpPr>
          <p:grpSp>
            <p:nvGrpSpPr>
              <p:cNvPr id="16" name="群組 15">
                <a:extLst>
                  <a:ext uri="{FF2B5EF4-FFF2-40B4-BE49-F238E27FC236}">
                    <a16:creationId xmlns:a16="http://schemas.microsoft.com/office/drawing/2014/main" id="{809D969A-A380-4290-8D6C-8523EAF05893}"/>
                  </a:ext>
                </a:extLst>
              </p:cNvPr>
              <p:cNvGrpSpPr/>
              <p:nvPr/>
            </p:nvGrpSpPr>
            <p:grpSpPr>
              <a:xfrm>
                <a:off x="1742038" y="1930459"/>
                <a:ext cx="809625" cy="735713"/>
                <a:chOff x="7924800" y="2526788"/>
                <a:chExt cx="1259113" cy="1247400"/>
              </a:xfrm>
            </p:grpSpPr>
            <p:grpSp>
              <p:nvGrpSpPr>
                <p:cNvPr id="12" name="群組 11">
                  <a:extLst>
                    <a:ext uri="{FF2B5EF4-FFF2-40B4-BE49-F238E27FC236}">
                      <a16:creationId xmlns:a16="http://schemas.microsoft.com/office/drawing/2014/main" id="{75F173E4-6015-44DC-BE25-5E21584A55A1}"/>
                    </a:ext>
                  </a:extLst>
                </p:cNvPr>
                <p:cNvGrpSpPr/>
                <p:nvPr/>
              </p:nvGrpSpPr>
              <p:grpSpPr>
                <a:xfrm>
                  <a:off x="7936513" y="2526788"/>
                  <a:ext cx="1247400" cy="1247400"/>
                  <a:chOff x="4675808" y="4166088"/>
                  <a:chExt cx="1247400" cy="1247400"/>
                </a:xfrm>
              </p:grpSpPr>
              <p:pic>
                <p:nvPicPr>
                  <p:cNvPr id="13" name="圖片 12">
                    <a:extLst>
                      <a:ext uri="{FF2B5EF4-FFF2-40B4-BE49-F238E27FC236}">
                        <a16:creationId xmlns:a16="http://schemas.microsoft.com/office/drawing/2014/main" id="{3077198B-15B5-423E-A1E8-2352FCF2B3F5}"/>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14" name="圖片 13">
                    <a:extLst>
                      <a:ext uri="{FF2B5EF4-FFF2-40B4-BE49-F238E27FC236}">
                        <a16:creationId xmlns:a16="http://schemas.microsoft.com/office/drawing/2014/main" id="{7F0431AF-2271-4C43-99FD-9CFED1414AF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15" name="箭號: 向下 14">
                  <a:extLst>
                    <a:ext uri="{FF2B5EF4-FFF2-40B4-BE49-F238E27FC236}">
                      <a16:creationId xmlns:a16="http://schemas.microsoft.com/office/drawing/2014/main" id="{53AB5C10-1D4A-42B0-A0ED-BF10558562AA}"/>
                    </a:ext>
                  </a:extLst>
                </p:cNvPr>
                <p:cNvSpPr/>
                <p:nvPr/>
              </p:nvSpPr>
              <p:spPr>
                <a:xfrm>
                  <a:off x="7924800" y="2651271"/>
                  <a:ext cx="228600" cy="313723"/>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等腰三角形 1">
                <a:extLst>
                  <a:ext uri="{FF2B5EF4-FFF2-40B4-BE49-F238E27FC236}">
                    <a16:creationId xmlns:a16="http://schemas.microsoft.com/office/drawing/2014/main" id="{DF6C42F4-729D-4770-AFE6-04EB5FEB8B34}"/>
                  </a:ext>
                </a:extLst>
              </p:cNvPr>
              <p:cNvSpPr/>
              <p:nvPr/>
            </p:nvSpPr>
            <p:spPr>
              <a:xfrm>
                <a:off x="2277614" y="2526788"/>
                <a:ext cx="223119" cy="13938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5" name="群組 64">
              <a:extLst>
                <a:ext uri="{FF2B5EF4-FFF2-40B4-BE49-F238E27FC236}">
                  <a16:creationId xmlns:a16="http://schemas.microsoft.com/office/drawing/2014/main" id="{F32A1BC5-2F1D-475A-A422-0ADA01D448BD}"/>
                </a:ext>
              </a:extLst>
            </p:cNvPr>
            <p:cNvGrpSpPr/>
            <p:nvPr/>
          </p:nvGrpSpPr>
          <p:grpSpPr>
            <a:xfrm>
              <a:off x="2831328" y="2344129"/>
              <a:ext cx="1007521" cy="856132"/>
              <a:chOff x="2707098" y="1899075"/>
              <a:chExt cx="1007521" cy="856132"/>
            </a:xfrm>
          </p:grpSpPr>
          <p:grpSp>
            <p:nvGrpSpPr>
              <p:cNvPr id="20" name="群組 19">
                <a:extLst>
                  <a:ext uri="{FF2B5EF4-FFF2-40B4-BE49-F238E27FC236}">
                    <a16:creationId xmlns:a16="http://schemas.microsoft.com/office/drawing/2014/main" id="{D0946F8C-D5FB-4EF1-B099-38E9F36D725C}"/>
                  </a:ext>
                </a:extLst>
              </p:cNvPr>
              <p:cNvGrpSpPr/>
              <p:nvPr/>
            </p:nvGrpSpPr>
            <p:grpSpPr>
              <a:xfrm>
                <a:off x="2707098" y="1899075"/>
                <a:ext cx="1007521" cy="743147"/>
                <a:chOff x="4514567" y="1995259"/>
                <a:chExt cx="971320" cy="1121613"/>
              </a:xfrm>
            </p:grpSpPr>
            <p:pic>
              <p:nvPicPr>
                <p:cNvPr id="21" name="圖形 20" descr="紙張">
                  <a:extLst>
                    <a:ext uri="{FF2B5EF4-FFF2-40B4-BE49-F238E27FC236}">
                      <a16:creationId xmlns:a16="http://schemas.microsoft.com/office/drawing/2014/main" id="{523F2E60-A169-4281-B609-CDA6CF3A29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567" y="1995259"/>
                  <a:ext cx="914400" cy="914400"/>
                </a:xfrm>
                <a:prstGeom prst="rect">
                  <a:avLst/>
                </a:prstGeom>
              </p:spPr>
            </p:pic>
            <p:sp>
              <p:nvSpPr>
                <p:cNvPr id="22" name="文字方塊 21">
                  <a:extLst>
                    <a:ext uri="{FF2B5EF4-FFF2-40B4-BE49-F238E27FC236}">
                      <a16:creationId xmlns:a16="http://schemas.microsoft.com/office/drawing/2014/main" id="{07E6D95C-2266-483F-AE1B-7AD68E36EA2A}"/>
                    </a:ext>
                  </a:extLst>
                </p:cNvPr>
                <p:cNvSpPr txBox="1"/>
                <p:nvPr/>
              </p:nvSpPr>
              <p:spPr>
                <a:xfrm>
                  <a:off x="4778242" y="2269928"/>
                  <a:ext cx="392911" cy="369332"/>
                </a:xfrm>
                <a:prstGeom prst="rect">
                  <a:avLst/>
                </a:prstGeom>
                <a:noFill/>
              </p:spPr>
              <p:txBody>
                <a:bodyPr wrap="square" rtlCol="0">
                  <a:spAutoFit/>
                </a:bodyPr>
                <a:lstStyle/>
                <a:p>
                  <a:r>
                    <a:rPr lang="en-US" altLang="zh-TW" dirty="0"/>
                    <a:t>m’</a:t>
                  </a:r>
                  <a:endParaRPr lang="zh-TW" altLang="en-US" dirty="0"/>
                </a:p>
              </p:txBody>
            </p:sp>
            <p:pic>
              <p:nvPicPr>
                <p:cNvPr id="23" name="圖片 22">
                  <a:extLst>
                    <a:ext uri="{FF2B5EF4-FFF2-40B4-BE49-F238E27FC236}">
                      <a16:creationId xmlns:a16="http://schemas.microsoft.com/office/drawing/2014/main" id="{F0737FA0-391F-4319-82F2-7C44503690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1866" y="2642851"/>
                  <a:ext cx="474021" cy="474021"/>
                </a:xfrm>
                <a:prstGeom prst="rect">
                  <a:avLst/>
                </a:prstGeom>
              </p:spPr>
            </p:pic>
          </p:grpSp>
          <p:sp>
            <p:nvSpPr>
              <p:cNvPr id="64" name="矩形 63">
                <a:extLst>
                  <a:ext uri="{FF2B5EF4-FFF2-40B4-BE49-F238E27FC236}">
                    <a16:creationId xmlns:a16="http://schemas.microsoft.com/office/drawing/2014/main" id="{EDDD34E5-50B9-4D27-BDF0-F0BF17D5EAE3}"/>
                  </a:ext>
                </a:extLst>
              </p:cNvPr>
              <p:cNvSpPr/>
              <p:nvPr/>
            </p:nvSpPr>
            <p:spPr>
              <a:xfrm>
                <a:off x="2731998" y="2627815"/>
                <a:ext cx="223119" cy="12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9" name="群組 98">
              <a:extLst>
                <a:ext uri="{FF2B5EF4-FFF2-40B4-BE49-F238E27FC236}">
                  <a16:creationId xmlns:a16="http://schemas.microsoft.com/office/drawing/2014/main" id="{18DAD966-B14C-4AA5-ADE3-E1BAC7216BA0}"/>
                </a:ext>
              </a:extLst>
            </p:cNvPr>
            <p:cNvGrpSpPr/>
            <p:nvPr/>
          </p:nvGrpSpPr>
          <p:grpSpPr>
            <a:xfrm>
              <a:off x="6145826" y="2124504"/>
              <a:ext cx="1088245" cy="1054800"/>
              <a:chOff x="6000528" y="1700407"/>
              <a:chExt cx="1088245" cy="1054800"/>
            </a:xfrm>
          </p:grpSpPr>
          <p:grpSp>
            <p:nvGrpSpPr>
              <p:cNvPr id="100" name="群組 99">
                <a:extLst>
                  <a:ext uri="{FF2B5EF4-FFF2-40B4-BE49-F238E27FC236}">
                    <a16:creationId xmlns:a16="http://schemas.microsoft.com/office/drawing/2014/main" id="{DBDDA61A-DD48-439D-A530-5DD3CF4061FF}"/>
                  </a:ext>
                </a:extLst>
              </p:cNvPr>
              <p:cNvGrpSpPr/>
              <p:nvPr/>
            </p:nvGrpSpPr>
            <p:grpSpPr>
              <a:xfrm>
                <a:off x="6000528" y="1700407"/>
                <a:ext cx="1088245" cy="1054800"/>
                <a:chOff x="4421901" y="4159102"/>
                <a:chExt cx="1088245" cy="1054800"/>
              </a:xfrm>
            </p:grpSpPr>
            <p:pic>
              <p:nvPicPr>
                <p:cNvPr id="102" name="圖片 101">
                  <a:extLst>
                    <a:ext uri="{FF2B5EF4-FFF2-40B4-BE49-F238E27FC236}">
                      <a16:creationId xmlns:a16="http://schemas.microsoft.com/office/drawing/2014/main" id="{97730629-0B86-4C61-A127-DC88C5821B8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421901" y="4159102"/>
                  <a:ext cx="1054800" cy="1054800"/>
                </a:xfrm>
                <a:prstGeom prst="rect">
                  <a:avLst/>
                </a:prstGeom>
              </p:spPr>
            </p:pic>
            <p:pic>
              <p:nvPicPr>
                <p:cNvPr id="103" name="圖片 102">
                  <a:extLst>
                    <a:ext uri="{FF2B5EF4-FFF2-40B4-BE49-F238E27FC236}">
                      <a16:creationId xmlns:a16="http://schemas.microsoft.com/office/drawing/2014/main" id="{9A0F8465-FFF4-4A3E-BFAA-4185BE7A9540}"/>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104380" y="4808136"/>
                  <a:ext cx="405766" cy="405766"/>
                </a:xfrm>
                <a:prstGeom prst="rect">
                  <a:avLst/>
                </a:prstGeom>
              </p:spPr>
            </p:pic>
          </p:grpSp>
          <p:sp>
            <p:nvSpPr>
              <p:cNvPr id="101" name="橢圓 100">
                <a:extLst>
                  <a:ext uri="{FF2B5EF4-FFF2-40B4-BE49-F238E27FC236}">
                    <a16:creationId xmlns:a16="http://schemas.microsoft.com/office/drawing/2014/main" id="{7E14613C-7D97-4A31-9F4B-005769A41B06}"/>
                  </a:ext>
                </a:extLst>
              </p:cNvPr>
              <p:cNvSpPr/>
              <p:nvPr/>
            </p:nvSpPr>
            <p:spPr>
              <a:xfrm>
                <a:off x="6204382" y="2629825"/>
                <a:ext cx="121195" cy="4830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84" name="群組 83">
            <a:extLst>
              <a:ext uri="{FF2B5EF4-FFF2-40B4-BE49-F238E27FC236}">
                <a16:creationId xmlns:a16="http://schemas.microsoft.com/office/drawing/2014/main" id="{9A47837F-CC25-42FF-9BD9-6C4488D6EF61}"/>
              </a:ext>
            </a:extLst>
          </p:cNvPr>
          <p:cNvGrpSpPr/>
          <p:nvPr/>
        </p:nvGrpSpPr>
        <p:grpSpPr>
          <a:xfrm>
            <a:off x="5561543" y="3349969"/>
            <a:ext cx="6142443" cy="1113375"/>
            <a:chOff x="5561543" y="3349969"/>
            <a:chExt cx="6142443" cy="1113375"/>
          </a:xfrm>
        </p:grpSpPr>
        <p:grpSp>
          <p:nvGrpSpPr>
            <p:cNvPr id="83" name="群組 82">
              <a:extLst>
                <a:ext uri="{FF2B5EF4-FFF2-40B4-BE49-F238E27FC236}">
                  <a16:creationId xmlns:a16="http://schemas.microsoft.com/office/drawing/2014/main" id="{2CCC65E4-7F12-4709-8F36-BE66A0F86000}"/>
                </a:ext>
              </a:extLst>
            </p:cNvPr>
            <p:cNvGrpSpPr>
              <a:grpSpLocks noChangeAspect="1"/>
            </p:cNvGrpSpPr>
            <p:nvPr/>
          </p:nvGrpSpPr>
          <p:grpSpPr>
            <a:xfrm>
              <a:off x="10615741" y="3349969"/>
              <a:ext cx="1088245" cy="1054800"/>
              <a:chOff x="10578842" y="2741152"/>
              <a:chExt cx="1088245" cy="1054800"/>
            </a:xfrm>
          </p:grpSpPr>
          <p:grpSp>
            <p:nvGrpSpPr>
              <p:cNvPr id="32" name="群組 31">
                <a:extLst>
                  <a:ext uri="{FF2B5EF4-FFF2-40B4-BE49-F238E27FC236}">
                    <a16:creationId xmlns:a16="http://schemas.microsoft.com/office/drawing/2014/main" id="{39E2B0FB-A115-43B1-B7A1-EF501BFC7D05}"/>
                  </a:ext>
                </a:extLst>
              </p:cNvPr>
              <p:cNvGrpSpPr/>
              <p:nvPr/>
            </p:nvGrpSpPr>
            <p:grpSpPr>
              <a:xfrm>
                <a:off x="10578842" y="2741152"/>
                <a:ext cx="1088245" cy="1054800"/>
                <a:chOff x="4421901" y="4159102"/>
                <a:chExt cx="1088245" cy="1054800"/>
              </a:xfrm>
            </p:grpSpPr>
            <p:pic>
              <p:nvPicPr>
                <p:cNvPr id="33" name="圖片 32">
                  <a:extLst>
                    <a:ext uri="{FF2B5EF4-FFF2-40B4-BE49-F238E27FC236}">
                      <a16:creationId xmlns:a16="http://schemas.microsoft.com/office/drawing/2014/main" id="{A8936EA4-2941-4AB3-8ABF-564883EB157E}"/>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421901" y="4159102"/>
                  <a:ext cx="1054800" cy="1054800"/>
                </a:xfrm>
                <a:prstGeom prst="rect">
                  <a:avLst/>
                </a:prstGeom>
              </p:spPr>
            </p:pic>
            <p:pic>
              <p:nvPicPr>
                <p:cNvPr id="34" name="圖片 33">
                  <a:extLst>
                    <a:ext uri="{FF2B5EF4-FFF2-40B4-BE49-F238E27FC236}">
                      <a16:creationId xmlns:a16="http://schemas.microsoft.com/office/drawing/2014/main" id="{D0F0F996-D7D5-4044-9FD4-B656F78A7ED0}"/>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104380" y="4808136"/>
                  <a:ext cx="405766" cy="405766"/>
                </a:xfrm>
                <a:prstGeom prst="rect">
                  <a:avLst/>
                </a:prstGeom>
              </p:spPr>
            </p:pic>
          </p:grpSp>
          <p:sp>
            <p:nvSpPr>
              <p:cNvPr id="82" name="橢圓 81">
                <a:extLst>
                  <a:ext uri="{FF2B5EF4-FFF2-40B4-BE49-F238E27FC236}">
                    <a16:creationId xmlns:a16="http://schemas.microsoft.com/office/drawing/2014/main" id="{66683C39-00D9-401B-9096-7B483DF484E7}"/>
                  </a:ext>
                </a:extLst>
              </p:cNvPr>
              <p:cNvSpPr/>
              <p:nvPr/>
            </p:nvSpPr>
            <p:spPr>
              <a:xfrm>
                <a:off x="10653741" y="3428396"/>
                <a:ext cx="192524" cy="15179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6" name="群組 85">
              <a:extLst>
                <a:ext uri="{FF2B5EF4-FFF2-40B4-BE49-F238E27FC236}">
                  <a16:creationId xmlns:a16="http://schemas.microsoft.com/office/drawing/2014/main" id="{3634D192-0DFE-4F99-BE9C-41C527734BC2}"/>
                </a:ext>
              </a:extLst>
            </p:cNvPr>
            <p:cNvGrpSpPr>
              <a:grpSpLocks noChangeAspect="1"/>
            </p:cNvGrpSpPr>
            <p:nvPr/>
          </p:nvGrpSpPr>
          <p:grpSpPr>
            <a:xfrm>
              <a:off x="5561543" y="3619574"/>
              <a:ext cx="957155" cy="701101"/>
              <a:chOff x="7830662" y="2932710"/>
              <a:chExt cx="957155" cy="701101"/>
            </a:xfrm>
          </p:grpSpPr>
          <p:pic>
            <p:nvPicPr>
              <p:cNvPr id="89" name="圖片 88">
                <a:extLst>
                  <a:ext uri="{FF2B5EF4-FFF2-40B4-BE49-F238E27FC236}">
                    <a16:creationId xmlns:a16="http://schemas.microsoft.com/office/drawing/2014/main" id="{C2104C3E-3869-46E3-914C-1239B774120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830662" y="2932710"/>
                <a:ext cx="957155" cy="701101"/>
              </a:xfrm>
              <a:prstGeom prst="rect">
                <a:avLst/>
              </a:prstGeom>
            </p:spPr>
          </p:pic>
          <p:sp>
            <p:nvSpPr>
              <p:cNvPr id="90" name="矩形 89">
                <a:extLst>
                  <a:ext uri="{FF2B5EF4-FFF2-40B4-BE49-F238E27FC236}">
                    <a16:creationId xmlns:a16="http://schemas.microsoft.com/office/drawing/2014/main" id="{88B603CC-57F2-443F-B31C-88C85C4FE2E6}"/>
                  </a:ext>
                </a:extLst>
              </p:cNvPr>
              <p:cNvSpPr/>
              <p:nvPr/>
            </p:nvSpPr>
            <p:spPr>
              <a:xfrm>
                <a:off x="8593802" y="3007744"/>
                <a:ext cx="150148" cy="137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1" name="群組 90">
              <a:extLst>
                <a:ext uri="{FF2B5EF4-FFF2-40B4-BE49-F238E27FC236}">
                  <a16:creationId xmlns:a16="http://schemas.microsoft.com/office/drawing/2014/main" id="{AC5A44A6-F830-4141-AC62-F7B66A56B7F4}"/>
                </a:ext>
              </a:extLst>
            </p:cNvPr>
            <p:cNvGrpSpPr>
              <a:grpSpLocks noChangeAspect="1"/>
            </p:cNvGrpSpPr>
            <p:nvPr/>
          </p:nvGrpSpPr>
          <p:grpSpPr>
            <a:xfrm>
              <a:off x="7111165" y="3408544"/>
              <a:ext cx="1279699" cy="1054800"/>
              <a:chOff x="8690304" y="1478093"/>
              <a:chExt cx="1279699" cy="1054800"/>
            </a:xfrm>
          </p:grpSpPr>
          <p:grpSp>
            <p:nvGrpSpPr>
              <p:cNvPr id="92" name="群組 91">
                <a:extLst>
                  <a:ext uri="{FF2B5EF4-FFF2-40B4-BE49-F238E27FC236}">
                    <a16:creationId xmlns:a16="http://schemas.microsoft.com/office/drawing/2014/main" id="{6D7BDA15-1BEF-4D24-9C05-9F33FC39A3F2}"/>
                  </a:ext>
                </a:extLst>
              </p:cNvPr>
              <p:cNvGrpSpPr/>
              <p:nvPr/>
            </p:nvGrpSpPr>
            <p:grpSpPr>
              <a:xfrm>
                <a:off x="8690304" y="1478093"/>
                <a:ext cx="1279699" cy="1054800"/>
                <a:chOff x="8690304" y="1478093"/>
                <a:chExt cx="1279699" cy="1054800"/>
              </a:xfrm>
            </p:grpSpPr>
            <p:pic>
              <p:nvPicPr>
                <p:cNvPr id="94" name="圖片 93">
                  <a:extLst>
                    <a:ext uri="{FF2B5EF4-FFF2-40B4-BE49-F238E27FC236}">
                      <a16:creationId xmlns:a16="http://schemas.microsoft.com/office/drawing/2014/main" id="{993F93E8-F399-4EA4-BFCC-7C09975F736F}"/>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690304" y="1478093"/>
                  <a:ext cx="1054800" cy="1054800"/>
                </a:xfrm>
                <a:prstGeom prst="rect">
                  <a:avLst/>
                </a:prstGeom>
              </p:spPr>
            </p:pic>
            <p:cxnSp>
              <p:nvCxnSpPr>
                <p:cNvPr id="95" name="直線接點 94">
                  <a:extLst>
                    <a:ext uri="{FF2B5EF4-FFF2-40B4-BE49-F238E27FC236}">
                      <a16:creationId xmlns:a16="http://schemas.microsoft.com/office/drawing/2014/main" id="{84093DBD-A292-4E67-A463-EABA1D40333B}"/>
                    </a:ext>
                  </a:extLst>
                </p:cNvPr>
                <p:cNvCxnSpPr/>
                <p:nvPr/>
              </p:nvCxnSpPr>
              <p:spPr>
                <a:xfrm flipH="1">
                  <a:off x="9939411" y="1966107"/>
                  <a:ext cx="30592" cy="244941"/>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93" name="等腰三角形 92">
                <a:extLst>
                  <a:ext uri="{FF2B5EF4-FFF2-40B4-BE49-F238E27FC236}">
                    <a16:creationId xmlns:a16="http://schemas.microsoft.com/office/drawing/2014/main" id="{409BE2D6-6487-43AE-8A57-8155C90B59A8}"/>
                  </a:ext>
                </a:extLst>
              </p:cNvPr>
              <p:cNvSpPr/>
              <p:nvPr/>
            </p:nvSpPr>
            <p:spPr>
              <a:xfrm>
                <a:off x="8832445" y="2314575"/>
                <a:ext cx="222795" cy="21221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6" name="加號 95">
              <a:extLst>
                <a:ext uri="{FF2B5EF4-FFF2-40B4-BE49-F238E27FC236}">
                  <a16:creationId xmlns:a16="http://schemas.microsoft.com/office/drawing/2014/main" id="{3ACAB996-0A50-4BAB-8A42-7FFA029E3138}"/>
                </a:ext>
              </a:extLst>
            </p:cNvPr>
            <p:cNvSpPr>
              <a:spLocks noChangeAspect="1"/>
            </p:cNvSpPr>
            <p:nvPr/>
          </p:nvSpPr>
          <p:spPr>
            <a:xfrm>
              <a:off x="6552143" y="3776100"/>
              <a:ext cx="460748" cy="405766"/>
            </a:xfrm>
            <a:prstGeom prst="math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加號 96">
              <a:extLst>
                <a:ext uri="{FF2B5EF4-FFF2-40B4-BE49-F238E27FC236}">
                  <a16:creationId xmlns:a16="http://schemas.microsoft.com/office/drawing/2014/main" id="{E40E1529-69C1-4B0E-8D5F-4410EBFD4771}"/>
                </a:ext>
              </a:extLst>
            </p:cNvPr>
            <p:cNvSpPr>
              <a:spLocks noChangeAspect="1"/>
            </p:cNvSpPr>
            <p:nvPr/>
          </p:nvSpPr>
          <p:spPr>
            <a:xfrm>
              <a:off x="10236417" y="3825505"/>
              <a:ext cx="460748" cy="405766"/>
            </a:xfrm>
            <a:prstGeom prst="math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等於 97">
              <a:extLst>
                <a:ext uri="{FF2B5EF4-FFF2-40B4-BE49-F238E27FC236}">
                  <a16:creationId xmlns:a16="http://schemas.microsoft.com/office/drawing/2014/main" id="{9D1E1E9F-3A9B-4A94-A138-20C368D7CA23}"/>
                </a:ext>
              </a:extLst>
            </p:cNvPr>
            <p:cNvSpPr>
              <a:spLocks noChangeAspect="1"/>
            </p:cNvSpPr>
            <p:nvPr/>
          </p:nvSpPr>
          <p:spPr>
            <a:xfrm>
              <a:off x="8295099" y="3776100"/>
              <a:ext cx="633549" cy="423867"/>
            </a:xfrm>
            <a:prstGeom prst="mathEqual">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nvGrpSpPr>
            <p:cNvPr id="104" name="群組 103">
              <a:extLst>
                <a:ext uri="{FF2B5EF4-FFF2-40B4-BE49-F238E27FC236}">
                  <a16:creationId xmlns:a16="http://schemas.microsoft.com/office/drawing/2014/main" id="{F6592A91-65CE-4E41-9151-79567E89B630}"/>
                </a:ext>
              </a:extLst>
            </p:cNvPr>
            <p:cNvGrpSpPr>
              <a:grpSpLocks noChangeAspect="1"/>
            </p:cNvGrpSpPr>
            <p:nvPr/>
          </p:nvGrpSpPr>
          <p:grpSpPr>
            <a:xfrm>
              <a:off x="9133274" y="3619786"/>
              <a:ext cx="1027974" cy="743147"/>
              <a:chOff x="9109934" y="3153496"/>
              <a:chExt cx="1027974" cy="743147"/>
            </a:xfrm>
          </p:grpSpPr>
          <p:grpSp>
            <p:nvGrpSpPr>
              <p:cNvPr id="105" name="群組 104">
                <a:extLst>
                  <a:ext uri="{FF2B5EF4-FFF2-40B4-BE49-F238E27FC236}">
                    <a16:creationId xmlns:a16="http://schemas.microsoft.com/office/drawing/2014/main" id="{18BD7FC8-C50F-4A7B-8D67-55AD8DAD4EC6}"/>
                  </a:ext>
                </a:extLst>
              </p:cNvPr>
              <p:cNvGrpSpPr/>
              <p:nvPr/>
            </p:nvGrpSpPr>
            <p:grpSpPr>
              <a:xfrm>
                <a:off x="9130387" y="3153496"/>
                <a:ext cx="1007521" cy="743147"/>
                <a:chOff x="4514567" y="1995259"/>
                <a:chExt cx="971320" cy="1121613"/>
              </a:xfrm>
            </p:grpSpPr>
            <p:pic>
              <p:nvPicPr>
                <p:cNvPr id="107" name="圖形 106" descr="紙張">
                  <a:extLst>
                    <a:ext uri="{FF2B5EF4-FFF2-40B4-BE49-F238E27FC236}">
                      <a16:creationId xmlns:a16="http://schemas.microsoft.com/office/drawing/2014/main" id="{19BCA176-155F-47D4-97CA-49F1DCF05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567" y="1995259"/>
                  <a:ext cx="914400" cy="914400"/>
                </a:xfrm>
                <a:prstGeom prst="rect">
                  <a:avLst/>
                </a:prstGeom>
              </p:spPr>
            </p:pic>
            <p:sp>
              <p:nvSpPr>
                <p:cNvPr id="108" name="文字方塊 107">
                  <a:extLst>
                    <a:ext uri="{FF2B5EF4-FFF2-40B4-BE49-F238E27FC236}">
                      <a16:creationId xmlns:a16="http://schemas.microsoft.com/office/drawing/2014/main" id="{159755CE-AC9D-4821-8022-F39D763D6DE6}"/>
                    </a:ext>
                  </a:extLst>
                </p:cNvPr>
                <p:cNvSpPr txBox="1"/>
                <p:nvPr/>
              </p:nvSpPr>
              <p:spPr>
                <a:xfrm>
                  <a:off x="4778242" y="2269928"/>
                  <a:ext cx="392911" cy="369332"/>
                </a:xfrm>
                <a:prstGeom prst="rect">
                  <a:avLst/>
                </a:prstGeom>
                <a:noFill/>
              </p:spPr>
              <p:txBody>
                <a:bodyPr wrap="square" rtlCol="0">
                  <a:spAutoFit/>
                </a:bodyPr>
                <a:lstStyle/>
                <a:p>
                  <a:r>
                    <a:rPr lang="en-US" altLang="zh-TW" dirty="0"/>
                    <a:t>m’</a:t>
                  </a:r>
                  <a:endParaRPr lang="zh-TW" altLang="en-US" dirty="0"/>
                </a:p>
              </p:txBody>
            </p:sp>
            <p:pic>
              <p:nvPicPr>
                <p:cNvPr id="109" name="圖片 108">
                  <a:extLst>
                    <a:ext uri="{FF2B5EF4-FFF2-40B4-BE49-F238E27FC236}">
                      <a16:creationId xmlns:a16="http://schemas.microsoft.com/office/drawing/2014/main" id="{86CBD05B-4188-42F6-B2B1-A637A79D70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1866" y="2642851"/>
                  <a:ext cx="474021" cy="474021"/>
                </a:xfrm>
                <a:prstGeom prst="rect">
                  <a:avLst/>
                </a:prstGeom>
              </p:spPr>
            </p:pic>
          </p:grpSp>
          <p:sp>
            <p:nvSpPr>
              <p:cNvPr id="106" name="箭號: 向下 105">
                <a:extLst>
                  <a:ext uri="{FF2B5EF4-FFF2-40B4-BE49-F238E27FC236}">
                    <a16:creationId xmlns:a16="http://schemas.microsoft.com/office/drawing/2014/main" id="{CC1C083E-ADCF-468C-A232-9E10B811E558}"/>
                  </a:ext>
                </a:extLst>
              </p:cNvPr>
              <p:cNvSpPr/>
              <p:nvPr/>
            </p:nvSpPr>
            <p:spPr>
              <a:xfrm>
                <a:off x="9109934" y="3187083"/>
                <a:ext cx="149476" cy="203103"/>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7" name="群組 6">
            <a:extLst>
              <a:ext uri="{FF2B5EF4-FFF2-40B4-BE49-F238E27FC236}">
                <a16:creationId xmlns:a16="http://schemas.microsoft.com/office/drawing/2014/main" id="{12610DC5-DBDC-4558-BD7E-04DED613249E}"/>
              </a:ext>
            </a:extLst>
          </p:cNvPr>
          <p:cNvGrpSpPr/>
          <p:nvPr/>
        </p:nvGrpSpPr>
        <p:grpSpPr>
          <a:xfrm>
            <a:off x="734400" y="6045074"/>
            <a:ext cx="10724262" cy="638356"/>
            <a:chOff x="733868" y="4049486"/>
            <a:chExt cx="10724262" cy="923744"/>
          </a:xfrm>
        </p:grpSpPr>
        <p:sp>
          <p:nvSpPr>
            <p:cNvPr id="8" name="手繪多邊形: 圖案 7">
              <a:extLst>
                <a:ext uri="{FF2B5EF4-FFF2-40B4-BE49-F238E27FC236}">
                  <a16:creationId xmlns:a16="http://schemas.microsoft.com/office/drawing/2014/main" id="{82EB7E56-6C49-4B50-879D-C3DFDA1F965D}"/>
                </a:ext>
              </a:extLst>
            </p:cNvPr>
            <p:cNvSpPr/>
            <p:nvPr/>
          </p:nvSpPr>
          <p:spPr>
            <a:xfrm>
              <a:off x="733868"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altLang="en-US" sz="1800" b="0" i="0" kern="1200"/>
                <a:t>初始化</a:t>
              </a:r>
              <a:endParaRPr lang="zh-TW" altLang="en-US" sz="1800" kern="1200"/>
            </a:p>
          </p:txBody>
        </p:sp>
        <p:sp>
          <p:nvSpPr>
            <p:cNvPr id="9" name="手繪多邊形: 圖案 8">
              <a:extLst>
                <a:ext uri="{FF2B5EF4-FFF2-40B4-BE49-F238E27FC236}">
                  <a16:creationId xmlns:a16="http://schemas.microsoft.com/office/drawing/2014/main" id="{0D4F9BDD-4C3F-4C80-8D0B-4052F2D5AFEF}"/>
                </a:ext>
              </a:extLst>
            </p:cNvPr>
            <p:cNvSpPr/>
            <p:nvPr/>
          </p:nvSpPr>
          <p:spPr>
            <a:xfrm>
              <a:off x="3342472"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dirty="0"/>
                <a:t>計算過程</a:t>
              </a:r>
              <a:endParaRPr lang="en-US" altLang="zh-TW" sz="1600" b="0" i="0" kern="1200" dirty="0"/>
            </a:p>
            <a:p>
              <a:pPr marL="0" lvl="0" indent="0" algn="ctr" defTabSz="711200">
                <a:lnSpc>
                  <a:spcPct val="90000"/>
                </a:lnSpc>
                <a:spcBef>
                  <a:spcPct val="0"/>
                </a:spcBef>
                <a:spcAft>
                  <a:spcPct val="35000"/>
                </a:spcAft>
                <a:buNone/>
              </a:pPr>
              <a:r>
                <a:rPr lang="zh-TW" sz="1600" b="0" i="0" kern="1200" dirty="0"/>
                <a:t>（使用公鑰 </a:t>
              </a:r>
              <a:r>
                <a:rPr lang="en-US" sz="1600" b="0" i="0" kern="1200" dirty="0"/>
                <a:t>K </a:t>
              </a:r>
              <a:r>
                <a:rPr lang="zh-TW" sz="1600" b="0" i="0" kern="1200" dirty="0"/>
                <a:t>產生）</a:t>
              </a:r>
              <a:endParaRPr lang="zh-TW" sz="1600" kern="1200" dirty="0"/>
            </a:p>
          </p:txBody>
        </p:sp>
        <p:sp>
          <p:nvSpPr>
            <p:cNvPr id="10" name="手繪多邊形: 圖案 9">
              <a:extLst>
                <a:ext uri="{FF2B5EF4-FFF2-40B4-BE49-F238E27FC236}">
                  <a16:creationId xmlns:a16="http://schemas.microsoft.com/office/drawing/2014/main" id="{45F73469-A20D-44E2-971E-7D596AC1CD3F}"/>
                </a:ext>
              </a:extLst>
            </p:cNvPr>
            <p:cNvSpPr/>
            <p:nvPr/>
          </p:nvSpPr>
          <p:spPr>
            <a:xfrm>
              <a:off x="5951077"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25880" tIns="21336" rIns="483208" bIns="21336" numCol="1" spcCol="1270" anchor="ctr" anchorCtr="0">
              <a:noAutofit/>
            </a:bodyPr>
            <a:lstStyle/>
            <a:p>
              <a:pPr marL="0" lvl="0" indent="0" algn="ctr" defTabSz="711200">
                <a:lnSpc>
                  <a:spcPct val="90000"/>
                </a:lnSpc>
                <a:spcBef>
                  <a:spcPct val="0"/>
                </a:spcBef>
                <a:spcAft>
                  <a:spcPct val="35000"/>
                </a:spcAft>
                <a:buNone/>
              </a:pPr>
              <a:r>
                <a:rPr lang="zh-TW" sz="1600" b="0" i="0" kern="1200" dirty="0"/>
                <a:t>驗證過程</a:t>
              </a:r>
              <a:endParaRPr lang="en-US" altLang="zh-TW" sz="1600" b="0" i="0" kern="1200" dirty="0"/>
            </a:p>
            <a:p>
              <a:pPr marL="0" lvl="0" indent="0" algn="ctr" defTabSz="711200">
                <a:lnSpc>
                  <a:spcPct val="90000"/>
                </a:lnSpc>
                <a:spcBef>
                  <a:spcPct val="0"/>
                </a:spcBef>
                <a:spcAft>
                  <a:spcPct val="35000"/>
                </a:spcAft>
                <a:buNone/>
              </a:pPr>
              <a:r>
                <a:rPr lang="zh-TW" sz="1600" b="0" i="0" kern="1200" dirty="0"/>
                <a:t>（使用公鑰 </a:t>
              </a:r>
              <a:r>
                <a:rPr lang="en-US" sz="1600" b="0" i="0" kern="1200" dirty="0"/>
                <a:t>K</a:t>
              </a:r>
              <a:r>
                <a:rPr lang="zh-TW" sz="1600" b="0" i="0" kern="1200" dirty="0"/>
                <a:t>）</a:t>
              </a:r>
              <a:endParaRPr lang="zh-TW" sz="1600" kern="1200" dirty="0"/>
            </a:p>
          </p:txBody>
        </p:sp>
        <p:sp>
          <p:nvSpPr>
            <p:cNvPr id="11" name="手繪多邊形: 圖案 10">
              <a:extLst>
                <a:ext uri="{FF2B5EF4-FFF2-40B4-BE49-F238E27FC236}">
                  <a16:creationId xmlns:a16="http://schemas.microsoft.com/office/drawing/2014/main" id="{33A29EEA-A48B-46F9-85AD-9B9B0BF4507E}"/>
                </a:ext>
              </a:extLst>
            </p:cNvPr>
            <p:cNvSpPr/>
            <p:nvPr/>
          </p:nvSpPr>
          <p:spPr>
            <a:xfrm>
              <a:off x="8559681" y="4049486"/>
              <a:ext cx="2898449" cy="923744"/>
            </a:xfrm>
            <a:custGeom>
              <a:avLst/>
              <a:gdLst>
                <a:gd name="connsiteX0" fmla="*/ 0 w 2898449"/>
                <a:gd name="connsiteY0" fmla="*/ 0 h 923744"/>
                <a:gd name="connsiteX1" fmla="*/ 2436577 w 2898449"/>
                <a:gd name="connsiteY1" fmla="*/ 0 h 923744"/>
                <a:gd name="connsiteX2" fmla="*/ 2898449 w 2898449"/>
                <a:gd name="connsiteY2" fmla="*/ 461872 h 923744"/>
                <a:gd name="connsiteX3" fmla="*/ 2436577 w 2898449"/>
                <a:gd name="connsiteY3" fmla="*/ 923744 h 923744"/>
                <a:gd name="connsiteX4" fmla="*/ 0 w 2898449"/>
                <a:gd name="connsiteY4" fmla="*/ 923744 h 923744"/>
                <a:gd name="connsiteX5" fmla="*/ 461872 w 2898449"/>
                <a:gd name="connsiteY5" fmla="*/ 461872 h 923744"/>
                <a:gd name="connsiteX6" fmla="*/ 0 w 2898449"/>
                <a:gd name="connsiteY6" fmla="*/ 0 h 9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449" h="923744">
                  <a:moveTo>
                    <a:pt x="0" y="0"/>
                  </a:moveTo>
                  <a:lnTo>
                    <a:pt x="2436577" y="0"/>
                  </a:lnTo>
                  <a:lnTo>
                    <a:pt x="2898449" y="461872"/>
                  </a:lnTo>
                  <a:lnTo>
                    <a:pt x="2436577" y="923744"/>
                  </a:lnTo>
                  <a:lnTo>
                    <a:pt x="0" y="923744"/>
                  </a:lnTo>
                  <a:lnTo>
                    <a:pt x="461872" y="46187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33881" tIns="24003" rIns="485875" bIns="24003" numCol="1" spcCol="1270" anchor="ctr" anchorCtr="0">
              <a:noAutofit/>
            </a:bodyPr>
            <a:lstStyle/>
            <a:p>
              <a:pPr marL="0" lvl="0" indent="0" algn="ctr" defTabSz="800100">
                <a:lnSpc>
                  <a:spcPct val="90000"/>
                </a:lnSpc>
                <a:spcBef>
                  <a:spcPct val="0"/>
                </a:spcBef>
                <a:spcAft>
                  <a:spcPct val="35000"/>
                </a:spcAft>
                <a:buNone/>
              </a:pPr>
              <a:r>
                <a:rPr lang="zh-TW" sz="1800" b="0" i="0" kern="1200"/>
                <a:t>後門 </a:t>
              </a:r>
              <a:r>
                <a:rPr lang="en-US" sz="1800" b="0" i="0" kern="1200"/>
                <a:t>x </a:t>
              </a:r>
              <a:r>
                <a:rPr lang="zh-TW" sz="1800" b="0" i="0" kern="1200"/>
                <a:t>使用過程</a:t>
              </a:r>
              <a:endParaRPr lang="zh-TW" sz="1800" kern="1200"/>
            </a:p>
          </p:txBody>
        </p:sp>
      </p:grpSp>
    </p:spTree>
    <p:extLst>
      <p:ext uri="{BB962C8B-B14F-4D97-AF65-F5344CB8AC3E}">
        <p14:creationId xmlns:p14="http://schemas.microsoft.com/office/powerpoint/2010/main" val="331250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4"/>
                                        </p:tgtEl>
                                      </p:cBhvr>
                                    </p:animEffect>
                                    <p:set>
                                      <p:cBhvr>
                                        <p:cTn id="15" dur="1" fill="hold">
                                          <p:stCondLst>
                                            <p:cond delay="499"/>
                                          </p:stCondLst>
                                        </p:cTn>
                                        <p:tgtEl>
                                          <p:spTgt spid="84"/>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65DD3D49-1DC0-4D20-8553-F3A564AAAB31}"/>
              </a:ext>
            </a:extLst>
          </p:cNvPr>
          <p:cNvSpPr>
            <a:spLocks noGrp="1"/>
          </p:cNvSpPr>
          <p:nvPr>
            <p:ph type="title"/>
          </p:nvPr>
        </p:nvSpPr>
        <p:spPr>
          <a:xfrm>
            <a:off x="971585" y="4366816"/>
            <a:ext cx="1268077" cy="500282"/>
          </a:xfrm>
        </p:spPr>
        <p:txBody>
          <a:bodyPr>
            <a:noAutofit/>
          </a:bodyPr>
          <a:lstStyle/>
          <a:p>
            <a:r>
              <a:rPr lang="zh-TW" altLang="en-US" sz="1600" b="0" i="0" dirty="0">
                <a:solidFill>
                  <a:srgbClr val="333333"/>
                </a:solidFill>
                <a:effectLst/>
                <a:latin typeface="Arial" panose="020B0604020202020204" pitchFamily="34" charset="0"/>
              </a:rPr>
              <a:t>初始化</a:t>
            </a:r>
            <a:br>
              <a:rPr lang="zh-TW" altLang="en-US" sz="1600" b="0" i="0" dirty="0">
                <a:solidFill>
                  <a:srgbClr val="333333"/>
                </a:solidFill>
                <a:effectLst/>
                <a:latin typeface="Arial" panose="020B0604020202020204" pitchFamily="34" charset="0"/>
              </a:rPr>
            </a:br>
            <a:endParaRPr lang="zh-TW" altLang="en-US" sz="1600" dirty="0"/>
          </a:p>
        </p:txBody>
      </p:sp>
      <p:sp>
        <p:nvSpPr>
          <p:cNvPr id="7" name="內容版面配置區 6">
            <a:extLst>
              <a:ext uri="{FF2B5EF4-FFF2-40B4-BE49-F238E27FC236}">
                <a16:creationId xmlns:a16="http://schemas.microsoft.com/office/drawing/2014/main" id="{EE00608E-A747-48B4-885B-4EBDC95A833B}"/>
              </a:ext>
            </a:extLst>
          </p:cNvPr>
          <p:cNvSpPr>
            <a:spLocks noGrp="1"/>
          </p:cNvSpPr>
          <p:nvPr>
            <p:ph idx="1"/>
          </p:nvPr>
        </p:nvSpPr>
        <p:spPr>
          <a:xfrm>
            <a:off x="973121" y="4419880"/>
            <a:ext cx="1508201" cy="563024"/>
          </a:xfrm>
        </p:spPr>
        <p:txBody>
          <a:bodyPr>
            <a:normAutofit fontScale="25000" lnSpcReduction="20000"/>
          </a:bodyPr>
          <a:lstStyle/>
          <a:p>
            <a:pPr algn="l">
              <a:buFont typeface="Arial" panose="020B0604020202020204" pitchFamily="34" charset="0"/>
              <a:buChar char="•"/>
            </a:pPr>
            <a:r>
              <a:rPr lang="zh-TW" altLang="en-US" b="0" i="0" dirty="0">
                <a:solidFill>
                  <a:srgbClr val="333333"/>
                </a:solidFill>
                <a:effectLst/>
                <a:latin typeface="Arial" panose="020B0604020202020204" pitchFamily="34" charset="0"/>
              </a:rPr>
              <a:t>產生 </a:t>
            </a:r>
            <a:r>
              <a:rPr lang="en-US" altLang="zh-TW" b="0" i="0" dirty="0">
                <a:solidFill>
                  <a:srgbClr val="333333"/>
                </a:solidFill>
                <a:effectLst/>
                <a:latin typeface="Arial" panose="020B0604020202020204" pitchFamily="34" charset="0"/>
              </a:rPr>
              <a:t>Alice </a:t>
            </a:r>
            <a:r>
              <a:rPr lang="zh-TW" altLang="en-US" b="0" i="0" dirty="0">
                <a:solidFill>
                  <a:srgbClr val="333333"/>
                </a:solidFill>
                <a:effectLst/>
                <a:latin typeface="Arial" panose="020B0604020202020204" pitchFamily="34" charset="0"/>
              </a:rPr>
              <a:t>的 </a:t>
            </a:r>
            <a:r>
              <a:rPr lang="en-US" altLang="zh-TW" b="0" i="0" dirty="0">
                <a:solidFill>
                  <a:srgbClr val="333333"/>
                </a:solidFill>
                <a:effectLst/>
                <a:latin typeface="Arial" panose="020B0604020202020204" pitchFamily="34" charset="0"/>
              </a:rPr>
              <a:t>DSA </a:t>
            </a:r>
            <a:r>
              <a:rPr lang="zh-TW" altLang="en-US" b="0" i="0" dirty="0">
                <a:solidFill>
                  <a:srgbClr val="333333"/>
                </a:solidFill>
                <a:effectLst/>
                <a:latin typeface="Arial" panose="020B0604020202020204" pitchFamily="34" charset="0"/>
              </a:rPr>
              <a:t>公私鑰 </a:t>
            </a:r>
            <a:r>
              <a:rPr lang="en-US" altLang="zh-TW" b="0" i="0" dirty="0">
                <a:solidFill>
                  <a:srgbClr val="333333"/>
                </a:solidFill>
                <a:effectLst/>
                <a:latin typeface="Arial" panose="020B0604020202020204" pitchFamily="34" charset="0"/>
              </a:rPr>
              <a:t>PK</a:t>
            </a:r>
            <a:r>
              <a:rPr lang="en-US" altLang="zh-TW" b="0" i="0" baseline="-25000" dirty="0">
                <a:solidFill>
                  <a:srgbClr val="333333"/>
                </a:solidFill>
                <a:effectLst/>
                <a:latin typeface="Arial" panose="020B0604020202020204" pitchFamily="34" charset="0"/>
              </a:rPr>
              <a:t>A</a:t>
            </a:r>
            <a:r>
              <a:rPr lang="zh-TW" altLang="en-US" b="0" i="0" dirty="0">
                <a:solidFill>
                  <a:srgbClr val="333333"/>
                </a:solidFill>
                <a:effectLst/>
                <a:latin typeface="Arial" panose="020B0604020202020204" pitchFamily="34" charset="0"/>
              </a:rPr>
              <a:t> 及 </a:t>
            </a:r>
            <a:r>
              <a:rPr lang="en-US" altLang="zh-TW" b="0" i="0" dirty="0">
                <a:solidFill>
                  <a:srgbClr val="333333"/>
                </a:solidFill>
                <a:effectLst/>
                <a:latin typeface="Arial" panose="020B0604020202020204" pitchFamily="34" charset="0"/>
              </a:rPr>
              <a:t>SK</a:t>
            </a:r>
            <a:r>
              <a:rPr lang="en-US" altLang="zh-TW" b="0" i="0" baseline="-25000" dirty="0">
                <a:solidFill>
                  <a:srgbClr val="333333"/>
                </a:solidFill>
                <a:effectLst/>
                <a:latin typeface="Arial" panose="020B0604020202020204" pitchFamily="34" charset="0"/>
              </a:rPr>
              <a:t>A</a:t>
            </a:r>
          </a:p>
          <a:p>
            <a:pPr algn="l">
              <a:buFont typeface="Arial" panose="020B0604020202020204" pitchFamily="34" charset="0"/>
              <a:buChar char="•"/>
            </a:pPr>
            <a:r>
              <a:rPr lang="zh-TW" altLang="en-US" b="0" i="0" dirty="0">
                <a:solidFill>
                  <a:srgbClr val="333333"/>
                </a:solidFill>
                <a:effectLst/>
                <a:latin typeface="Arial" panose="020B0604020202020204" pitchFamily="34" charset="0"/>
              </a:rPr>
              <a:t>產生 </a:t>
            </a:r>
            <a:r>
              <a:rPr lang="en-US" altLang="zh-TW" b="0" i="0" dirty="0">
                <a:solidFill>
                  <a:srgbClr val="333333"/>
                </a:solidFill>
                <a:effectLst/>
                <a:latin typeface="Arial" panose="020B0604020202020204" pitchFamily="34" charset="0"/>
              </a:rPr>
              <a:t>ID</a:t>
            </a:r>
            <a:r>
              <a:rPr lang="zh-TW" altLang="en-US" b="0" i="0" dirty="0">
                <a:solidFill>
                  <a:srgbClr val="333333"/>
                </a:solidFill>
                <a:effectLst/>
                <a:latin typeface="Arial" panose="020B0604020202020204" pitchFamily="34" charset="0"/>
              </a:rPr>
              <a:t>，</a:t>
            </a:r>
            <a:r>
              <a:rPr lang="en-US" altLang="zh-TW" b="0" i="0" dirty="0">
                <a:solidFill>
                  <a:srgbClr val="333333"/>
                </a:solidFill>
                <a:effectLst/>
                <a:latin typeface="Arial" panose="020B0604020202020204" pitchFamily="34" charset="0"/>
              </a:rPr>
              <a:t>CH </a:t>
            </a:r>
            <a:r>
              <a:rPr lang="zh-TW" altLang="en-US" b="0" i="0" dirty="0">
                <a:solidFill>
                  <a:srgbClr val="333333"/>
                </a:solidFill>
                <a:effectLst/>
                <a:latin typeface="Arial" panose="020B0604020202020204" pitchFamily="34" charset="0"/>
              </a:rPr>
              <a:t>的公鑰 </a:t>
            </a:r>
            <a:r>
              <a:rPr lang="en-US" altLang="zh-TW" b="0" i="0" dirty="0">
                <a:solidFill>
                  <a:srgbClr val="333333"/>
                </a:solidFill>
                <a:effectLst/>
                <a:latin typeface="Arial" panose="020B0604020202020204" pitchFamily="34" charset="0"/>
              </a:rPr>
              <a:t>K</a:t>
            </a:r>
            <a:r>
              <a:rPr lang="zh-TW" altLang="en-US" b="0" i="0" dirty="0">
                <a:solidFill>
                  <a:srgbClr val="333333"/>
                </a:solidFill>
                <a:effectLst/>
                <a:latin typeface="Arial" panose="020B0604020202020204" pitchFamily="34" charset="0"/>
              </a:rPr>
              <a:t>及後門 </a:t>
            </a:r>
            <a:r>
              <a:rPr lang="en-US" altLang="zh-TW" b="0" i="0" dirty="0">
                <a:solidFill>
                  <a:srgbClr val="333333"/>
                </a:solidFill>
                <a:effectLst/>
                <a:latin typeface="Arial" panose="020B0604020202020204" pitchFamily="34" charset="0"/>
              </a:rPr>
              <a:t>x</a:t>
            </a:r>
          </a:p>
          <a:p>
            <a:endParaRPr lang="zh-TW" altLang="en-US" dirty="0"/>
          </a:p>
        </p:txBody>
      </p:sp>
      <p:sp>
        <p:nvSpPr>
          <p:cNvPr id="40" name="標題 3">
            <a:extLst>
              <a:ext uri="{FF2B5EF4-FFF2-40B4-BE49-F238E27FC236}">
                <a16:creationId xmlns:a16="http://schemas.microsoft.com/office/drawing/2014/main" id="{F0863566-E3D9-4091-BA7A-2A350304EA2A}"/>
              </a:ext>
            </a:extLst>
          </p:cNvPr>
          <p:cNvSpPr txBox="1">
            <a:spLocks/>
          </p:cNvSpPr>
          <p:nvPr/>
        </p:nvSpPr>
        <p:spPr>
          <a:xfrm>
            <a:off x="565150" y="1881951"/>
            <a:ext cx="7335836" cy="198770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b="1" dirty="0"/>
              <a:t> </a:t>
            </a:r>
            <a:r>
              <a:rPr lang="en-US" altLang="zh-TW" b="1" u="sng" dirty="0" err="1"/>
              <a:t>ChameleonHash</a:t>
            </a:r>
            <a:r>
              <a:rPr lang="en-US" altLang="zh-TW" b="1" dirty="0"/>
              <a:t> </a:t>
            </a:r>
            <a:r>
              <a:rPr lang="zh-TW" altLang="en-US"/>
              <a:t>與</a:t>
            </a:r>
            <a:br>
              <a:rPr lang="en-US" altLang="zh-TW" dirty="0"/>
            </a:br>
            <a:r>
              <a:rPr lang="zh-TW" altLang="en-US" b="1" u="sng" dirty="0"/>
              <a:t>簽名系統 </a:t>
            </a:r>
            <a:r>
              <a:rPr lang="zh-TW" altLang="en-US" dirty="0"/>
              <a:t>結合</a:t>
            </a:r>
          </a:p>
        </p:txBody>
      </p:sp>
      <p:pic>
        <p:nvPicPr>
          <p:cNvPr id="41" name="圖形 40" descr="女性形象">
            <a:extLst>
              <a:ext uri="{FF2B5EF4-FFF2-40B4-BE49-F238E27FC236}">
                <a16:creationId xmlns:a16="http://schemas.microsoft.com/office/drawing/2014/main" id="{019CC23D-EC60-4A5D-9E09-70365FBF50C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1585" y="4184557"/>
            <a:ext cx="364517" cy="364517"/>
          </a:xfrm>
          <a:prstGeom prst="rect">
            <a:avLst/>
          </a:prstGeom>
        </p:spPr>
      </p:pic>
      <p:grpSp>
        <p:nvGrpSpPr>
          <p:cNvPr id="42" name="群組 41">
            <a:extLst>
              <a:ext uri="{FF2B5EF4-FFF2-40B4-BE49-F238E27FC236}">
                <a16:creationId xmlns:a16="http://schemas.microsoft.com/office/drawing/2014/main" id="{2AF6EB31-AFD6-4FF0-924B-3BCE4DEBBCF1}"/>
              </a:ext>
            </a:extLst>
          </p:cNvPr>
          <p:cNvGrpSpPr/>
          <p:nvPr/>
        </p:nvGrpSpPr>
        <p:grpSpPr>
          <a:xfrm>
            <a:off x="1420551" y="4236929"/>
            <a:ext cx="410252" cy="245792"/>
            <a:chOff x="2682262" y="1777238"/>
            <a:chExt cx="1029126" cy="914400"/>
          </a:xfrm>
        </p:grpSpPr>
        <p:pic>
          <p:nvPicPr>
            <p:cNvPr id="43" name="圖片 42">
              <a:extLst>
                <a:ext uri="{FF2B5EF4-FFF2-40B4-BE49-F238E27FC236}">
                  <a16:creationId xmlns:a16="http://schemas.microsoft.com/office/drawing/2014/main" id="{F624D957-1D07-44F2-BD0B-72AE730FF4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262" y="1777238"/>
              <a:ext cx="914400" cy="914400"/>
            </a:xfrm>
            <a:prstGeom prst="rect">
              <a:avLst/>
            </a:prstGeom>
          </p:spPr>
        </p:pic>
        <p:cxnSp>
          <p:nvCxnSpPr>
            <p:cNvPr id="44" name="直線接點 43">
              <a:extLst>
                <a:ext uri="{FF2B5EF4-FFF2-40B4-BE49-F238E27FC236}">
                  <a16:creationId xmlns:a16="http://schemas.microsoft.com/office/drawing/2014/main" id="{B4C057C2-A67D-488A-8BC7-5E65F0EAC839}"/>
                </a:ext>
              </a:extLst>
            </p:cNvPr>
            <p:cNvCxnSpPr/>
            <p:nvPr/>
          </p:nvCxnSpPr>
          <p:spPr>
            <a:xfrm flipH="1">
              <a:off x="3483093" y="1927996"/>
              <a:ext cx="228295" cy="131486"/>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45" name="群組 44">
            <a:extLst>
              <a:ext uri="{FF2B5EF4-FFF2-40B4-BE49-F238E27FC236}">
                <a16:creationId xmlns:a16="http://schemas.microsoft.com/office/drawing/2014/main" id="{1B65A854-E305-4405-8563-E807DE12245B}"/>
              </a:ext>
            </a:extLst>
          </p:cNvPr>
          <p:cNvGrpSpPr/>
          <p:nvPr/>
        </p:nvGrpSpPr>
        <p:grpSpPr>
          <a:xfrm>
            <a:off x="1944446" y="4158325"/>
            <a:ext cx="364517" cy="245792"/>
            <a:chOff x="4171397" y="1804090"/>
            <a:chExt cx="914400" cy="914400"/>
          </a:xfrm>
        </p:grpSpPr>
        <p:pic>
          <p:nvPicPr>
            <p:cNvPr id="46" name="圖片 45">
              <a:extLst>
                <a:ext uri="{FF2B5EF4-FFF2-40B4-BE49-F238E27FC236}">
                  <a16:creationId xmlns:a16="http://schemas.microsoft.com/office/drawing/2014/main" id="{B87E79F4-71C1-45D8-9DCF-7166F9E9BF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1397" y="1804090"/>
              <a:ext cx="914400" cy="914400"/>
            </a:xfrm>
            <a:prstGeom prst="rect">
              <a:avLst/>
            </a:prstGeom>
          </p:spPr>
        </p:pic>
        <p:cxnSp>
          <p:nvCxnSpPr>
            <p:cNvPr id="47" name="直線單箭頭接點 46">
              <a:extLst>
                <a:ext uri="{FF2B5EF4-FFF2-40B4-BE49-F238E27FC236}">
                  <a16:creationId xmlns:a16="http://schemas.microsoft.com/office/drawing/2014/main" id="{C1B5B42E-F971-44C4-B992-069081C86F4A}"/>
                </a:ext>
              </a:extLst>
            </p:cNvPr>
            <p:cNvCxnSpPr/>
            <p:nvPr/>
          </p:nvCxnSpPr>
          <p:spPr>
            <a:xfrm>
              <a:off x="4354212" y="2571078"/>
              <a:ext cx="386608" cy="80193"/>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grpSp>
      <p:grpSp>
        <p:nvGrpSpPr>
          <p:cNvPr id="48" name="群組 47">
            <a:extLst>
              <a:ext uri="{FF2B5EF4-FFF2-40B4-BE49-F238E27FC236}">
                <a16:creationId xmlns:a16="http://schemas.microsoft.com/office/drawing/2014/main" id="{CAA0BF17-881E-4E21-9E3C-C3B09B30E251}"/>
              </a:ext>
            </a:extLst>
          </p:cNvPr>
          <p:cNvGrpSpPr/>
          <p:nvPr/>
        </p:nvGrpSpPr>
        <p:grpSpPr>
          <a:xfrm>
            <a:off x="2434969" y="4211850"/>
            <a:ext cx="364517" cy="253010"/>
            <a:chOff x="5375798" y="1777238"/>
            <a:chExt cx="914400" cy="941252"/>
          </a:xfrm>
        </p:grpSpPr>
        <p:grpSp>
          <p:nvGrpSpPr>
            <p:cNvPr id="49" name="群組 48">
              <a:extLst>
                <a:ext uri="{FF2B5EF4-FFF2-40B4-BE49-F238E27FC236}">
                  <a16:creationId xmlns:a16="http://schemas.microsoft.com/office/drawing/2014/main" id="{C56F20FA-EC71-4287-9815-AB3AB2639B88}"/>
                </a:ext>
              </a:extLst>
            </p:cNvPr>
            <p:cNvGrpSpPr>
              <a:grpSpLocks noChangeAspect="1"/>
            </p:cNvGrpSpPr>
            <p:nvPr/>
          </p:nvGrpSpPr>
          <p:grpSpPr>
            <a:xfrm>
              <a:off x="5375798" y="1777238"/>
              <a:ext cx="914400" cy="914400"/>
              <a:chOff x="7385687" y="3260345"/>
              <a:chExt cx="2406387" cy="2406387"/>
            </a:xfrm>
          </p:grpSpPr>
          <p:pic>
            <p:nvPicPr>
              <p:cNvPr id="51" name="圖片 50">
                <a:extLst>
                  <a:ext uri="{FF2B5EF4-FFF2-40B4-BE49-F238E27FC236}">
                    <a16:creationId xmlns:a16="http://schemas.microsoft.com/office/drawing/2014/main" id="{3E7F041E-A179-4236-A5AE-C740157F01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52" name="圖片 51">
                <a:extLst>
                  <a:ext uri="{FF2B5EF4-FFF2-40B4-BE49-F238E27FC236}">
                    <a16:creationId xmlns:a16="http://schemas.microsoft.com/office/drawing/2014/main" id="{DAA55A97-5BEA-4610-9DEE-2C5E8EDA91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50" name="橢圓 49">
              <a:extLst>
                <a:ext uri="{FF2B5EF4-FFF2-40B4-BE49-F238E27FC236}">
                  <a16:creationId xmlns:a16="http://schemas.microsoft.com/office/drawing/2014/main" id="{DCEFC736-A024-4C81-9170-C1ABB7C2AC6C}"/>
                </a:ext>
              </a:extLst>
            </p:cNvPr>
            <p:cNvSpPr/>
            <p:nvPr/>
          </p:nvSpPr>
          <p:spPr>
            <a:xfrm>
              <a:off x="5533893" y="2651271"/>
              <a:ext cx="350540" cy="672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3" name="群組 52">
            <a:extLst>
              <a:ext uri="{FF2B5EF4-FFF2-40B4-BE49-F238E27FC236}">
                <a16:creationId xmlns:a16="http://schemas.microsoft.com/office/drawing/2014/main" id="{66FD4AC7-1984-45A7-902C-D276E0B43B32}"/>
              </a:ext>
            </a:extLst>
          </p:cNvPr>
          <p:cNvGrpSpPr/>
          <p:nvPr/>
        </p:nvGrpSpPr>
        <p:grpSpPr>
          <a:xfrm>
            <a:off x="942392" y="4621520"/>
            <a:ext cx="364517" cy="256642"/>
            <a:chOff x="918826" y="3616331"/>
            <a:chExt cx="914400" cy="954767"/>
          </a:xfrm>
        </p:grpSpPr>
        <p:pic>
          <p:nvPicPr>
            <p:cNvPr id="54" name="圖形 53" descr="員工識別證">
              <a:extLst>
                <a:ext uri="{FF2B5EF4-FFF2-40B4-BE49-F238E27FC236}">
                  <a16:creationId xmlns:a16="http://schemas.microsoft.com/office/drawing/2014/main" id="{3417149E-5830-4631-88A4-D65770782A5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826" y="3616331"/>
              <a:ext cx="914400" cy="914400"/>
            </a:xfrm>
            <a:prstGeom prst="rect">
              <a:avLst/>
            </a:prstGeom>
          </p:spPr>
        </p:pic>
        <p:sp>
          <p:nvSpPr>
            <p:cNvPr id="55" name="等腰三角形 54">
              <a:extLst>
                <a:ext uri="{FF2B5EF4-FFF2-40B4-BE49-F238E27FC236}">
                  <a16:creationId xmlns:a16="http://schemas.microsoft.com/office/drawing/2014/main" id="{64A1384A-2425-4B8C-9C6D-F94E505BE706}"/>
                </a:ext>
              </a:extLst>
            </p:cNvPr>
            <p:cNvSpPr/>
            <p:nvPr/>
          </p:nvSpPr>
          <p:spPr>
            <a:xfrm>
              <a:off x="1290206" y="4144123"/>
              <a:ext cx="318106" cy="426975"/>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6" name="群組 55">
            <a:extLst>
              <a:ext uri="{FF2B5EF4-FFF2-40B4-BE49-F238E27FC236}">
                <a16:creationId xmlns:a16="http://schemas.microsoft.com/office/drawing/2014/main" id="{AB44C7E0-B2C4-428F-B3DF-5101AEC4A67D}"/>
              </a:ext>
            </a:extLst>
          </p:cNvPr>
          <p:cNvGrpSpPr/>
          <p:nvPr/>
        </p:nvGrpSpPr>
        <p:grpSpPr>
          <a:xfrm>
            <a:off x="1480974" y="4668215"/>
            <a:ext cx="364517" cy="245792"/>
            <a:chOff x="2073351" y="3757515"/>
            <a:chExt cx="914400" cy="914400"/>
          </a:xfrm>
        </p:grpSpPr>
        <p:grpSp>
          <p:nvGrpSpPr>
            <p:cNvPr id="57" name="群組 56">
              <a:extLst>
                <a:ext uri="{FF2B5EF4-FFF2-40B4-BE49-F238E27FC236}">
                  <a16:creationId xmlns:a16="http://schemas.microsoft.com/office/drawing/2014/main" id="{C8FA0528-22B8-4D6F-A85E-937E69A3C1F0}"/>
                </a:ext>
              </a:extLst>
            </p:cNvPr>
            <p:cNvGrpSpPr>
              <a:grpSpLocks noChangeAspect="1"/>
            </p:cNvGrpSpPr>
            <p:nvPr/>
          </p:nvGrpSpPr>
          <p:grpSpPr>
            <a:xfrm>
              <a:off x="2073351" y="3757515"/>
              <a:ext cx="914400" cy="914400"/>
              <a:chOff x="4675808" y="4166088"/>
              <a:chExt cx="1247400" cy="1247400"/>
            </a:xfrm>
          </p:grpSpPr>
          <p:pic>
            <p:nvPicPr>
              <p:cNvPr id="59" name="圖片 58">
                <a:extLst>
                  <a:ext uri="{FF2B5EF4-FFF2-40B4-BE49-F238E27FC236}">
                    <a16:creationId xmlns:a16="http://schemas.microsoft.com/office/drawing/2014/main" id="{34DD4AA0-347D-4CEF-9829-DC90E2D75D9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60" name="圖片 59">
                <a:extLst>
                  <a:ext uri="{FF2B5EF4-FFF2-40B4-BE49-F238E27FC236}">
                    <a16:creationId xmlns:a16="http://schemas.microsoft.com/office/drawing/2014/main" id="{67EE3E37-CFE3-4FBD-90A7-60946D4E5C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58" name="箭號: 向右 57">
              <a:extLst>
                <a:ext uri="{FF2B5EF4-FFF2-40B4-BE49-F238E27FC236}">
                  <a16:creationId xmlns:a16="http://schemas.microsoft.com/office/drawing/2014/main" id="{B1242417-16FE-417D-8C50-58086FCF2296}"/>
                </a:ext>
              </a:extLst>
            </p:cNvPr>
            <p:cNvSpPr/>
            <p:nvPr/>
          </p:nvSpPr>
          <p:spPr>
            <a:xfrm>
              <a:off x="2601143" y="4389547"/>
              <a:ext cx="217361" cy="8779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1" name="群組 60">
            <a:extLst>
              <a:ext uri="{FF2B5EF4-FFF2-40B4-BE49-F238E27FC236}">
                <a16:creationId xmlns:a16="http://schemas.microsoft.com/office/drawing/2014/main" id="{C691B9CF-7229-45BA-8C54-77A18E0CD7BE}"/>
              </a:ext>
            </a:extLst>
          </p:cNvPr>
          <p:cNvGrpSpPr/>
          <p:nvPr/>
        </p:nvGrpSpPr>
        <p:grpSpPr>
          <a:xfrm>
            <a:off x="1976414" y="4559814"/>
            <a:ext cx="347263" cy="245791"/>
            <a:chOff x="3483089" y="3562937"/>
            <a:chExt cx="871118" cy="914399"/>
          </a:xfrm>
        </p:grpSpPr>
        <p:grpSp>
          <p:nvGrpSpPr>
            <p:cNvPr id="62" name="群組 61">
              <a:extLst>
                <a:ext uri="{FF2B5EF4-FFF2-40B4-BE49-F238E27FC236}">
                  <a16:creationId xmlns:a16="http://schemas.microsoft.com/office/drawing/2014/main" id="{509D9E1F-4213-4A5B-9896-F33DC378F525}"/>
                </a:ext>
              </a:extLst>
            </p:cNvPr>
            <p:cNvGrpSpPr>
              <a:grpSpLocks noChangeAspect="1"/>
            </p:cNvGrpSpPr>
            <p:nvPr/>
          </p:nvGrpSpPr>
          <p:grpSpPr>
            <a:xfrm>
              <a:off x="3483089" y="3562937"/>
              <a:ext cx="871118" cy="914399"/>
              <a:chOff x="3816692" y="2208147"/>
              <a:chExt cx="1004874" cy="1048033"/>
            </a:xfrm>
          </p:grpSpPr>
          <p:pic>
            <p:nvPicPr>
              <p:cNvPr id="64" name="圖片 63">
                <a:extLst>
                  <a:ext uri="{FF2B5EF4-FFF2-40B4-BE49-F238E27FC236}">
                    <a16:creationId xmlns:a16="http://schemas.microsoft.com/office/drawing/2014/main" id="{346FBFDE-6163-4786-B618-9E38D33BF2F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65" name="圖形 64" descr="鑰匙">
                <a:extLst>
                  <a:ext uri="{FF2B5EF4-FFF2-40B4-BE49-F238E27FC236}">
                    <a16:creationId xmlns:a16="http://schemas.microsoft.com/office/drawing/2014/main" id="{B6A3A2BD-54FB-4A37-A9F4-A01970A4876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16692" y="2208147"/>
                <a:ext cx="914400" cy="914400"/>
              </a:xfrm>
              <a:prstGeom prst="rect">
                <a:avLst/>
              </a:prstGeom>
            </p:spPr>
          </p:pic>
        </p:grpSp>
        <p:sp>
          <p:nvSpPr>
            <p:cNvPr id="63" name="矩形 62">
              <a:extLst>
                <a:ext uri="{FF2B5EF4-FFF2-40B4-BE49-F238E27FC236}">
                  <a16:creationId xmlns:a16="http://schemas.microsoft.com/office/drawing/2014/main" id="{04E89022-4FBB-4A3C-AAFC-6DECFCFD8E0A}"/>
                </a:ext>
              </a:extLst>
            </p:cNvPr>
            <p:cNvSpPr/>
            <p:nvPr/>
          </p:nvSpPr>
          <p:spPr>
            <a:xfrm>
              <a:off x="3596662" y="4166363"/>
              <a:ext cx="285911" cy="223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6" name="群組 65">
            <a:extLst>
              <a:ext uri="{FF2B5EF4-FFF2-40B4-BE49-F238E27FC236}">
                <a16:creationId xmlns:a16="http://schemas.microsoft.com/office/drawing/2014/main" id="{BA7635EA-EE24-4716-85EA-E9C66C6FDB3E}"/>
              </a:ext>
            </a:extLst>
          </p:cNvPr>
          <p:cNvGrpSpPr/>
          <p:nvPr/>
        </p:nvGrpSpPr>
        <p:grpSpPr>
          <a:xfrm>
            <a:off x="2459153" y="4604113"/>
            <a:ext cx="346090" cy="245792"/>
            <a:chOff x="4740814" y="3536137"/>
            <a:chExt cx="868175" cy="914401"/>
          </a:xfrm>
        </p:grpSpPr>
        <p:grpSp>
          <p:nvGrpSpPr>
            <p:cNvPr id="67" name="群組 66">
              <a:extLst>
                <a:ext uri="{FF2B5EF4-FFF2-40B4-BE49-F238E27FC236}">
                  <a16:creationId xmlns:a16="http://schemas.microsoft.com/office/drawing/2014/main" id="{9AE8B3EE-F8B1-4101-8914-EB7927DC29C9}"/>
                </a:ext>
              </a:extLst>
            </p:cNvPr>
            <p:cNvGrpSpPr>
              <a:grpSpLocks noChangeAspect="1"/>
            </p:cNvGrpSpPr>
            <p:nvPr/>
          </p:nvGrpSpPr>
          <p:grpSpPr>
            <a:xfrm>
              <a:off x="4740814" y="3536137"/>
              <a:ext cx="868175" cy="914401"/>
              <a:chOff x="5606584" y="2208147"/>
              <a:chExt cx="1000992" cy="1054287"/>
            </a:xfrm>
          </p:grpSpPr>
          <p:pic>
            <p:nvPicPr>
              <p:cNvPr id="69" name="圖片 68">
                <a:extLst>
                  <a:ext uri="{FF2B5EF4-FFF2-40B4-BE49-F238E27FC236}">
                    <a16:creationId xmlns:a16="http://schemas.microsoft.com/office/drawing/2014/main" id="{172F607C-0C99-4F9A-9EB5-12F3501A7EB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70" name="圖形 69" descr="鑰匙">
                <a:extLst>
                  <a:ext uri="{FF2B5EF4-FFF2-40B4-BE49-F238E27FC236}">
                    <a16:creationId xmlns:a16="http://schemas.microsoft.com/office/drawing/2014/main" id="{D68F2D52-2919-4891-BF26-52AE3BC80A2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06584" y="2208147"/>
                <a:ext cx="914400" cy="914400"/>
              </a:xfrm>
              <a:prstGeom prst="rect">
                <a:avLst/>
              </a:prstGeom>
            </p:spPr>
          </p:pic>
        </p:grpSp>
        <p:sp>
          <p:nvSpPr>
            <p:cNvPr id="68" name="橢圓 67">
              <a:extLst>
                <a:ext uri="{FF2B5EF4-FFF2-40B4-BE49-F238E27FC236}">
                  <a16:creationId xmlns:a16="http://schemas.microsoft.com/office/drawing/2014/main" id="{613CDBCF-EECC-4F13-8249-D62CAF9C4774}"/>
                </a:ext>
              </a:extLst>
            </p:cNvPr>
            <p:cNvSpPr/>
            <p:nvPr/>
          </p:nvSpPr>
          <p:spPr>
            <a:xfrm>
              <a:off x="5238974" y="3704123"/>
              <a:ext cx="136824" cy="471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7" name="群組 36">
            <a:extLst>
              <a:ext uri="{FF2B5EF4-FFF2-40B4-BE49-F238E27FC236}">
                <a16:creationId xmlns:a16="http://schemas.microsoft.com/office/drawing/2014/main" id="{27B84E8E-4DC9-4C02-A40D-06B160499A14}"/>
              </a:ext>
            </a:extLst>
          </p:cNvPr>
          <p:cNvGrpSpPr/>
          <p:nvPr/>
        </p:nvGrpSpPr>
        <p:grpSpPr>
          <a:xfrm>
            <a:off x="1507317" y="4621520"/>
            <a:ext cx="437129" cy="627938"/>
            <a:chOff x="2073351" y="3757515"/>
            <a:chExt cx="914400" cy="1077513"/>
          </a:xfrm>
        </p:grpSpPr>
        <p:grpSp>
          <p:nvGrpSpPr>
            <p:cNvPr id="38" name="群組 37">
              <a:extLst>
                <a:ext uri="{FF2B5EF4-FFF2-40B4-BE49-F238E27FC236}">
                  <a16:creationId xmlns:a16="http://schemas.microsoft.com/office/drawing/2014/main" id="{276194C1-EA01-4477-877C-CE0D7E07170D}"/>
                </a:ext>
              </a:extLst>
            </p:cNvPr>
            <p:cNvGrpSpPr/>
            <p:nvPr/>
          </p:nvGrpSpPr>
          <p:grpSpPr>
            <a:xfrm>
              <a:off x="2073351" y="3757515"/>
              <a:ext cx="914400" cy="914400"/>
              <a:chOff x="2073351" y="3757515"/>
              <a:chExt cx="914400" cy="914400"/>
            </a:xfrm>
          </p:grpSpPr>
          <p:grpSp>
            <p:nvGrpSpPr>
              <p:cNvPr id="71" name="群組 70">
                <a:extLst>
                  <a:ext uri="{FF2B5EF4-FFF2-40B4-BE49-F238E27FC236}">
                    <a16:creationId xmlns:a16="http://schemas.microsoft.com/office/drawing/2014/main" id="{FA6FC5F9-570E-4259-A35E-492F08C010F2}"/>
                  </a:ext>
                </a:extLst>
              </p:cNvPr>
              <p:cNvGrpSpPr>
                <a:grpSpLocks noChangeAspect="1"/>
              </p:cNvGrpSpPr>
              <p:nvPr/>
            </p:nvGrpSpPr>
            <p:grpSpPr>
              <a:xfrm>
                <a:off x="2073351" y="3757515"/>
                <a:ext cx="914400" cy="914400"/>
                <a:chOff x="4675808" y="4166088"/>
                <a:chExt cx="1247400" cy="1247400"/>
              </a:xfrm>
            </p:grpSpPr>
            <p:pic>
              <p:nvPicPr>
                <p:cNvPr id="73" name="圖片 72">
                  <a:extLst>
                    <a:ext uri="{FF2B5EF4-FFF2-40B4-BE49-F238E27FC236}">
                      <a16:creationId xmlns:a16="http://schemas.microsoft.com/office/drawing/2014/main" id="{3D71A619-5647-43A4-B389-7741FC07CE0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74" name="圖片 73">
                  <a:extLst>
                    <a:ext uri="{FF2B5EF4-FFF2-40B4-BE49-F238E27FC236}">
                      <a16:creationId xmlns:a16="http://schemas.microsoft.com/office/drawing/2014/main" id="{4D0F095C-DAFA-4622-836D-EF07051A0C0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72" name="箭號: 向右 71">
                <a:extLst>
                  <a:ext uri="{FF2B5EF4-FFF2-40B4-BE49-F238E27FC236}">
                    <a16:creationId xmlns:a16="http://schemas.microsoft.com/office/drawing/2014/main" id="{1952F1B7-5C46-4246-BB47-179A1E0CB515}"/>
                  </a:ext>
                </a:extLst>
              </p:cNvPr>
              <p:cNvSpPr/>
              <p:nvPr/>
            </p:nvSpPr>
            <p:spPr>
              <a:xfrm>
                <a:off x="2601143" y="4389547"/>
                <a:ext cx="217361" cy="8779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9" name="箭號: 向右 38">
              <a:extLst>
                <a:ext uri="{FF2B5EF4-FFF2-40B4-BE49-F238E27FC236}">
                  <a16:creationId xmlns:a16="http://schemas.microsoft.com/office/drawing/2014/main" id="{B33B6E87-CF81-4FCA-9B6E-CBFD345F9C64}"/>
                </a:ext>
              </a:extLst>
            </p:cNvPr>
            <p:cNvSpPr/>
            <p:nvPr/>
          </p:nvSpPr>
          <p:spPr>
            <a:xfrm>
              <a:off x="2682262" y="4360742"/>
              <a:ext cx="131257" cy="474286"/>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aphicFrame>
        <p:nvGraphicFramePr>
          <p:cNvPr id="4" name="內容版面配置區 5">
            <a:extLst>
              <a:ext uri="{FF2B5EF4-FFF2-40B4-BE49-F238E27FC236}">
                <a16:creationId xmlns:a16="http://schemas.microsoft.com/office/drawing/2014/main" id="{906D9958-8247-4E62-95A8-4CA392558BF3}"/>
              </a:ext>
            </a:extLst>
          </p:cNvPr>
          <p:cNvGraphicFramePr>
            <a:graphicFrameLocks/>
          </p:cNvGraphicFramePr>
          <p:nvPr>
            <p:extLst>
              <p:ext uri="{D42A27DB-BD31-4B8C-83A1-F6EECF244321}">
                <p14:modId xmlns:p14="http://schemas.microsoft.com/office/powerpoint/2010/main" val="1279536497"/>
              </p:ext>
            </p:extLst>
          </p:nvPr>
        </p:nvGraphicFramePr>
        <p:xfrm>
          <a:off x="892800" y="3870000"/>
          <a:ext cx="10256649" cy="144720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extLst>
      <p:ext uri="{BB962C8B-B14F-4D97-AF65-F5344CB8AC3E}">
        <p14:creationId xmlns:p14="http://schemas.microsoft.com/office/powerpoint/2010/main" val="232557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65DD3D49-1DC0-4D20-8553-F3A564AAAB31}"/>
              </a:ext>
            </a:extLst>
          </p:cNvPr>
          <p:cNvSpPr>
            <a:spLocks noGrp="1"/>
          </p:cNvSpPr>
          <p:nvPr>
            <p:ph type="title"/>
          </p:nvPr>
        </p:nvSpPr>
        <p:spPr/>
        <p:txBody>
          <a:bodyPr/>
          <a:lstStyle/>
          <a:p>
            <a:r>
              <a:rPr lang="zh-TW" altLang="en-US" b="0" i="0" dirty="0">
                <a:solidFill>
                  <a:srgbClr val="333333"/>
                </a:solidFill>
                <a:effectLst/>
                <a:latin typeface="Arial" panose="020B0604020202020204" pitchFamily="34" charset="0"/>
              </a:rPr>
              <a:t>初始化</a:t>
            </a:r>
            <a:br>
              <a:rPr lang="zh-TW" altLang="en-US" b="0" i="0" dirty="0">
                <a:solidFill>
                  <a:srgbClr val="333333"/>
                </a:solidFill>
                <a:effectLst/>
                <a:latin typeface="Arial" panose="020B0604020202020204" pitchFamily="34" charset="0"/>
              </a:rPr>
            </a:br>
            <a:endParaRPr lang="zh-TW" altLang="en-US" dirty="0"/>
          </a:p>
        </p:txBody>
      </p:sp>
      <p:sp>
        <p:nvSpPr>
          <p:cNvPr id="7" name="內容版面配置區 6">
            <a:extLst>
              <a:ext uri="{FF2B5EF4-FFF2-40B4-BE49-F238E27FC236}">
                <a16:creationId xmlns:a16="http://schemas.microsoft.com/office/drawing/2014/main" id="{EE00608E-A747-48B4-885B-4EBDC95A833B}"/>
              </a:ext>
            </a:extLst>
          </p:cNvPr>
          <p:cNvSpPr>
            <a:spLocks noGrp="1"/>
          </p:cNvSpPr>
          <p:nvPr>
            <p:ph idx="1"/>
          </p:nvPr>
        </p:nvSpPr>
        <p:spPr/>
        <p:txBody>
          <a:bodyPr/>
          <a:lstStyle/>
          <a:p>
            <a:pPr algn="l">
              <a:buFont typeface="Arial" panose="020B0604020202020204" pitchFamily="34" charset="0"/>
              <a:buChar char="•"/>
            </a:pPr>
            <a:r>
              <a:rPr lang="zh-TW" altLang="en-US" b="0" i="0" dirty="0">
                <a:solidFill>
                  <a:srgbClr val="333333"/>
                </a:solidFill>
                <a:effectLst/>
                <a:latin typeface="Arial" panose="020B0604020202020204" pitchFamily="34" charset="0"/>
              </a:rPr>
              <a:t>產生 </a:t>
            </a:r>
            <a:r>
              <a:rPr lang="en-US" altLang="zh-TW" b="0" i="0" dirty="0">
                <a:solidFill>
                  <a:srgbClr val="333333"/>
                </a:solidFill>
                <a:effectLst/>
                <a:latin typeface="Arial" panose="020B0604020202020204" pitchFamily="34" charset="0"/>
              </a:rPr>
              <a:t>Alice </a:t>
            </a:r>
            <a:r>
              <a:rPr lang="zh-TW" altLang="en-US" b="0" i="0" dirty="0">
                <a:solidFill>
                  <a:srgbClr val="333333"/>
                </a:solidFill>
                <a:effectLst/>
                <a:latin typeface="Arial" panose="020B0604020202020204" pitchFamily="34" charset="0"/>
              </a:rPr>
              <a:t>的 </a:t>
            </a:r>
            <a:r>
              <a:rPr lang="en-US" altLang="zh-TW" b="0" i="0" dirty="0">
                <a:solidFill>
                  <a:srgbClr val="333333"/>
                </a:solidFill>
                <a:effectLst/>
                <a:latin typeface="Arial" panose="020B0604020202020204" pitchFamily="34" charset="0"/>
              </a:rPr>
              <a:t>DSA </a:t>
            </a:r>
            <a:r>
              <a:rPr lang="zh-TW" altLang="en-US" b="0" i="0" dirty="0">
                <a:solidFill>
                  <a:srgbClr val="333333"/>
                </a:solidFill>
                <a:effectLst/>
                <a:latin typeface="Arial" panose="020B0604020202020204" pitchFamily="34" charset="0"/>
              </a:rPr>
              <a:t>公私鑰 </a:t>
            </a:r>
            <a:r>
              <a:rPr lang="en-US" altLang="zh-TW" b="0" i="0" dirty="0">
                <a:solidFill>
                  <a:srgbClr val="333333"/>
                </a:solidFill>
                <a:effectLst/>
                <a:latin typeface="Arial" panose="020B0604020202020204" pitchFamily="34" charset="0"/>
              </a:rPr>
              <a:t>PK</a:t>
            </a:r>
            <a:r>
              <a:rPr lang="en-US" altLang="zh-TW" b="0" i="0" baseline="-25000" dirty="0">
                <a:solidFill>
                  <a:srgbClr val="333333"/>
                </a:solidFill>
                <a:effectLst/>
                <a:latin typeface="Arial" panose="020B0604020202020204" pitchFamily="34" charset="0"/>
              </a:rPr>
              <a:t>A</a:t>
            </a:r>
            <a:r>
              <a:rPr lang="zh-TW" altLang="en-US" b="0" i="0" dirty="0">
                <a:solidFill>
                  <a:srgbClr val="333333"/>
                </a:solidFill>
                <a:effectLst/>
                <a:latin typeface="Arial" panose="020B0604020202020204" pitchFamily="34" charset="0"/>
              </a:rPr>
              <a:t> 及 </a:t>
            </a:r>
            <a:r>
              <a:rPr lang="en-US" altLang="zh-TW" b="0" i="0" dirty="0">
                <a:solidFill>
                  <a:srgbClr val="333333"/>
                </a:solidFill>
                <a:effectLst/>
                <a:latin typeface="Arial" panose="020B0604020202020204" pitchFamily="34" charset="0"/>
              </a:rPr>
              <a:t>SK</a:t>
            </a:r>
            <a:r>
              <a:rPr lang="en-US" altLang="zh-TW" b="0" i="0" baseline="-25000" dirty="0">
                <a:solidFill>
                  <a:srgbClr val="333333"/>
                </a:solidFill>
                <a:effectLst/>
                <a:latin typeface="Arial" panose="020B0604020202020204" pitchFamily="34" charset="0"/>
              </a:rPr>
              <a:t>A</a:t>
            </a:r>
          </a:p>
          <a:p>
            <a:pPr algn="l">
              <a:buFont typeface="Arial" panose="020B0604020202020204" pitchFamily="34" charset="0"/>
              <a:buChar char="•"/>
            </a:pPr>
            <a:r>
              <a:rPr lang="zh-TW" altLang="en-US" b="0" i="0" dirty="0">
                <a:solidFill>
                  <a:srgbClr val="333333"/>
                </a:solidFill>
                <a:effectLst/>
                <a:latin typeface="Arial" panose="020B0604020202020204" pitchFamily="34" charset="0"/>
              </a:rPr>
              <a:t>產生 </a:t>
            </a:r>
            <a:r>
              <a:rPr lang="en-US" altLang="zh-TW" b="0" i="0" dirty="0">
                <a:solidFill>
                  <a:srgbClr val="333333"/>
                </a:solidFill>
                <a:effectLst/>
                <a:latin typeface="Arial" panose="020B0604020202020204" pitchFamily="34" charset="0"/>
              </a:rPr>
              <a:t>ID</a:t>
            </a:r>
            <a:r>
              <a:rPr lang="zh-TW" altLang="en-US" b="0" i="0" dirty="0">
                <a:solidFill>
                  <a:srgbClr val="333333"/>
                </a:solidFill>
                <a:effectLst/>
                <a:latin typeface="Arial" panose="020B0604020202020204" pitchFamily="34" charset="0"/>
              </a:rPr>
              <a:t>，</a:t>
            </a:r>
            <a:r>
              <a:rPr lang="en-US" altLang="zh-TW" b="0" i="0" dirty="0">
                <a:solidFill>
                  <a:srgbClr val="333333"/>
                </a:solidFill>
                <a:effectLst/>
                <a:latin typeface="Arial" panose="020B0604020202020204" pitchFamily="34" charset="0"/>
              </a:rPr>
              <a:t>CH </a:t>
            </a:r>
            <a:r>
              <a:rPr lang="zh-TW" altLang="en-US" b="0" i="0" dirty="0">
                <a:solidFill>
                  <a:srgbClr val="333333"/>
                </a:solidFill>
                <a:effectLst/>
                <a:latin typeface="Arial" panose="020B0604020202020204" pitchFamily="34" charset="0"/>
              </a:rPr>
              <a:t>的公鑰 </a:t>
            </a:r>
            <a:r>
              <a:rPr lang="en-US" altLang="zh-TW" b="0" i="0" dirty="0">
                <a:solidFill>
                  <a:srgbClr val="333333"/>
                </a:solidFill>
                <a:effectLst/>
                <a:latin typeface="Arial" panose="020B0604020202020204" pitchFamily="34" charset="0"/>
              </a:rPr>
              <a:t>K</a:t>
            </a:r>
            <a:r>
              <a:rPr lang="zh-TW" altLang="en-US" b="0" i="0" dirty="0">
                <a:solidFill>
                  <a:srgbClr val="333333"/>
                </a:solidFill>
                <a:effectLst/>
                <a:latin typeface="Arial" panose="020B0604020202020204" pitchFamily="34" charset="0"/>
              </a:rPr>
              <a:t>及後門 </a:t>
            </a:r>
            <a:r>
              <a:rPr lang="en-US" altLang="zh-TW" b="0" i="0" dirty="0">
                <a:solidFill>
                  <a:srgbClr val="333333"/>
                </a:solidFill>
                <a:effectLst/>
                <a:latin typeface="Arial" panose="020B0604020202020204" pitchFamily="34" charset="0"/>
              </a:rPr>
              <a:t>x</a:t>
            </a:r>
          </a:p>
          <a:p>
            <a:endParaRPr lang="zh-TW" altLang="en-US" dirty="0"/>
          </a:p>
        </p:txBody>
      </p:sp>
      <p:pic>
        <p:nvPicPr>
          <p:cNvPr id="3" name="圖形 2" descr="女性形象">
            <a:extLst>
              <a:ext uri="{FF2B5EF4-FFF2-40B4-BE49-F238E27FC236}">
                <a16:creationId xmlns:a16="http://schemas.microsoft.com/office/drawing/2014/main" id="{EDE30CF3-4484-4CFF-A332-6668F13288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7861" y="1927996"/>
            <a:ext cx="914400" cy="914400"/>
          </a:xfrm>
          <a:prstGeom prst="rect">
            <a:avLst/>
          </a:prstGeom>
        </p:spPr>
      </p:pic>
      <p:grpSp>
        <p:nvGrpSpPr>
          <p:cNvPr id="26" name="群組 25">
            <a:extLst>
              <a:ext uri="{FF2B5EF4-FFF2-40B4-BE49-F238E27FC236}">
                <a16:creationId xmlns:a16="http://schemas.microsoft.com/office/drawing/2014/main" id="{E1324E75-EA27-42F7-90D8-19DD6B121617}"/>
              </a:ext>
            </a:extLst>
          </p:cNvPr>
          <p:cNvGrpSpPr/>
          <p:nvPr/>
        </p:nvGrpSpPr>
        <p:grpSpPr>
          <a:xfrm>
            <a:off x="2682262" y="1777238"/>
            <a:ext cx="1029126" cy="914400"/>
            <a:chOff x="2682262" y="1777238"/>
            <a:chExt cx="1029126" cy="914400"/>
          </a:xfrm>
        </p:grpSpPr>
        <p:pic>
          <p:nvPicPr>
            <p:cNvPr id="12" name="圖片 11">
              <a:extLst>
                <a:ext uri="{FF2B5EF4-FFF2-40B4-BE49-F238E27FC236}">
                  <a16:creationId xmlns:a16="http://schemas.microsoft.com/office/drawing/2014/main" id="{F9AD2981-2F7E-4C17-B9FA-668BDB8ABF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262" y="1777238"/>
              <a:ext cx="914400" cy="914400"/>
            </a:xfrm>
            <a:prstGeom prst="rect">
              <a:avLst/>
            </a:prstGeom>
          </p:spPr>
        </p:pic>
        <p:cxnSp>
          <p:nvCxnSpPr>
            <p:cNvPr id="25" name="直線接點 24">
              <a:extLst>
                <a:ext uri="{FF2B5EF4-FFF2-40B4-BE49-F238E27FC236}">
                  <a16:creationId xmlns:a16="http://schemas.microsoft.com/office/drawing/2014/main" id="{F8157AEA-0589-4266-9A12-99165C0C8FA5}"/>
                </a:ext>
              </a:extLst>
            </p:cNvPr>
            <p:cNvCxnSpPr/>
            <p:nvPr/>
          </p:nvCxnSpPr>
          <p:spPr>
            <a:xfrm flipH="1">
              <a:off x="3483093" y="1927996"/>
              <a:ext cx="228295" cy="131486"/>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29" name="群組 28">
            <a:extLst>
              <a:ext uri="{FF2B5EF4-FFF2-40B4-BE49-F238E27FC236}">
                <a16:creationId xmlns:a16="http://schemas.microsoft.com/office/drawing/2014/main" id="{2FC23648-4C9E-49BF-8EA7-A3C32DB49FB8}"/>
              </a:ext>
            </a:extLst>
          </p:cNvPr>
          <p:cNvGrpSpPr/>
          <p:nvPr/>
        </p:nvGrpSpPr>
        <p:grpSpPr>
          <a:xfrm>
            <a:off x="4171397" y="1804090"/>
            <a:ext cx="914400" cy="914400"/>
            <a:chOff x="4171397" y="1804090"/>
            <a:chExt cx="914400" cy="914400"/>
          </a:xfrm>
        </p:grpSpPr>
        <p:pic>
          <p:nvPicPr>
            <p:cNvPr id="11" name="圖片 10">
              <a:extLst>
                <a:ext uri="{FF2B5EF4-FFF2-40B4-BE49-F238E27FC236}">
                  <a16:creationId xmlns:a16="http://schemas.microsoft.com/office/drawing/2014/main" id="{557039A3-AEF3-4AB9-9F7B-0651BBBC2E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1397" y="1804090"/>
              <a:ext cx="914400" cy="914400"/>
            </a:xfrm>
            <a:prstGeom prst="rect">
              <a:avLst/>
            </a:prstGeom>
          </p:spPr>
        </p:pic>
        <p:cxnSp>
          <p:nvCxnSpPr>
            <p:cNvPr id="28" name="直線單箭頭接點 27">
              <a:extLst>
                <a:ext uri="{FF2B5EF4-FFF2-40B4-BE49-F238E27FC236}">
                  <a16:creationId xmlns:a16="http://schemas.microsoft.com/office/drawing/2014/main" id="{8273CF59-0952-4FF5-A83A-64F96DE7F08C}"/>
                </a:ext>
              </a:extLst>
            </p:cNvPr>
            <p:cNvCxnSpPr/>
            <p:nvPr/>
          </p:nvCxnSpPr>
          <p:spPr>
            <a:xfrm>
              <a:off x="4354212" y="2571078"/>
              <a:ext cx="386608" cy="80193"/>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群組 30">
            <a:extLst>
              <a:ext uri="{FF2B5EF4-FFF2-40B4-BE49-F238E27FC236}">
                <a16:creationId xmlns:a16="http://schemas.microsoft.com/office/drawing/2014/main" id="{9160CF85-B0AE-48EC-994D-23579D358BEA}"/>
              </a:ext>
            </a:extLst>
          </p:cNvPr>
          <p:cNvGrpSpPr/>
          <p:nvPr/>
        </p:nvGrpSpPr>
        <p:grpSpPr>
          <a:xfrm>
            <a:off x="5375798" y="1777238"/>
            <a:ext cx="914400" cy="941252"/>
            <a:chOff x="5375798" y="1777238"/>
            <a:chExt cx="914400" cy="941252"/>
          </a:xfrm>
        </p:grpSpPr>
        <p:grpSp>
          <p:nvGrpSpPr>
            <p:cNvPr id="8" name="群組 7">
              <a:extLst>
                <a:ext uri="{FF2B5EF4-FFF2-40B4-BE49-F238E27FC236}">
                  <a16:creationId xmlns:a16="http://schemas.microsoft.com/office/drawing/2014/main" id="{8300017F-844F-4A69-A924-87D766E45E3B}"/>
                </a:ext>
              </a:extLst>
            </p:cNvPr>
            <p:cNvGrpSpPr>
              <a:grpSpLocks noChangeAspect="1"/>
            </p:cNvGrpSpPr>
            <p:nvPr/>
          </p:nvGrpSpPr>
          <p:grpSpPr>
            <a:xfrm>
              <a:off x="5375798" y="1777238"/>
              <a:ext cx="914400" cy="914400"/>
              <a:chOff x="7385687" y="3260345"/>
              <a:chExt cx="2406387" cy="2406387"/>
            </a:xfrm>
          </p:grpSpPr>
          <p:pic>
            <p:nvPicPr>
              <p:cNvPr id="9" name="圖片 8">
                <a:extLst>
                  <a:ext uri="{FF2B5EF4-FFF2-40B4-BE49-F238E27FC236}">
                    <a16:creationId xmlns:a16="http://schemas.microsoft.com/office/drawing/2014/main" id="{C3DB56F6-0613-4164-965D-6CD5BE2F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10" name="圖片 9">
                <a:extLst>
                  <a:ext uri="{FF2B5EF4-FFF2-40B4-BE49-F238E27FC236}">
                    <a16:creationId xmlns:a16="http://schemas.microsoft.com/office/drawing/2014/main" id="{C601FBAB-445C-4637-9120-6674E52B9A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30" name="橢圓 29">
              <a:extLst>
                <a:ext uri="{FF2B5EF4-FFF2-40B4-BE49-F238E27FC236}">
                  <a16:creationId xmlns:a16="http://schemas.microsoft.com/office/drawing/2014/main" id="{5630A5E2-AF08-4A1B-B3C5-6CC1C113A974}"/>
                </a:ext>
              </a:extLst>
            </p:cNvPr>
            <p:cNvSpPr/>
            <p:nvPr/>
          </p:nvSpPr>
          <p:spPr>
            <a:xfrm>
              <a:off x="5533893" y="2651271"/>
              <a:ext cx="350540" cy="672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3" name="群組 32">
            <a:extLst>
              <a:ext uri="{FF2B5EF4-FFF2-40B4-BE49-F238E27FC236}">
                <a16:creationId xmlns:a16="http://schemas.microsoft.com/office/drawing/2014/main" id="{2616FB63-A260-46D0-AF75-4EFAF61E44CB}"/>
              </a:ext>
            </a:extLst>
          </p:cNvPr>
          <p:cNvGrpSpPr/>
          <p:nvPr/>
        </p:nvGrpSpPr>
        <p:grpSpPr>
          <a:xfrm>
            <a:off x="918826" y="3616331"/>
            <a:ext cx="914400" cy="954767"/>
            <a:chOff x="918826" y="3616331"/>
            <a:chExt cx="914400" cy="954767"/>
          </a:xfrm>
        </p:grpSpPr>
        <p:pic>
          <p:nvPicPr>
            <p:cNvPr id="23" name="圖形 22" descr="員工識別證">
              <a:extLst>
                <a:ext uri="{FF2B5EF4-FFF2-40B4-BE49-F238E27FC236}">
                  <a16:creationId xmlns:a16="http://schemas.microsoft.com/office/drawing/2014/main" id="{80CFB8F8-A6C2-4930-AEB0-590C27580D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826" y="3616331"/>
              <a:ext cx="914400" cy="914400"/>
            </a:xfrm>
            <a:prstGeom prst="rect">
              <a:avLst/>
            </a:prstGeom>
          </p:spPr>
        </p:pic>
        <p:sp>
          <p:nvSpPr>
            <p:cNvPr id="32" name="等腰三角形 31">
              <a:extLst>
                <a:ext uri="{FF2B5EF4-FFF2-40B4-BE49-F238E27FC236}">
                  <a16:creationId xmlns:a16="http://schemas.microsoft.com/office/drawing/2014/main" id="{5573DFB6-E0F0-4D5B-8A9F-CB063BF7E553}"/>
                </a:ext>
              </a:extLst>
            </p:cNvPr>
            <p:cNvSpPr/>
            <p:nvPr/>
          </p:nvSpPr>
          <p:spPr>
            <a:xfrm>
              <a:off x="1290206" y="4144123"/>
              <a:ext cx="318106" cy="426975"/>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7" name="群組 36">
            <a:extLst>
              <a:ext uri="{FF2B5EF4-FFF2-40B4-BE49-F238E27FC236}">
                <a16:creationId xmlns:a16="http://schemas.microsoft.com/office/drawing/2014/main" id="{E69B94FE-D674-41EA-AC74-7F66FA18E73B}"/>
              </a:ext>
            </a:extLst>
          </p:cNvPr>
          <p:cNvGrpSpPr/>
          <p:nvPr/>
        </p:nvGrpSpPr>
        <p:grpSpPr>
          <a:xfrm>
            <a:off x="3483089" y="3562937"/>
            <a:ext cx="871118" cy="914399"/>
            <a:chOff x="3483089" y="3562937"/>
            <a:chExt cx="871118" cy="914399"/>
          </a:xfrm>
        </p:grpSpPr>
        <p:grpSp>
          <p:nvGrpSpPr>
            <p:cNvPr id="16" name="群組 15">
              <a:extLst>
                <a:ext uri="{FF2B5EF4-FFF2-40B4-BE49-F238E27FC236}">
                  <a16:creationId xmlns:a16="http://schemas.microsoft.com/office/drawing/2014/main" id="{27C2396C-12EE-43EE-8471-BCE389924C01}"/>
                </a:ext>
              </a:extLst>
            </p:cNvPr>
            <p:cNvGrpSpPr>
              <a:grpSpLocks noChangeAspect="1"/>
            </p:cNvGrpSpPr>
            <p:nvPr/>
          </p:nvGrpSpPr>
          <p:grpSpPr>
            <a:xfrm>
              <a:off x="3483089" y="3562937"/>
              <a:ext cx="871118" cy="914399"/>
              <a:chOff x="3816692" y="2208147"/>
              <a:chExt cx="1004874" cy="1048033"/>
            </a:xfrm>
          </p:grpSpPr>
          <p:pic>
            <p:nvPicPr>
              <p:cNvPr id="17" name="圖片 16">
                <a:extLst>
                  <a:ext uri="{FF2B5EF4-FFF2-40B4-BE49-F238E27FC236}">
                    <a16:creationId xmlns:a16="http://schemas.microsoft.com/office/drawing/2014/main" id="{16E0B17C-5A12-4E06-88AA-4E33C85217C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18" name="圖形 17" descr="鑰匙">
                <a:extLst>
                  <a:ext uri="{FF2B5EF4-FFF2-40B4-BE49-F238E27FC236}">
                    <a16:creationId xmlns:a16="http://schemas.microsoft.com/office/drawing/2014/main" id="{75EBA9E6-6D6C-4B00-AB7E-D182C85E2A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6692" y="2208147"/>
                <a:ext cx="914400" cy="914400"/>
              </a:xfrm>
              <a:prstGeom prst="rect">
                <a:avLst/>
              </a:prstGeom>
            </p:spPr>
          </p:pic>
        </p:grpSp>
        <p:sp>
          <p:nvSpPr>
            <p:cNvPr id="36" name="矩形 35">
              <a:extLst>
                <a:ext uri="{FF2B5EF4-FFF2-40B4-BE49-F238E27FC236}">
                  <a16:creationId xmlns:a16="http://schemas.microsoft.com/office/drawing/2014/main" id="{D3028532-1C16-4BA3-907A-819985995D7E}"/>
                </a:ext>
              </a:extLst>
            </p:cNvPr>
            <p:cNvSpPr/>
            <p:nvPr/>
          </p:nvSpPr>
          <p:spPr>
            <a:xfrm>
              <a:off x="3596662" y="4166363"/>
              <a:ext cx="285911" cy="223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9" name="群組 38">
            <a:extLst>
              <a:ext uri="{FF2B5EF4-FFF2-40B4-BE49-F238E27FC236}">
                <a16:creationId xmlns:a16="http://schemas.microsoft.com/office/drawing/2014/main" id="{A94A0FE3-6DBC-44F3-B3E0-E85C2C34B906}"/>
              </a:ext>
            </a:extLst>
          </p:cNvPr>
          <p:cNvGrpSpPr/>
          <p:nvPr/>
        </p:nvGrpSpPr>
        <p:grpSpPr>
          <a:xfrm>
            <a:off x="4740814" y="3536137"/>
            <a:ext cx="868175" cy="914401"/>
            <a:chOff x="4740814" y="3536137"/>
            <a:chExt cx="868175" cy="914401"/>
          </a:xfrm>
        </p:grpSpPr>
        <p:grpSp>
          <p:nvGrpSpPr>
            <p:cNvPr id="13" name="群組 12">
              <a:extLst>
                <a:ext uri="{FF2B5EF4-FFF2-40B4-BE49-F238E27FC236}">
                  <a16:creationId xmlns:a16="http://schemas.microsoft.com/office/drawing/2014/main" id="{93EF853A-FAF5-4A8D-9627-0FFF83732F86}"/>
                </a:ext>
              </a:extLst>
            </p:cNvPr>
            <p:cNvGrpSpPr>
              <a:grpSpLocks noChangeAspect="1"/>
            </p:cNvGrpSpPr>
            <p:nvPr/>
          </p:nvGrpSpPr>
          <p:grpSpPr>
            <a:xfrm>
              <a:off x="4740814" y="3536137"/>
              <a:ext cx="868175" cy="914401"/>
              <a:chOff x="5606584" y="2208147"/>
              <a:chExt cx="1000992" cy="1054287"/>
            </a:xfrm>
          </p:grpSpPr>
          <p:pic>
            <p:nvPicPr>
              <p:cNvPr id="14" name="圖片 13">
                <a:extLst>
                  <a:ext uri="{FF2B5EF4-FFF2-40B4-BE49-F238E27FC236}">
                    <a16:creationId xmlns:a16="http://schemas.microsoft.com/office/drawing/2014/main" id="{DC184CFD-DADB-4C89-8A8C-1C20A369E66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15" name="圖形 14" descr="鑰匙">
                <a:extLst>
                  <a:ext uri="{FF2B5EF4-FFF2-40B4-BE49-F238E27FC236}">
                    <a16:creationId xmlns:a16="http://schemas.microsoft.com/office/drawing/2014/main" id="{5152CF30-2F50-439B-92AD-6E6DFF9B7F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06584" y="2208147"/>
                <a:ext cx="914400" cy="914400"/>
              </a:xfrm>
              <a:prstGeom prst="rect">
                <a:avLst/>
              </a:prstGeom>
            </p:spPr>
          </p:pic>
        </p:grpSp>
        <p:sp>
          <p:nvSpPr>
            <p:cNvPr id="38" name="橢圓 37">
              <a:extLst>
                <a:ext uri="{FF2B5EF4-FFF2-40B4-BE49-F238E27FC236}">
                  <a16:creationId xmlns:a16="http://schemas.microsoft.com/office/drawing/2014/main" id="{DF4EFC64-D7BA-4E9B-B159-30659B9B0567}"/>
                </a:ext>
              </a:extLst>
            </p:cNvPr>
            <p:cNvSpPr/>
            <p:nvPr/>
          </p:nvSpPr>
          <p:spPr>
            <a:xfrm>
              <a:off x="5238974" y="3704123"/>
              <a:ext cx="136824" cy="471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0" name="標題 1">
            <a:extLst>
              <a:ext uri="{FF2B5EF4-FFF2-40B4-BE49-F238E27FC236}">
                <a16:creationId xmlns:a16="http://schemas.microsoft.com/office/drawing/2014/main" id="{0F6BDBCF-89BD-4BDE-BCCD-11E5A17F28E0}"/>
              </a:ext>
            </a:extLst>
          </p:cNvPr>
          <p:cNvSpPr txBox="1">
            <a:spLocks/>
          </p:cNvSpPr>
          <p:nvPr/>
        </p:nvSpPr>
        <p:spPr>
          <a:xfrm>
            <a:off x="3596662" y="6349726"/>
            <a:ext cx="1874991" cy="223184"/>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dirty="0">
                <a:solidFill>
                  <a:srgbClr val="333333"/>
                </a:solidFill>
                <a:latin typeface="Arial" panose="020B0604020202020204" pitchFamily="34" charset="0"/>
              </a:rPr>
              <a:t>簽名</a:t>
            </a:r>
          </a:p>
        </p:txBody>
      </p:sp>
      <p:sp>
        <p:nvSpPr>
          <p:cNvPr id="41" name="內容版面配置區 2">
            <a:extLst>
              <a:ext uri="{FF2B5EF4-FFF2-40B4-BE49-F238E27FC236}">
                <a16:creationId xmlns:a16="http://schemas.microsoft.com/office/drawing/2014/main" id="{D1E006C8-9DAC-4313-9766-C7EB133928B6}"/>
              </a:ext>
            </a:extLst>
          </p:cNvPr>
          <p:cNvSpPr txBox="1">
            <a:spLocks/>
          </p:cNvSpPr>
          <p:nvPr/>
        </p:nvSpPr>
        <p:spPr>
          <a:xfrm>
            <a:off x="3763941" y="6246188"/>
            <a:ext cx="1227608" cy="45168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zh-TW" altLang="en-US" sz="100" dirty="0">
                <a:solidFill>
                  <a:srgbClr val="333333"/>
                </a:solidFill>
                <a:latin typeface="Arial" panose="020B0604020202020204" pitchFamily="34" charset="0"/>
              </a:rPr>
              <a:t>簽署者擁有 </a:t>
            </a:r>
            <a:r>
              <a:rPr lang="en-US" altLang="zh-TW" sz="100" dirty="0">
                <a:solidFill>
                  <a:srgbClr val="333333"/>
                </a:solidFill>
                <a:latin typeface="Arial" panose="020B0604020202020204" pitchFamily="34" charset="0"/>
              </a:rPr>
              <a:t>K, PK</a:t>
            </a:r>
            <a:r>
              <a:rPr lang="en-US" altLang="zh-TW" sz="100" baseline="-25000" dirty="0">
                <a:solidFill>
                  <a:srgbClr val="333333"/>
                </a:solidFill>
                <a:latin typeface="Arial" panose="020B0604020202020204" pitchFamily="34" charset="0"/>
              </a:rPr>
              <a:t>A</a:t>
            </a:r>
            <a:r>
              <a:rPr lang="en-US" altLang="zh-TW" sz="100" dirty="0">
                <a:solidFill>
                  <a:srgbClr val="333333"/>
                </a:solidFill>
                <a:latin typeface="Arial" panose="020B0604020202020204" pitchFamily="34" charset="0"/>
              </a:rPr>
              <a:t>, SK</a:t>
            </a:r>
            <a:r>
              <a:rPr lang="en-US" altLang="zh-TW" sz="100" baseline="-25000" dirty="0">
                <a:solidFill>
                  <a:srgbClr val="333333"/>
                </a:solidFill>
                <a:latin typeface="Arial" panose="020B0604020202020204" pitchFamily="34" charset="0"/>
              </a:rPr>
              <a:t>A</a:t>
            </a:r>
            <a:endParaRPr lang="en-US" altLang="zh-TW" sz="100" dirty="0">
              <a:solidFill>
                <a:srgbClr val="333333"/>
              </a:solidFill>
              <a:latin typeface="Arial" panose="020B0604020202020204" pitchFamily="34" charset="0"/>
            </a:endParaRPr>
          </a:p>
          <a:p>
            <a:pPr>
              <a:buFont typeface="Arial" panose="020B0604020202020204" pitchFamily="34" charset="0"/>
              <a:buChar char="•"/>
            </a:pPr>
            <a:r>
              <a:rPr lang="zh-TW" altLang="en-US" sz="100" dirty="0">
                <a:solidFill>
                  <a:srgbClr val="333333"/>
                </a:solidFill>
                <a:latin typeface="Arial" panose="020B0604020202020204" pitchFamily="34" charset="0"/>
              </a:rPr>
              <a:t>使用 </a:t>
            </a:r>
            <a:r>
              <a:rPr lang="en-US" altLang="zh-TW" sz="100" dirty="0">
                <a:solidFill>
                  <a:srgbClr val="333333"/>
                </a:solidFill>
                <a:latin typeface="Arial" panose="020B0604020202020204" pitchFamily="34" charset="0"/>
              </a:rPr>
              <a:t>K </a:t>
            </a:r>
            <a:r>
              <a:rPr lang="zh-TW" altLang="en-US" sz="100" dirty="0">
                <a:solidFill>
                  <a:srgbClr val="333333"/>
                </a:solidFill>
                <a:latin typeface="Arial" panose="020B0604020202020204" pitchFamily="34" charset="0"/>
              </a:rPr>
              <a:t>將訊息 </a:t>
            </a:r>
            <a:r>
              <a:rPr lang="en-US" altLang="zh-TW" sz="100" dirty="0">
                <a:solidFill>
                  <a:srgbClr val="333333"/>
                </a:solidFill>
                <a:latin typeface="Arial" panose="020B0604020202020204" pitchFamily="34" charset="0"/>
              </a:rPr>
              <a:t>m </a:t>
            </a:r>
            <a:r>
              <a:rPr lang="zh-TW" altLang="en-US" sz="100" dirty="0">
                <a:solidFill>
                  <a:srgbClr val="333333"/>
                </a:solidFill>
                <a:latin typeface="Arial" panose="020B0604020202020204" pitchFamily="34" charset="0"/>
              </a:rPr>
              <a:t>進行 </a:t>
            </a:r>
            <a:r>
              <a:rPr lang="en-US" altLang="zh-TW" sz="100" dirty="0">
                <a:solidFill>
                  <a:srgbClr val="333333"/>
                </a:solidFill>
                <a:latin typeface="Arial" panose="020B0604020202020204" pitchFamily="34" charset="0"/>
              </a:rPr>
              <a:t>Chameleon Hash</a:t>
            </a:r>
            <a:r>
              <a:rPr lang="zh-TW" altLang="en-US" sz="100" dirty="0">
                <a:solidFill>
                  <a:srgbClr val="333333"/>
                </a:solidFill>
                <a:latin typeface="Arial" panose="020B0604020202020204" pitchFamily="34" charset="0"/>
              </a:rPr>
              <a:t>，得出結果 </a:t>
            </a:r>
            <a:r>
              <a:rPr lang="en-US" altLang="zh-TW" sz="100" dirty="0">
                <a:solidFill>
                  <a:srgbClr val="333333"/>
                </a:solidFill>
                <a:latin typeface="Arial" panose="020B0604020202020204" pitchFamily="34" charset="0"/>
              </a:rPr>
              <a:t>Digest = (m, r, CH)</a:t>
            </a:r>
          </a:p>
          <a:p>
            <a:pPr>
              <a:buFont typeface="Arial" panose="020B0604020202020204" pitchFamily="34" charset="0"/>
              <a:buChar char="•"/>
            </a:pPr>
            <a:r>
              <a:rPr lang="zh-TW" altLang="en-US" sz="100" dirty="0">
                <a:solidFill>
                  <a:srgbClr val="333333"/>
                </a:solidFill>
                <a:latin typeface="Arial" panose="020B0604020202020204" pitchFamily="34" charset="0"/>
              </a:rPr>
              <a:t>將結果加上 </a:t>
            </a:r>
            <a:r>
              <a:rPr lang="en-US" altLang="zh-TW" sz="100" dirty="0">
                <a:solidFill>
                  <a:srgbClr val="333333"/>
                </a:solidFill>
                <a:latin typeface="Arial" panose="020B0604020202020204" pitchFamily="34" charset="0"/>
              </a:rPr>
              <a:t>ID</a:t>
            </a:r>
            <a:r>
              <a:rPr lang="zh-TW" altLang="en-US" sz="100" dirty="0">
                <a:solidFill>
                  <a:srgbClr val="333333"/>
                </a:solidFill>
                <a:latin typeface="Arial" panose="020B0604020202020204" pitchFamily="34" charset="0"/>
              </a:rPr>
              <a:t>，並以 </a:t>
            </a:r>
            <a:r>
              <a:rPr lang="en-US" altLang="zh-TW" sz="100" dirty="0">
                <a:solidFill>
                  <a:srgbClr val="333333"/>
                </a:solidFill>
                <a:latin typeface="Arial" panose="020B0604020202020204" pitchFamily="34" charset="0"/>
              </a:rPr>
              <a:t>Alice </a:t>
            </a:r>
            <a:r>
              <a:rPr lang="zh-TW" altLang="en-US" sz="100" dirty="0">
                <a:solidFill>
                  <a:srgbClr val="333333"/>
                </a:solidFill>
                <a:latin typeface="Arial" panose="020B0604020202020204" pitchFamily="34" charset="0"/>
              </a:rPr>
              <a:t>的私鑰進行 </a:t>
            </a:r>
            <a:r>
              <a:rPr lang="en-US" altLang="zh-TW" sz="100" dirty="0">
                <a:solidFill>
                  <a:srgbClr val="333333"/>
                </a:solidFill>
                <a:latin typeface="Arial" panose="020B0604020202020204" pitchFamily="34" charset="0"/>
              </a:rPr>
              <a:t>DSA </a:t>
            </a:r>
            <a:r>
              <a:rPr lang="zh-TW" altLang="en-US" sz="100" dirty="0">
                <a:solidFill>
                  <a:srgbClr val="333333"/>
                </a:solidFill>
                <a:latin typeface="Arial" panose="020B0604020202020204" pitchFamily="34" charset="0"/>
              </a:rPr>
              <a:t>簽署，得出</a:t>
            </a:r>
            <a:endParaRPr lang="en-US" altLang="zh-TW" sz="100" dirty="0">
              <a:solidFill>
                <a:srgbClr val="333333"/>
              </a:solidFill>
              <a:latin typeface="Arial" panose="020B0604020202020204" pitchFamily="34" charset="0"/>
            </a:endParaRPr>
          </a:p>
          <a:p>
            <a:pPr marL="0" indent="0">
              <a:buFont typeface="System Font Regular"/>
              <a:buNone/>
            </a:pPr>
            <a:r>
              <a:rPr lang="zh-TW" altLang="en-US" sz="100" dirty="0">
                <a:solidFill>
                  <a:srgbClr val="333333"/>
                </a:solidFill>
                <a:latin typeface="Arial" panose="020B0604020202020204" pitchFamily="34" charset="0"/>
              </a:rPr>
              <a:t> </a:t>
            </a:r>
            <a:r>
              <a:rPr lang="el-GR" altLang="zh-TW" sz="100" dirty="0">
                <a:solidFill>
                  <a:srgbClr val="333333"/>
                </a:solidFill>
                <a:latin typeface="Arial" panose="020B0604020202020204" pitchFamily="34" charset="0"/>
              </a:rPr>
              <a:t>σ = </a:t>
            </a:r>
            <a:r>
              <a:rPr lang="en-US" altLang="zh-TW" sz="100" dirty="0" err="1">
                <a:solidFill>
                  <a:srgbClr val="333333"/>
                </a:solidFill>
                <a:latin typeface="Arial" panose="020B0604020202020204" pitchFamily="34" charset="0"/>
              </a:rPr>
              <a:t>Sign</a:t>
            </a:r>
            <a:r>
              <a:rPr lang="en-US" altLang="zh-TW" sz="100" baseline="-25000" dirty="0" err="1">
                <a:solidFill>
                  <a:srgbClr val="333333"/>
                </a:solidFill>
                <a:latin typeface="Arial" panose="020B0604020202020204" pitchFamily="34" charset="0"/>
              </a:rPr>
              <a:t>SKA</a:t>
            </a:r>
            <a:r>
              <a:rPr lang="en-US" altLang="zh-TW" sz="100" dirty="0">
                <a:solidFill>
                  <a:srgbClr val="333333"/>
                </a:solidFill>
                <a:latin typeface="Arial" panose="020B0604020202020204" pitchFamily="34" charset="0"/>
              </a:rPr>
              <a:t>(CH || ID)</a:t>
            </a:r>
          </a:p>
          <a:p>
            <a:pPr>
              <a:buFont typeface="Arial" panose="020B0604020202020204" pitchFamily="34" charset="0"/>
              <a:buChar char="•"/>
            </a:pPr>
            <a:r>
              <a:rPr lang="zh-TW" altLang="en-US" sz="100" dirty="0">
                <a:solidFill>
                  <a:srgbClr val="333333"/>
                </a:solidFill>
                <a:latin typeface="Arial" panose="020B0604020202020204" pitchFamily="34" charset="0"/>
              </a:rPr>
              <a:t>最後，整個訊息為 </a:t>
            </a:r>
            <a:r>
              <a:rPr lang="en-US" altLang="zh-TW" sz="100" dirty="0">
                <a:solidFill>
                  <a:srgbClr val="333333"/>
                </a:solidFill>
                <a:latin typeface="Arial" panose="020B0604020202020204" pitchFamily="34" charset="0"/>
              </a:rPr>
              <a:t>(m, r, </a:t>
            </a:r>
            <a:r>
              <a:rPr lang="el-GR" altLang="zh-TW" sz="100" dirty="0">
                <a:solidFill>
                  <a:srgbClr val="333333"/>
                </a:solidFill>
                <a:latin typeface="Arial" panose="020B0604020202020204" pitchFamily="34" charset="0"/>
              </a:rPr>
              <a:t>σ)</a:t>
            </a:r>
          </a:p>
          <a:p>
            <a:endParaRPr lang="zh-TW" altLang="en-US" sz="100" dirty="0"/>
          </a:p>
        </p:txBody>
      </p:sp>
      <p:grpSp>
        <p:nvGrpSpPr>
          <p:cNvPr id="47" name="群組 46">
            <a:extLst>
              <a:ext uri="{FF2B5EF4-FFF2-40B4-BE49-F238E27FC236}">
                <a16:creationId xmlns:a16="http://schemas.microsoft.com/office/drawing/2014/main" id="{ED49C8CE-578C-4B69-8011-2D7BEB48E464}"/>
              </a:ext>
            </a:extLst>
          </p:cNvPr>
          <p:cNvGrpSpPr/>
          <p:nvPr/>
        </p:nvGrpSpPr>
        <p:grpSpPr>
          <a:xfrm>
            <a:off x="4392957" y="6317967"/>
            <a:ext cx="308001" cy="239897"/>
            <a:chOff x="2910975" y="1892176"/>
            <a:chExt cx="914400" cy="914400"/>
          </a:xfrm>
        </p:grpSpPr>
        <p:pic>
          <p:nvPicPr>
            <p:cNvPr id="48" name="圖片 47">
              <a:extLst>
                <a:ext uri="{FF2B5EF4-FFF2-40B4-BE49-F238E27FC236}">
                  <a16:creationId xmlns:a16="http://schemas.microsoft.com/office/drawing/2014/main" id="{FBC1684C-DB79-4D1E-B9D6-A4EA8D8677C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10975" y="1892176"/>
              <a:ext cx="914400" cy="914400"/>
            </a:xfrm>
            <a:prstGeom prst="rect">
              <a:avLst/>
            </a:prstGeom>
          </p:spPr>
        </p:pic>
        <p:sp>
          <p:nvSpPr>
            <p:cNvPr id="49" name="矩形 48">
              <a:extLst>
                <a:ext uri="{FF2B5EF4-FFF2-40B4-BE49-F238E27FC236}">
                  <a16:creationId xmlns:a16="http://schemas.microsoft.com/office/drawing/2014/main" id="{E62DABAD-9688-424A-837A-30FB61AE549B}"/>
                </a:ext>
              </a:extLst>
            </p:cNvPr>
            <p:cNvSpPr/>
            <p:nvPr/>
          </p:nvSpPr>
          <p:spPr>
            <a:xfrm>
              <a:off x="3345628" y="2554861"/>
              <a:ext cx="118828" cy="136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5" name="群組 54">
            <a:extLst>
              <a:ext uri="{FF2B5EF4-FFF2-40B4-BE49-F238E27FC236}">
                <a16:creationId xmlns:a16="http://schemas.microsoft.com/office/drawing/2014/main" id="{788D6474-5A0F-4CFB-829B-B9DC47C1C95A}"/>
              </a:ext>
            </a:extLst>
          </p:cNvPr>
          <p:cNvGrpSpPr/>
          <p:nvPr/>
        </p:nvGrpSpPr>
        <p:grpSpPr>
          <a:xfrm>
            <a:off x="4105934" y="6526821"/>
            <a:ext cx="308001" cy="285973"/>
            <a:chOff x="4402104" y="4965824"/>
            <a:chExt cx="914400" cy="1090026"/>
          </a:xfrm>
        </p:grpSpPr>
        <p:grpSp>
          <p:nvGrpSpPr>
            <p:cNvPr id="56" name="群組 55">
              <a:extLst>
                <a:ext uri="{FF2B5EF4-FFF2-40B4-BE49-F238E27FC236}">
                  <a16:creationId xmlns:a16="http://schemas.microsoft.com/office/drawing/2014/main" id="{AE015041-05CC-4C29-8997-E14BF0864F80}"/>
                </a:ext>
              </a:extLst>
            </p:cNvPr>
            <p:cNvGrpSpPr/>
            <p:nvPr/>
          </p:nvGrpSpPr>
          <p:grpSpPr>
            <a:xfrm>
              <a:off x="4402104" y="4965824"/>
              <a:ext cx="914400" cy="1090026"/>
              <a:chOff x="5356351" y="1998962"/>
              <a:chExt cx="914400" cy="1090026"/>
            </a:xfrm>
          </p:grpSpPr>
          <p:pic>
            <p:nvPicPr>
              <p:cNvPr id="58" name="圖形 57" descr="紙張">
                <a:extLst>
                  <a:ext uri="{FF2B5EF4-FFF2-40B4-BE49-F238E27FC236}">
                    <a16:creationId xmlns:a16="http://schemas.microsoft.com/office/drawing/2014/main" id="{EB42D1D6-A585-49E7-93C0-E2BE7A5E2FE8}"/>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356351" y="1998962"/>
                <a:ext cx="914400" cy="914400"/>
              </a:xfrm>
              <a:prstGeom prst="rect">
                <a:avLst/>
              </a:prstGeom>
            </p:spPr>
          </p:pic>
          <p:sp>
            <p:nvSpPr>
              <p:cNvPr id="59" name="文字方塊 58">
                <a:extLst>
                  <a:ext uri="{FF2B5EF4-FFF2-40B4-BE49-F238E27FC236}">
                    <a16:creationId xmlns:a16="http://schemas.microsoft.com/office/drawing/2014/main" id="{9A86493C-D6AA-4097-AC52-60A8C3ADF240}"/>
                  </a:ext>
                </a:extLst>
              </p:cNvPr>
              <p:cNvSpPr txBox="1"/>
              <p:nvPr/>
            </p:nvSpPr>
            <p:spPr>
              <a:xfrm>
                <a:off x="5614163" y="2267793"/>
                <a:ext cx="274824" cy="821195"/>
              </a:xfrm>
              <a:prstGeom prst="rect">
                <a:avLst/>
              </a:prstGeom>
              <a:noFill/>
            </p:spPr>
            <p:txBody>
              <a:bodyPr wrap="square" rtlCol="0">
                <a:spAutoFit/>
              </a:bodyPr>
              <a:lstStyle/>
              <a:p>
                <a:r>
                  <a:rPr lang="en-US" altLang="zh-TW" sz="800" dirty="0"/>
                  <a:t>m</a:t>
                </a:r>
                <a:endParaRPr lang="zh-TW" altLang="en-US" sz="800" dirty="0"/>
              </a:p>
            </p:txBody>
          </p:sp>
        </p:grpSp>
        <p:sp>
          <p:nvSpPr>
            <p:cNvPr id="57" name="矩形: 圓角 56">
              <a:extLst>
                <a:ext uri="{FF2B5EF4-FFF2-40B4-BE49-F238E27FC236}">
                  <a16:creationId xmlns:a16="http://schemas.microsoft.com/office/drawing/2014/main" id="{E477F880-7896-40A2-975C-733E28E05909}"/>
                </a:ext>
              </a:extLst>
            </p:cNvPr>
            <p:cNvSpPr/>
            <p:nvPr/>
          </p:nvSpPr>
          <p:spPr>
            <a:xfrm>
              <a:off x="5131398" y="5515302"/>
              <a:ext cx="185105" cy="1379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0" name="群組 59">
            <a:extLst>
              <a:ext uri="{FF2B5EF4-FFF2-40B4-BE49-F238E27FC236}">
                <a16:creationId xmlns:a16="http://schemas.microsoft.com/office/drawing/2014/main" id="{A805A0CE-3687-435F-934A-347B8378AAB0}"/>
              </a:ext>
            </a:extLst>
          </p:cNvPr>
          <p:cNvGrpSpPr/>
          <p:nvPr/>
        </p:nvGrpSpPr>
        <p:grpSpPr>
          <a:xfrm>
            <a:off x="4449725" y="6479873"/>
            <a:ext cx="355292" cy="276732"/>
            <a:chOff x="5439489" y="4891921"/>
            <a:chExt cx="1054800" cy="1054800"/>
          </a:xfrm>
        </p:grpSpPr>
        <p:pic>
          <p:nvPicPr>
            <p:cNvPr id="61" name="圖片 60">
              <a:extLst>
                <a:ext uri="{FF2B5EF4-FFF2-40B4-BE49-F238E27FC236}">
                  <a16:creationId xmlns:a16="http://schemas.microsoft.com/office/drawing/2014/main" id="{007DA66B-A651-4E49-A4C4-F46E94F5F80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439489" y="4891921"/>
              <a:ext cx="1054800" cy="1054800"/>
            </a:xfrm>
            <a:prstGeom prst="rect">
              <a:avLst/>
            </a:prstGeom>
          </p:spPr>
        </p:pic>
        <p:sp>
          <p:nvSpPr>
            <p:cNvPr id="62" name="等腰三角形 61">
              <a:extLst>
                <a:ext uri="{FF2B5EF4-FFF2-40B4-BE49-F238E27FC236}">
                  <a16:creationId xmlns:a16="http://schemas.microsoft.com/office/drawing/2014/main" id="{004226AC-46E2-4910-ABCF-D31E279444A7}"/>
                </a:ext>
              </a:extLst>
            </p:cNvPr>
            <p:cNvSpPr/>
            <p:nvPr/>
          </p:nvSpPr>
          <p:spPr>
            <a:xfrm>
              <a:off x="6196405" y="5057327"/>
              <a:ext cx="157484" cy="256951"/>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3" name="群組 62">
            <a:extLst>
              <a:ext uri="{FF2B5EF4-FFF2-40B4-BE49-F238E27FC236}">
                <a16:creationId xmlns:a16="http://schemas.microsoft.com/office/drawing/2014/main" id="{13C4C33E-EA90-441E-A4D3-06EC1EA281F1}"/>
              </a:ext>
            </a:extLst>
          </p:cNvPr>
          <p:cNvGrpSpPr/>
          <p:nvPr/>
        </p:nvGrpSpPr>
        <p:grpSpPr>
          <a:xfrm>
            <a:off x="4905971" y="6479873"/>
            <a:ext cx="308001" cy="239897"/>
            <a:chOff x="6617275" y="4965824"/>
            <a:chExt cx="914400" cy="914400"/>
          </a:xfrm>
        </p:grpSpPr>
        <p:pic>
          <p:nvPicPr>
            <p:cNvPr id="64" name="圖片 63">
              <a:extLst>
                <a:ext uri="{FF2B5EF4-FFF2-40B4-BE49-F238E27FC236}">
                  <a16:creationId xmlns:a16="http://schemas.microsoft.com/office/drawing/2014/main" id="{214361F3-B9D3-49CA-AFBD-AC825D503EE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17275" y="4965824"/>
              <a:ext cx="914400" cy="914400"/>
            </a:xfrm>
            <a:prstGeom prst="rect">
              <a:avLst/>
            </a:prstGeom>
          </p:spPr>
        </p:pic>
        <p:sp>
          <p:nvSpPr>
            <p:cNvPr id="65" name="箭號: 向右 64">
              <a:extLst>
                <a:ext uri="{FF2B5EF4-FFF2-40B4-BE49-F238E27FC236}">
                  <a16:creationId xmlns:a16="http://schemas.microsoft.com/office/drawing/2014/main" id="{155C96AC-3F33-4BD0-A45E-736DF3F2EF98}"/>
                </a:ext>
              </a:extLst>
            </p:cNvPr>
            <p:cNvSpPr/>
            <p:nvPr/>
          </p:nvSpPr>
          <p:spPr>
            <a:xfrm>
              <a:off x="6723529" y="5057327"/>
              <a:ext cx="110207" cy="256951"/>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6" name="群組 65">
            <a:extLst>
              <a:ext uri="{FF2B5EF4-FFF2-40B4-BE49-F238E27FC236}">
                <a16:creationId xmlns:a16="http://schemas.microsoft.com/office/drawing/2014/main" id="{A59FAE8C-A3FF-48B3-B72F-48A5F78BC74E}"/>
              </a:ext>
            </a:extLst>
          </p:cNvPr>
          <p:cNvGrpSpPr/>
          <p:nvPr/>
        </p:nvGrpSpPr>
        <p:grpSpPr>
          <a:xfrm>
            <a:off x="3514915" y="6421794"/>
            <a:ext cx="498051" cy="294189"/>
            <a:chOff x="7309822" y="1557267"/>
            <a:chExt cx="1313677" cy="1134371"/>
          </a:xfrm>
        </p:grpSpPr>
        <p:grpSp>
          <p:nvGrpSpPr>
            <p:cNvPr id="67" name="群組 66">
              <a:extLst>
                <a:ext uri="{FF2B5EF4-FFF2-40B4-BE49-F238E27FC236}">
                  <a16:creationId xmlns:a16="http://schemas.microsoft.com/office/drawing/2014/main" id="{0C01BBC5-1955-448D-9B78-4EDD79F0E6D3}"/>
                </a:ext>
              </a:extLst>
            </p:cNvPr>
            <p:cNvGrpSpPr/>
            <p:nvPr/>
          </p:nvGrpSpPr>
          <p:grpSpPr>
            <a:xfrm>
              <a:off x="7309822" y="1557267"/>
              <a:ext cx="1313677" cy="914400"/>
              <a:chOff x="7078115" y="1557501"/>
              <a:chExt cx="1313677" cy="914400"/>
            </a:xfrm>
          </p:grpSpPr>
          <p:grpSp>
            <p:nvGrpSpPr>
              <p:cNvPr id="69" name="群組 68">
                <a:extLst>
                  <a:ext uri="{FF2B5EF4-FFF2-40B4-BE49-F238E27FC236}">
                    <a16:creationId xmlns:a16="http://schemas.microsoft.com/office/drawing/2014/main" id="{6B3B2DD2-1335-486C-8723-62BFBBE1115A}"/>
                  </a:ext>
                </a:extLst>
              </p:cNvPr>
              <p:cNvGrpSpPr>
                <a:grpSpLocks noChangeAspect="1"/>
              </p:cNvGrpSpPr>
              <p:nvPr/>
            </p:nvGrpSpPr>
            <p:grpSpPr>
              <a:xfrm>
                <a:off x="7477392" y="1557501"/>
                <a:ext cx="914400" cy="914400"/>
                <a:chOff x="5356351" y="1998962"/>
                <a:chExt cx="914400" cy="914400"/>
              </a:xfrm>
            </p:grpSpPr>
            <p:pic>
              <p:nvPicPr>
                <p:cNvPr id="71" name="圖形 70" descr="紙張">
                  <a:extLst>
                    <a:ext uri="{FF2B5EF4-FFF2-40B4-BE49-F238E27FC236}">
                      <a16:creationId xmlns:a16="http://schemas.microsoft.com/office/drawing/2014/main" id="{FCE20F61-BBDA-49A7-9AD5-E1883BDB7C8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356351" y="1998962"/>
                  <a:ext cx="914400" cy="914400"/>
                </a:xfrm>
                <a:prstGeom prst="rect">
                  <a:avLst/>
                </a:prstGeom>
              </p:spPr>
            </p:pic>
            <p:sp>
              <p:nvSpPr>
                <p:cNvPr id="72" name="文字方塊 71">
                  <a:extLst>
                    <a:ext uri="{FF2B5EF4-FFF2-40B4-BE49-F238E27FC236}">
                      <a16:creationId xmlns:a16="http://schemas.microsoft.com/office/drawing/2014/main" id="{7550F376-DDEB-4B68-BC71-CA4076EA8403}"/>
                    </a:ext>
                  </a:extLst>
                </p:cNvPr>
                <p:cNvSpPr txBox="1"/>
                <p:nvPr/>
              </p:nvSpPr>
              <p:spPr>
                <a:xfrm>
                  <a:off x="5614164" y="2267793"/>
                  <a:ext cx="274824" cy="369332"/>
                </a:xfrm>
                <a:prstGeom prst="rect">
                  <a:avLst/>
                </a:prstGeom>
                <a:noFill/>
              </p:spPr>
              <p:txBody>
                <a:bodyPr wrap="square" rtlCol="0">
                  <a:spAutoFit/>
                </a:bodyPr>
                <a:lstStyle/>
                <a:p>
                  <a:r>
                    <a:rPr lang="en-US" altLang="zh-TW" dirty="0"/>
                    <a:t>m</a:t>
                  </a:r>
                  <a:endParaRPr lang="zh-TW" altLang="en-US" dirty="0"/>
                </a:p>
              </p:txBody>
            </p:sp>
          </p:grpSp>
          <p:cxnSp>
            <p:nvCxnSpPr>
              <p:cNvPr id="70" name="直線接點 69">
                <a:extLst>
                  <a:ext uri="{FF2B5EF4-FFF2-40B4-BE49-F238E27FC236}">
                    <a16:creationId xmlns:a16="http://schemas.microsoft.com/office/drawing/2014/main" id="{F495EAA0-3D16-4D7B-8642-4CF0A253867F}"/>
                  </a:ext>
                </a:extLst>
              </p:cNvPr>
              <p:cNvCxnSpPr/>
              <p:nvPr/>
            </p:nvCxnSpPr>
            <p:spPr>
              <a:xfrm>
                <a:off x="7078115" y="2137061"/>
                <a:ext cx="0" cy="172743"/>
              </a:xfrm>
              <a:prstGeom prst="line">
                <a:avLst/>
              </a:prstGeom>
              <a:ln>
                <a:noFill/>
              </a:ln>
            </p:spPr>
            <p:style>
              <a:lnRef idx="1">
                <a:schemeClr val="accent1"/>
              </a:lnRef>
              <a:fillRef idx="0">
                <a:schemeClr val="accent1"/>
              </a:fillRef>
              <a:effectRef idx="0">
                <a:schemeClr val="accent1"/>
              </a:effectRef>
              <a:fontRef idx="minor">
                <a:schemeClr val="tx1"/>
              </a:fontRef>
            </p:style>
          </p:cxnSp>
        </p:grpSp>
        <p:cxnSp>
          <p:nvCxnSpPr>
            <p:cNvPr id="68" name="直線接點 67">
              <a:extLst>
                <a:ext uri="{FF2B5EF4-FFF2-40B4-BE49-F238E27FC236}">
                  <a16:creationId xmlns:a16="http://schemas.microsoft.com/office/drawing/2014/main" id="{59D18951-5288-4036-A6B5-BCF1F1306655}"/>
                </a:ext>
              </a:extLst>
            </p:cNvPr>
            <p:cNvCxnSpPr/>
            <p:nvPr/>
          </p:nvCxnSpPr>
          <p:spPr>
            <a:xfrm>
              <a:off x="7637929" y="2302136"/>
              <a:ext cx="193638" cy="389502"/>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73" name="群組 72">
            <a:extLst>
              <a:ext uri="{FF2B5EF4-FFF2-40B4-BE49-F238E27FC236}">
                <a16:creationId xmlns:a16="http://schemas.microsoft.com/office/drawing/2014/main" id="{F79B7B9C-9E6A-4B95-864F-6A2C68B63734}"/>
              </a:ext>
            </a:extLst>
          </p:cNvPr>
          <p:cNvGrpSpPr/>
          <p:nvPr/>
        </p:nvGrpSpPr>
        <p:grpSpPr>
          <a:xfrm>
            <a:off x="5127104" y="6283450"/>
            <a:ext cx="485169" cy="273553"/>
            <a:chOff x="8922011" y="1477859"/>
            <a:chExt cx="1279699" cy="1054800"/>
          </a:xfrm>
        </p:grpSpPr>
        <p:grpSp>
          <p:nvGrpSpPr>
            <p:cNvPr id="74" name="群組 73">
              <a:extLst>
                <a:ext uri="{FF2B5EF4-FFF2-40B4-BE49-F238E27FC236}">
                  <a16:creationId xmlns:a16="http://schemas.microsoft.com/office/drawing/2014/main" id="{B138BB9E-755D-47E3-9FC7-2B64DC060028}"/>
                </a:ext>
              </a:extLst>
            </p:cNvPr>
            <p:cNvGrpSpPr/>
            <p:nvPr/>
          </p:nvGrpSpPr>
          <p:grpSpPr>
            <a:xfrm>
              <a:off x="8922011" y="1477859"/>
              <a:ext cx="1279699" cy="1054800"/>
              <a:chOff x="8690304" y="1478093"/>
              <a:chExt cx="1279699" cy="1054800"/>
            </a:xfrm>
          </p:grpSpPr>
          <p:pic>
            <p:nvPicPr>
              <p:cNvPr id="76" name="圖片 75">
                <a:extLst>
                  <a:ext uri="{FF2B5EF4-FFF2-40B4-BE49-F238E27FC236}">
                    <a16:creationId xmlns:a16="http://schemas.microsoft.com/office/drawing/2014/main" id="{B0C69E5C-277C-4BB7-B9E4-257AE67D5FD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690304" y="1478093"/>
                <a:ext cx="1054800" cy="1054800"/>
              </a:xfrm>
              <a:prstGeom prst="rect">
                <a:avLst/>
              </a:prstGeom>
            </p:spPr>
          </p:pic>
          <p:cxnSp>
            <p:nvCxnSpPr>
              <p:cNvPr id="77" name="直線接點 76">
                <a:extLst>
                  <a:ext uri="{FF2B5EF4-FFF2-40B4-BE49-F238E27FC236}">
                    <a16:creationId xmlns:a16="http://schemas.microsoft.com/office/drawing/2014/main" id="{BBE2B2D3-2756-42AF-9DD0-5349E5029081}"/>
                  </a:ext>
                </a:extLst>
              </p:cNvPr>
              <p:cNvCxnSpPr/>
              <p:nvPr/>
            </p:nvCxnSpPr>
            <p:spPr>
              <a:xfrm flipH="1">
                <a:off x="9939411" y="1966107"/>
                <a:ext cx="30592" cy="244941"/>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75" name="等腰三角形 74">
              <a:extLst>
                <a:ext uri="{FF2B5EF4-FFF2-40B4-BE49-F238E27FC236}">
                  <a16:creationId xmlns:a16="http://schemas.microsoft.com/office/drawing/2014/main" id="{C4DB9E1C-3A6B-4A56-B8B5-384EF2A497C6}"/>
                </a:ext>
              </a:extLst>
            </p:cNvPr>
            <p:cNvSpPr/>
            <p:nvPr/>
          </p:nvSpPr>
          <p:spPr>
            <a:xfrm>
              <a:off x="9769473" y="1826098"/>
              <a:ext cx="224381" cy="8876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8" name="群組 77">
            <a:extLst>
              <a:ext uri="{FF2B5EF4-FFF2-40B4-BE49-F238E27FC236}">
                <a16:creationId xmlns:a16="http://schemas.microsoft.com/office/drawing/2014/main" id="{8F97A773-A25F-43EB-B273-B4DB688FEE91}"/>
              </a:ext>
            </a:extLst>
          </p:cNvPr>
          <p:cNvGrpSpPr/>
          <p:nvPr/>
        </p:nvGrpSpPr>
        <p:grpSpPr>
          <a:xfrm>
            <a:off x="4962812" y="6492218"/>
            <a:ext cx="526736" cy="273553"/>
            <a:chOff x="9769473" y="2525941"/>
            <a:chExt cx="1389337" cy="1054799"/>
          </a:xfrm>
        </p:grpSpPr>
        <p:grpSp>
          <p:nvGrpSpPr>
            <p:cNvPr id="79" name="群組 78">
              <a:extLst>
                <a:ext uri="{FF2B5EF4-FFF2-40B4-BE49-F238E27FC236}">
                  <a16:creationId xmlns:a16="http://schemas.microsoft.com/office/drawing/2014/main" id="{E79C225E-A284-43CD-B443-ADF15DCB2589}"/>
                </a:ext>
              </a:extLst>
            </p:cNvPr>
            <p:cNvGrpSpPr/>
            <p:nvPr/>
          </p:nvGrpSpPr>
          <p:grpSpPr>
            <a:xfrm>
              <a:off x="9769473" y="2525941"/>
              <a:ext cx="1389337" cy="1054799"/>
              <a:chOff x="9537766" y="2526175"/>
              <a:chExt cx="1389337" cy="1054799"/>
            </a:xfrm>
          </p:grpSpPr>
          <p:grpSp>
            <p:nvGrpSpPr>
              <p:cNvPr id="81" name="群組 80">
                <a:extLst>
                  <a:ext uri="{FF2B5EF4-FFF2-40B4-BE49-F238E27FC236}">
                    <a16:creationId xmlns:a16="http://schemas.microsoft.com/office/drawing/2014/main" id="{5A7836EC-A62E-4792-AAC7-19318D6F679D}"/>
                  </a:ext>
                </a:extLst>
              </p:cNvPr>
              <p:cNvGrpSpPr/>
              <p:nvPr/>
            </p:nvGrpSpPr>
            <p:grpSpPr>
              <a:xfrm>
                <a:off x="9537766" y="2526175"/>
                <a:ext cx="1004874" cy="1054799"/>
                <a:chOff x="3816692" y="2208148"/>
                <a:chExt cx="1004874" cy="1048032"/>
              </a:xfrm>
            </p:grpSpPr>
            <p:pic>
              <p:nvPicPr>
                <p:cNvPr id="83" name="圖片 82">
                  <a:extLst>
                    <a:ext uri="{FF2B5EF4-FFF2-40B4-BE49-F238E27FC236}">
                      <a16:creationId xmlns:a16="http://schemas.microsoft.com/office/drawing/2014/main" id="{582E3B1B-D051-40CC-8D1F-917A93F30938}"/>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84" name="圖形 83" descr="鑰匙">
                  <a:extLst>
                    <a:ext uri="{FF2B5EF4-FFF2-40B4-BE49-F238E27FC236}">
                      <a16:creationId xmlns:a16="http://schemas.microsoft.com/office/drawing/2014/main" id="{6D067DF7-497B-4632-ADEA-C62DCE47E99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6692" y="2208148"/>
                  <a:ext cx="914400" cy="914400"/>
                </a:xfrm>
                <a:prstGeom prst="rect">
                  <a:avLst/>
                </a:prstGeom>
              </p:spPr>
            </p:pic>
          </p:grpSp>
          <p:cxnSp>
            <p:nvCxnSpPr>
              <p:cNvPr id="82" name="直線接點 81">
                <a:extLst>
                  <a:ext uri="{FF2B5EF4-FFF2-40B4-BE49-F238E27FC236}">
                    <a16:creationId xmlns:a16="http://schemas.microsoft.com/office/drawing/2014/main" id="{8C354F90-9020-4011-9555-152CDCDEE9D9}"/>
                  </a:ext>
                </a:extLst>
              </p:cNvPr>
              <p:cNvCxnSpPr/>
              <p:nvPr/>
            </p:nvCxnSpPr>
            <p:spPr>
              <a:xfrm flipH="1">
                <a:off x="10878140" y="2928713"/>
                <a:ext cx="48963" cy="162673"/>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80" name="矩形 79">
              <a:extLst>
                <a:ext uri="{FF2B5EF4-FFF2-40B4-BE49-F238E27FC236}">
                  <a16:creationId xmlns:a16="http://schemas.microsoft.com/office/drawing/2014/main" id="{5F07B936-7B44-4E6A-95AA-0EBEB7A0A8FC}"/>
                </a:ext>
              </a:extLst>
            </p:cNvPr>
            <p:cNvSpPr/>
            <p:nvPr/>
          </p:nvSpPr>
          <p:spPr>
            <a:xfrm>
              <a:off x="10467191" y="2735026"/>
              <a:ext cx="64545" cy="104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5" name="群組 84">
            <a:extLst>
              <a:ext uri="{FF2B5EF4-FFF2-40B4-BE49-F238E27FC236}">
                <a16:creationId xmlns:a16="http://schemas.microsoft.com/office/drawing/2014/main" id="{BD82CCED-FC28-4A99-B399-9882D00AC12B}"/>
              </a:ext>
            </a:extLst>
          </p:cNvPr>
          <p:cNvGrpSpPr/>
          <p:nvPr/>
        </p:nvGrpSpPr>
        <p:grpSpPr>
          <a:xfrm>
            <a:off x="3895967" y="6266233"/>
            <a:ext cx="319397" cy="279907"/>
            <a:chOff x="1859567" y="1757055"/>
            <a:chExt cx="883633" cy="914400"/>
          </a:xfrm>
        </p:grpSpPr>
        <p:grpSp>
          <p:nvGrpSpPr>
            <p:cNvPr id="86" name="群組 85">
              <a:extLst>
                <a:ext uri="{FF2B5EF4-FFF2-40B4-BE49-F238E27FC236}">
                  <a16:creationId xmlns:a16="http://schemas.microsoft.com/office/drawing/2014/main" id="{78A11AA6-D610-4DAD-8ACD-BFD33F2AA710}"/>
                </a:ext>
              </a:extLst>
            </p:cNvPr>
            <p:cNvGrpSpPr>
              <a:grpSpLocks noChangeAspect="1"/>
            </p:cNvGrpSpPr>
            <p:nvPr/>
          </p:nvGrpSpPr>
          <p:grpSpPr>
            <a:xfrm>
              <a:off x="1859567" y="1757055"/>
              <a:ext cx="871119" cy="914400"/>
              <a:chOff x="3816692" y="2208147"/>
              <a:chExt cx="1004874" cy="1048033"/>
            </a:xfrm>
          </p:grpSpPr>
          <p:pic>
            <p:nvPicPr>
              <p:cNvPr id="88" name="圖片 87">
                <a:extLst>
                  <a:ext uri="{FF2B5EF4-FFF2-40B4-BE49-F238E27FC236}">
                    <a16:creationId xmlns:a16="http://schemas.microsoft.com/office/drawing/2014/main" id="{77C2D07E-0A19-4DC9-B0F2-4A933787F8D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89" name="圖形 88" descr="鑰匙">
                <a:extLst>
                  <a:ext uri="{FF2B5EF4-FFF2-40B4-BE49-F238E27FC236}">
                    <a16:creationId xmlns:a16="http://schemas.microsoft.com/office/drawing/2014/main" id="{79F0501A-732D-492A-A52E-F8EFCD332DBF}"/>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6692" y="2208147"/>
                <a:ext cx="914400" cy="914400"/>
              </a:xfrm>
              <a:prstGeom prst="rect">
                <a:avLst/>
              </a:prstGeom>
            </p:spPr>
          </p:pic>
        </p:grpSp>
        <p:cxnSp>
          <p:nvCxnSpPr>
            <p:cNvPr id="87" name="直線接點 86">
              <a:extLst>
                <a:ext uri="{FF2B5EF4-FFF2-40B4-BE49-F238E27FC236}">
                  <a16:creationId xmlns:a16="http://schemas.microsoft.com/office/drawing/2014/main" id="{3A1A4A08-4979-4474-B403-1D0D9D2AB83F}"/>
                </a:ext>
              </a:extLst>
            </p:cNvPr>
            <p:cNvCxnSpPr/>
            <p:nvPr/>
          </p:nvCxnSpPr>
          <p:spPr>
            <a:xfrm>
              <a:off x="2447491" y="1826098"/>
              <a:ext cx="295709" cy="139775"/>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90" name="群組 89">
            <a:extLst>
              <a:ext uri="{FF2B5EF4-FFF2-40B4-BE49-F238E27FC236}">
                <a16:creationId xmlns:a16="http://schemas.microsoft.com/office/drawing/2014/main" id="{311C33CA-2AD4-4F6C-A8CA-8880BE93E68C}"/>
              </a:ext>
            </a:extLst>
          </p:cNvPr>
          <p:cNvGrpSpPr/>
          <p:nvPr/>
        </p:nvGrpSpPr>
        <p:grpSpPr>
          <a:xfrm>
            <a:off x="4673597" y="6266233"/>
            <a:ext cx="329985" cy="310727"/>
            <a:chOff x="3967780" y="1892176"/>
            <a:chExt cx="914400" cy="914400"/>
          </a:xfrm>
        </p:grpSpPr>
        <p:grpSp>
          <p:nvGrpSpPr>
            <p:cNvPr id="91" name="群組 90">
              <a:extLst>
                <a:ext uri="{FF2B5EF4-FFF2-40B4-BE49-F238E27FC236}">
                  <a16:creationId xmlns:a16="http://schemas.microsoft.com/office/drawing/2014/main" id="{B33D4F81-547D-47C7-A1B6-4744B1E09CD0}"/>
                </a:ext>
              </a:extLst>
            </p:cNvPr>
            <p:cNvGrpSpPr>
              <a:grpSpLocks noChangeAspect="1"/>
            </p:cNvGrpSpPr>
            <p:nvPr/>
          </p:nvGrpSpPr>
          <p:grpSpPr>
            <a:xfrm>
              <a:off x="3967780" y="1892176"/>
              <a:ext cx="914400" cy="914400"/>
              <a:chOff x="7385687" y="3260345"/>
              <a:chExt cx="2406387" cy="2406387"/>
            </a:xfrm>
          </p:grpSpPr>
          <p:pic>
            <p:nvPicPr>
              <p:cNvPr id="93" name="圖片 92">
                <a:extLst>
                  <a:ext uri="{FF2B5EF4-FFF2-40B4-BE49-F238E27FC236}">
                    <a16:creationId xmlns:a16="http://schemas.microsoft.com/office/drawing/2014/main" id="{FFE0178E-9413-42FE-A36A-2325529E1F8D}"/>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94" name="圖片 93">
                <a:extLst>
                  <a:ext uri="{FF2B5EF4-FFF2-40B4-BE49-F238E27FC236}">
                    <a16:creationId xmlns:a16="http://schemas.microsoft.com/office/drawing/2014/main" id="{5B76D596-F85B-45BF-881E-B679E02CAD4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92" name="箭號: 向下 91">
              <a:extLst>
                <a:ext uri="{FF2B5EF4-FFF2-40B4-BE49-F238E27FC236}">
                  <a16:creationId xmlns:a16="http://schemas.microsoft.com/office/drawing/2014/main" id="{1204EDBB-A53C-40AC-9B59-6F1E44B23444}"/>
                </a:ext>
              </a:extLst>
            </p:cNvPr>
            <p:cNvSpPr/>
            <p:nvPr/>
          </p:nvSpPr>
          <p:spPr>
            <a:xfrm>
              <a:off x="4356699" y="2409479"/>
              <a:ext cx="173313" cy="261975"/>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5" name="群組 94">
            <a:extLst>
              <a:ext uri="{FF2B5EF4-FFF2-40B4-BE49-F238E27FC236}">
                <a16:creationId xmlns:a16="http://schemas.microsoft.com/office/drawing/2014/main" id="{9D7E473A-723E-4AAB-B7C4-69C788B57C15}"/>
              </a:ext>
            </a:extLst>
          </p:cNvPr>
          <p:cNvGrpSpPr/>
          <p:nvPr/>
        </p:nvGrpSpPr>
        <p:grpSpPr>
          <a:xfrm>
            <a:off x="4737252" y="6345631"/>
            <a:ext cx="316185" cy="226945"/>
            <a:chOff x="6617275" y="4965824"/>
            <a:chExt cx="914400" cy="914400"/>
          </a:xfrm>
        </p:grpSpPr>
        <p:grpSp>
          <p:nvGrpSpPr>
            <p:cNvPr id="96" name="群組 95">
              <a:extLst>
                <a:ext uri="{FF2B5EF4-FFF2-40B4-BE49-F238E27FC236}">
                  <a16:creationId xmlns:a16="http://schemas.microsoft.com/office/drawing/2014/main" id="{B408572C-DF7A-487F-AA5B-37941F8593FD}"/>
                </a:ext>
              </a:extLst>
            </p:cNvPr>
            <p:cNvGrpSpPr/>
            <p:nvPr/>
          </p:nvGrpSpPr>
          <p:grpSpPr>
            <a:xfrm>
              <a:off x="6617275" y="4965824"/>
              <a:ext cx="914400" cy="914400"/>
              <a:chOff x="6617275" y="4965824"/>
              <a:chExt cx="914400" cy="914400"/>
            </a:xfrm>
          </p:grpSpPr>
          <p:pic>
            <p:nvPicPr>
              <p:cNvPr id="98" name="圖片 97">
                <a:extLst>
                  <a:ext uri="{FF2B5EF4-FFF2-40B4-BE49-F238E27FC236}">
                    <a16:creationId xmlns:a16="http://schemas.microsoft.com/office/drawing/2014/main" id="{CA4F4CA5-86A7-45AC-8805-45A0028FCBD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17275" y="4965824"/>
                <a:ext cx="914400" cy="914400"/>
              </a:xfrm>
              <a:prstGeom prst="rect">
                <a:avLst/>
              </a:prstGeom>
            </p:spPr>
          </p:pic>
          <p:sp>
            <p:nvSpPr>
              <p:cNvPr id="99" name="箭號: 向右 98">
                <a:extLst>
                  <a:ext uri="{FF2B5EF4-FFF2-40B4-BE49-F238E27FC236}">
                    <a16:creationId xmlns:a16="http://schemas.microsoft.com/office/drawing/2014/main" id="{34F274F9-4488-4F5B-B8F8-C3366293D55F}"/>
                  </a:ext>
                </a:extLst>
              </p:cNvPr>
              <p:cNvSpPr/>
              <p:nvPr/>
            </p:nvSpPr>
            <p:spPr>
              <a:xfrm>
                <a:off x="6723529" y="5057327"/>
                <a:ext cx="110207" cy="256951"/>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7" name="矩形: 圓角 96">
              <a:extLst>
                <a:ext uri="{FF2B5EF4-FFF2-40B4-BE49-F238E27FC236}">
                  <a16:creationId xmlns:a16="http://schemas.microsoft.com/office/drawing/2014/main" id="{6CA4492C-2A67-4DB9-9BA0-866C7EAFFA5C}"/>
                </a:ext>
              </a:extLst>
            </p:cNvPr>
            <p:cNvSpPr/>
            <p:nvPr/>
          </p:nvSpPr>
          <p:spPr>
            <a:xfrm>
              <a:off x="7395099" y="5653279"/>
              <a:ext cx="88777" cy="1349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aphicFrame>
        <p:nvGraphicFramePr>
          <p:cNvPr id="4" name="內容版面配置區 5">
            <a:extLst>
              <a:ext uri="{FF2B5EF4-FFF2-40B4-BE49-F238E27FC236}">
                <a16:creationId xmlns:a16="http://schemas.microsoft.com/office/drawing/2014/main" id="{906D9958-8247-4E62-95A8-4CA392558BF3}"/>
              </a:ext>
            </a:extLst>
          </p:cNvPr>
          <p:cNvGraphicFramePr>
            <a:graphicFrameLocks/>
          </p:cNvGraphicFramePr>
          <p:nvPr>
            <p:extLst>
              <p:ext uri="{D42A27DB-BD31-4B8C-83A1-F6EECF244321}">
                <p14:modId xmlns:p14="http://schemas.microsoft.com/office/powerpoint/2010/main" val="2080999283"/>
              </p:ext>
            </p:extLst>
          </p:nvPr>
        </p:nvGraphicFramePr>
        <p:xfrm>
          <a:off x="774874" y="6249798"/>
          <a:ext cx="10256649" cy="549478"/>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pSp>
        <p:nvGrpSpPr>
          <p:cNvPr id="5" name="群組 4">
            <a:extLst>
              <a:ext uri="{FF2B5EF4-FFF2-40B4-BE49-F238E27FC236}">
                <a16:creationId xmlns:a16="http://schemas.microsoft.com/office/drawing/2014/main" id="{5BB7FFC0-2AC9-446D-BB91-4E5EE22C6D73}"/>
              </a:ext>
            </a:extLst>
          </p:cNvPr>
          <p:cNvGrpSpPr/>
          <p:nvPr/>
        </p:nvGrpSpPr>
        <p:grpSpPr>
          <a:xfrm>
            <a:off x="2073351" y="3757515"/>
            <a:ext cx="914400" cy="1077513"/>
            <a:chOff x="2073351" y="3757515"/>
            <a:chExt cx="914400" cy="1077513"/>
          </a:xfrm>
        </p:grpSpPr>
        <p:grpSp>
          <p:nvGrpSpPr>
            <p:cNvPr id="35" name="群組 34">
              <a:extLst>
                <a:ext uri="{FF2B5EF4-FFF2-40B4-BE49-F238E27FC236}">
                  <a16:creationId xmlns:a16="http://schemas.microsoft.com/office/drawing/2014/main" id="{D41D6BB1-44DC-4253-B902-7B97EF999D61}"/>
                </a:ext>
              </a:extLst>
            </p:cNvPr>
            <p:cNvGrpSpPr/>
            <p:nvPr/>
          </p:nvGrpSpPr>
          <p:grpSpPr>
            <a:xfrm>
              <a:off x="2073351" y="3757515"/>
              <a:ext cx="914400" cy="914400"/>
              <a:chOff x="2073351" y="3757515"/>
              <a:chExt cx="914400" cy="914400"/>
            </a:xfrm>
          </p:grpSpPr>
          <p:grpSp>
            <p:nvGrpSpPr>
              <p:cNvPr id="19" name="群組 18">
                <a:extLst>
                  <a:ext uri="{FF2B5EF4-FFF2-40B4-BE49-F238E27FC236}">
                    <a16:creationId xmlns:a16="http://schemas.microsoft.com/office/drawing/2014/main" id="{0D456BBD-65F0-413B-8BCF-35EEC579BC90}"/>
                  </a:ext>
                </a:extLst>
              </p:cNvPr>
              <p:cNvGrpSpPr>
                <a:grpSpLocks noChangeAspect="1"/>
              </p:cNvGrpSpPr>
              <p:nvPr/>
            </p:nvGrpSpPr>
            <p:grpSpPr>
              <a:xfrm>
                <a:off x="2073351" y="3757515"/>
                <a:ext cx="914400" cy="914400"/>
                <a:chOff x="4675808" y="4166088"/>
                <a:chExt cx="1247400" cy="1247400"/>
              </a:xfrm>
            </p:grpSpPr>
            <p:pic>
              <p:nvPicPr>
                <p:cNvPr id="20" name="圖片 19">
                  <a:extLst>
                    <a:ext uri="{FF2B5EF4-FFF2-40B4-BE49-F238E27FC236}">
                      <a16:creationId xmlns:a16="http://schemas.microsoft.com/office/drawing/2014/main" id="{078D10C2-8424-4A8C-B0C0-FA1D9C035C06}"/>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21" name="圖片 20">
                  <a:extLst>
                    <a:ext uri="{FF2B5EF4-FFF2-40B4-BE49-F238E27FC236}">
                      <a16:creationId xmlns:a16="http://schemas.microsoft.com/office/drawing/2014/main" id="{948126CB-6722-456F-BC27-58D9799C1C4B}"/>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34" name="箭號: 向右 33">
                <a:extLst>
                  <a:ext uri="{FF2B5EF4-FFF2-40B4-BE49-F238E27FC236}">
                    <a16:creationId xmlns:a16="http://schemas.microsoft.com/office/drawing/2014/main" id="{3B61F631-17DA-4973-8E45-E2561189162C}"/>
                  </a:ext>
                </a:extLst>
              </p:cNvPr>
              <p:cNvSpPr/>
              <p:nvPr/>
            </p:nvSpPr>
            <p:spPr>
              <a:xfrm>
                <a:off x="2601143" y="4389547"/>
                <a:ext cx="217361" cy="8779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箭號: 向右 1">
              <a:extLst>
                <a:ext uri="{FF2B5EF4-FFF2-40B4-BE49-F238E27FC236}">
                  <a16:creationId xmlns:a16="http://schemas.microsoft.com/office/drawing/2014/main" id="{3FE14FF8-D774-4166-9FBA-1A6DF2C33E16}"/>
                </a:ext>
              </a:extLst>
            </p:cNvPr>
            <p:cNvSpPr/>
            <p:nvPr/>
          </p:nvSpPr>
          <p:spPr>
            <a:xfrm>
              <a:off x="2682262" y="4360742"/>
              <a:ext cx="131257" cy="474286"/>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6366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C31BBE40-7992-4763-9367-4D3A28A81809}"/>
              </a:ext>
            </a:extLst>
          </p:cNvPr>
          <p:cNvGrpSpPr/>
          <p:nvPr/>
        </p:nvGrpSpPr>
        <p:grpSpPr>
          <a:xfrm>
            <a:off x="7309822" y="1557267"/>
            <a:ext cx="1313677" cy="1134371"/>
            <a:chOff x="7309822" y="1557267"/>
            <a:chExt cx="1313677" cy="1134371"/>
          </a:xfrm>
        </p:grpSpPr>
        <p:grpSp>
          <p:nvGrpSpPr>
            <p:cNvPr id="42" name="群組 41">
              <a:extLst>
                <a:ext uri="{FF2B5EF4-FFF2-40B4-BE49-F238E27FC236}">
                  <a16:creationId xmlns:a16="http://schemas.microsoft.com/office/drawing/2014/main" id="{3D3EB670-4DD1-4626-B71F-A31EB6B10397}"/>
                </a:ext>
              </a:extLst>
            </p:cNvPr>
            <p:cNvGrpSpPr/>
            <p:nvPr/>
          </p:nvGrpSpPr>
          <p:grpSpPr>
            <a:xfrm>
              <a:off x="7309822" y="1557267"/>
              <a:ext cx="1313677" cy="914400"/>
              <a:chOff x="7078115" y="1557501"/>
              <a:chExt cx="1313677" cy="914400"/>
            </a:xfrm>
          </p:grpSpPr>
          <p:grpSp>
            <p:nvGrpSpPr>
              <p:cNvPr id="43" name="群組 42">
                <a:extLst>
                  <a:ext uri="{FF2B5EF4-FFF2-40B4-BE49-F238E27FC236}">
                    <a16:creationId xmlns:a16="http://schemas.microsoft.com/office/drawing/2014/main" id="{616814F8-BF7D-4A97-840A-A05787E6030A}"/>
                  </a:ext>
                </a:extLst>
              </p:cNvPr>
              <p:cNvGrpSpPr>
                <a:grpSpLocks noChangeAspect="1"/>
              </p:cNvGrpSpPr>
              <p:nvPr/>
            </p:nvGrpSpPr>
            <p:grpSpPr>
              <a:xfrm>
                <a:off x="7477392" y="1557501"/>
                <a:ext cx="914400" cy="914400"/>
                <a:chOff x="5356351" y="1998962"/>
                <a:chExt cx="914400" cy="914400"/>
              </a:xfrm>
            </p:grpSpPr>
            <p:pic>
              <p:nvPicPr>
                <p:cNvPr id="45" name="圖形 44" descr="紙張">
                  <a:extLst>
                    <a:ext uri="{FF2B5EF4-FFF2-40B4-BE49-F238E27FC236}">
                      <a16:creationId xmlns:a16="http://schemas.microsoft.com/office/drawing/2014/main" id="{B052907D-863C-4631-B29D-58941B3E4D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351" y="1998962"/>
                  <a:ext cx="914400" cy="914400"/>
                </a:xfrm>
                <a:prstGeom prst="rect">
                  <a:avLst/>
                </a:prstGeom>
              </p:spPr>
            </p:pic>
            <p:sp>
              <p:nvSpPr>
                <p:cNvPr id="46" name="文字方塊 45">
                  <a:extLst>
                    <a:ext uri="{FF2B5EF4-FFF2-40B4-BE49-F238E27FC236}">
                      <a16:creationId xmlns:a16="http://schemas.microsoft.com/office/drawing/2014/main" id="{4EC7109F-C568-47D2-BD73-A60F846E3528}"/>
                    </a:ext>
                  </a:extLst>
                </p:cNvPr>
                <p:cNvSpPr txBox="1"/>
                <p:nvPr/>
              </p:nvSpPr>
              <p:spPr>
                <a:xfrm>
                  <a:off x="5614164" y="2267793"/>
                  <a:ext cx="274824" cy="369332"/>
                </a:xfrm>
                <a:prstGeom prst="rect">
                  <a:avLst/>
                </a:prstGeom>
                <a:noFill/>
              </p:spPr>
              <p:txBody>
                <a:bodyPr wrap="square" rtlCol="0">
                  <a:spAutoFit/>
                </a:bodyPr>
                <a:lstStyle/>
                <a:p>
                  <a:r>
                    <a:rPr lang="en-US" altLang="zh-TW"/>
                    <a:t>m</a:t>
                  </a:r>
                  <a:endParaRPr lang="zh-TW" altLang="en-US"/>
                </a:p>
              </p:txBody>
            </p:sp>
          </p:grpSp>
          <p:cxnSp>
            <p:nvCxnSpPr>
              <p:cNvPr id="44" name="直線接點 43">
                <a:extLst>
                  <a:ext uri="{FF2B5EF4-FFF2-40B4-BE49-F238E27FC236}">
                    <a16:creationId xmlns:a16="http://schemas.microsoft.com/office/drawing/2014/main" id="{0ED57D3E-B97E-458F-80B0-07C2A2D9A888}"/>
                  </a:ext>
                </a:extLst>
              </p:cNvPr>
              <p:cNvCxnSpPr/>
              <p:nvPr/>
            </p:nvCxnSpPr>
            <p:spPr>
              <a:xfrm>
                <a:off x="7078115" y="2137061"/>
                <a:ext cx="0" cy="172743"/>
              </a:xfrm>
              <a:prstGeom prst="line">
                <a:avLst/>
              </a:prstGeom>
              <a:ln>
                <a:noFill/>
              </a:ln>
            </p:spPr>
            <p:style>
              <a:lnRef idx="1">
                <a:schemeClr val="accent1"/>
              </a:lnRef>
              <a:fillRef idx="0">
                <a:schemeClr val="accent1"/>
              </a:fillRef>
              <a:effectRef idx="0">
                <a:schemeClr val="accent1"/>
              </a:effectRef>
              <a:fontRef idx="minor">
                <a:schemeClr val="tx1"/>
              </a:fontRef>
            </p:style>
          </p:cxnSp>
        </p:grpSp>
        <p:cxnSp>
          <p:nvCxnSpPr>
            <p:cNvPr id="5" name="直線接點 4">
              <a:extLst>
                <a:ext uri="{FF2B5EF4-FFF2-40B4-BE49-F238E27FC236}">
                  <a16:creationId xmlns:a16="http://schemas.microsoft.com/office/drawing/2014/main" id="{E3D25A76-8AFC-432D-A224-C47E2092E7D1}"/>
                </a:ext>
              </a:extLst>
            </p:cNvPr>
            <p:cNvCxnSpPr/>
            <p:nvPr/>
          </p:nvCxnSpPr>
          <p:spPr>
            <a:xfrm>
              <a:off x="7637929" y="2302136"/>
              <a:ext cx="193638" cy="389502"/>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27" name="群組 26">
            <a:extLst>
              <a:ext uri="{FF2B5EF4-FFF2-40B4-BE49-F238E27FC236}">
                <a16:creationId xmlns:a16="http://schemas.microsoft.com/office/drawing/2014/main" id="{60D89861-4B46-4035-9110-21638BAA8A69}"/>
              </a:ext>
            </a:extLst>
          </p:cNvPr>
          <p:cNvGrpSpPr/>
          <p:nvPr/>
        </p:nvGrpSpPr>
        <p:grpSpPr>
          <a:xfrm>
            <a:off x="8922011" y="1477859"/>
            <a:ext cx="1279699" cy="1054800"/>
            <a:chOff x="8922011" y="1477859"/>
            <a:chExt cx="1279699" cy="1054800"/>
          </a:xfrm>
        </p:grpSpPr>
        <p:grpSp>
          <p:nvGrpSpPr>
            <p:cNvPr id="47" name="群組 46">
              <a:extLst>
                <a:ext uri="{FF2B5EF4-FFF2-40B4-BE49-F238E27FC236}">
                  <a16:creationId xmlns:a16="http://schemas.microsoft.com/office/drawing/2014/main" id="{6BD4BCD2-5736-4233-B832-14B3F41E77F8}"/>
                </a:ext>
              </a:extLst>
            </p:cNvPr>
            <p:cNvGrpSpPr/>
            <p:nvPr/>
          </p:nvGrpSpPr>
          <p:grpSpPr>
            <a:xfrm>
              <a:off x="8922011" y="1477859"/>
              <a:ext cx="1279699" cy="1054800"/>
              <a:chOff x="8690304" y="1478093"/>
              <a:chExt cx="1279699" cy="1054800"/>
            </a:xfrm>
          </p:grpSpPr>
          <p:pic>
            <p:nvPicPr>
              <p:cNvPr id="48" name="圖片 47">
                <a:extLst>
                  <a:ext uri="{FF2B5EF4-FFF2-40B4-BE49-F238E27FC236}">
                    <a16:creationId xmlns:a16="http://schemas.microsoft.com/office/drawing/2014/main" id="{8BAA5039-6828-4A99-863E-6B051E9623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0304" y="1478093"/>
                <a:ext cx="1054800" cy="1054800"/>
              </a:xfrm>
              <a:prstGeom prst="rect">
                <a:avLst/>
              </a:prstGeom>
            </p:spPr>
          </p:pic>
          <p:cxnSp>
            <p:nvCxnSpPr>
              <p:cNvPr id="49" name="直線接點 48">
                <a:extLst>
                  <a:ext uri="{FF2B5EF4-FFF2-40B4-BE49-F238E27FC236}">
                    <a16:creationId xmlns:a16="http://schemas.microsoft.com/office/drawing/2014/main" id="{1E746AC5-65CC-46A7-8090-7C4B33FF1376}"/>
                  </a:ext>
                </a:extLst>
              </p:cNvPr>
              <p:cNvCxnSpPr/>
              <p:nvPr/>
            </p:nvCxnSpPr>
            <p:spPr>
              <a:xfrm flipH="1">
                <a:off x="9939411" y="1966107"/>
                <a:ext cx="30592" cy="244941"/>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24" name="等腰三角形 23">
              <a:extLst>
                <a:ext uri="{FF2B5EF4-FFF2-40B4-BE49-F238E27FC236}">
                  <a16:creationId xmlns:a16="http://schemas.microsoft.com/office/drawing/2014/main" id="{E0F8E587-E202-4028-9527-3F0B368A9907}"/>
                </a:ext>
              </a:extLst>
            </p:cNvPr>
            <p:cNvSpPr/>
            <p:nvPr/>
          </p:nvSpPr>
          <p:spPr>
            <a:xfrm>
              <a:off x="9769473" y="1826098"/>
              <a:ext cx="224381" cy="8876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4" name="矩形: 圓角 63">
            <a:extLst>
              <a:ext uri="{FF2B5EF4-FFF2-40B4-BE49-F238E27FC236}">
                <a16:creationId xmlns:a16="http://schemas.microsoft.com/office/drawing/2014/main" id="{4D76E9AE-D479-4D1D-8FDA-26E4748A793E}"/>
              </a:ext>
            </a:extLst>
          </p:cNvPr>
          <p:cNvSpPr/>
          <p:nvPr/>
        </p:nvSpPr>
        <p:spPr>
          <a:xfrm>
            <a:off x="9644647" y="2409479"/>
            <a:ext cx="1258645" cy="1290918"/>
          </a:xfrm>
          <a:prstGeom prst="roundRect">
            <a:avLst/>
          </a:prstGeom>
          <a:solidFill>
            <a:srgbClr val="E9EFF1"/>
          </a:solidFill>
          <a:ln>
            <a:solidFill>
              <a:srgbClr val="E9E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標題 5">
            <a:extLst>
              <a:ext uri="{FF2B5EF4-FFF2-40B4-BE49-F238E27FC236}">
                <a16:creationId xmlns:a16="http://schemas.microsoft.com/office/drawing/2014/main" id="{65DD3D49-1DC0-4D20-8553-F3A564AAAB31}"/>
              </a:ext>
            </a:extLst>
          </p:cNvPr>
          <p:cNvSpPr>
            <a:spLocks noGrp="1"/>
          </p:cNvSpPr>
          <p:nvPr>
            <p:ph type="title"/>
          </p:nvPr>
        </p:nvSpPr>
        <p:spPr>
          <a:xfrm>
            <a:off x="977033" y="6359909"/>
            <a:ext cx="797986" cy="257146"/>
          </a:xfrm>
        </p:spPr>
        <p:txBody>
          <a:bodyPr>
            <a:noAutofit/>
          </a:bodyPr>
          <a:lstStyle/>
          <a:p>
            <a:r>
              <a:rPr lang="zh-TW" altLang="en-US" sz="1000" b="0" i="0">
                <a:solidFill>
                  <a:srgbClr val="333333"/>
                </a:solidFill>
                <a:effectLst/>
                <a:latin typeface="Arial" panose="020B0604020202020204" pitchFamily="34" charset="0"/>
              </a:rPr>
              <a:t>初始化</a:t>
            </a:r>
            <a:br>
              <a:rPr lang="zh-TW" altLang="en-US" sz="1000" b="0" i="0">
                <a:solidFill>
                  <a:srgbClr val="333333"/>
                </a:solidFill>
                <a:effectLst/>
                <a:latin typeface="Arial" panose="020B0604020202020204" pitchFamily="34" charset="0"/>
              </a:rPr>
            </a:br>
            <a:endParaRPr lang="zh-TW" altLang="en-US" sz="1000" dirty="0"/>
          </a:p>
        </p:txBody>
      </p:sp>
      <p:sp>
        <p:nvSpPr>
          <p:cNvPr id="7" name="內容版面配置區 6">
            <a:extLst>
              <a:ext uri="{FF2B5EF4-FFF2-40B4-BE49-F238E27FC236}">
                <a16:creationId xmlns:a16="http://schemas.microsoft.com/office/drawing/2014/main" id="{EE00608E-A747-48B4-885B-4EBDC95A833B}"/>
              </a:ext>
            </a:extLst>
          </p:cNvPr>
          <p:cNvSpPr>
            <a:spLocks noGrp="1"/>
          </p:cNvSpPr>
          <p:nvPr>
            <p:ph idx="1"/>
          </p:nvPr>
        </p:nvSpPr>
        <p:spPr>
          <a:xfrm>
            <a:off x="1127492" y="6419784"/>
            <a:ext cx="1043162" cy="253975"/>
          </a:xfrm>
        </p:spPr>
        <p:txBody>
          <a:bodyPr>
            <a:noAutofit/>
          </a:bodyPr>
          <a:lstStyle/>
          <a:p>
            <a:pPr algn="l">
              <a:buFont typeface="Arial" panose="020B0604020202020204" pitchFamily="34" charset="0"/>
              <a:buChar char="•"/>
            </a:pPr>
            <a:r>
              <a:rPr lang="zh-TW" altLang="en-US" sz="200" b="0" i="0">
                <a:solidFill>
                  <a:srgbClr val="333333"/>
                </a:solidFill>
                <a:effectLst/>
                <a:latin typeface="Arial" panose="020B0604020202020204" pitchFamily="34" charset="0"/>
              </a:rPr>
              <a:t>產生 </a:t>
            </a:r>
            <a:r>
              <a:rPr lang="en-US" altLang="zh-TW" sz="200" b="0" i="0">
                <a:solidFill>
                  <a:srgbClr val="333333"/>
                </a:solidFill>
                <a:effectLst/>
                <a:latin typeface="Arial" panose="020B0604020202020204" pitchFamily="34" charset="0"/>
              </a:rPr>
              <a:t>Alice </a:t>
            </a:r>
            <a:r>
              <a:rPr lang="zh-TW" altLang="en-US" sz="200" b="0" i="0">
                <a:solidFill>
                  <a:srgbClr val="333333"/>
                </a:solidFill>
                <a:effectLst/>
                <a:latin typeface="Arial" panose="020B0604020202020204" pitchFamily="34" charset="0"/>
              </a:rPr>
              <a:t>的 </a:t>
            </a:r>
            <a:r>
              <a:rPr lang="en-US" altLang="zh-TW" sz="200" b="0" i="0">
                <a:solidFill>
                  <a:srgbClr val="333333"/>
                </a:solidFill>
                <a:effectLst/>
                <a:latin typeface="Arial" panose="020B0604020202020204" pitchFamily="34" charset="0"/>
              </a:rPr>
              <a:t>DSA </a:t>
            </a:r>
            <a:r>
              <a:rPr lang="zh-TW" altLang="en-US" sz="200" b="0" i="0">
                <a:solidFill>
                  <a:srgbClr val="333333"/>
                </a:solidFill>
                <a:effectLst/>
                <a:latin typeface="Arial" panose="020B0604020202020204" pitchFamily="34" charset="0"/>
              </a:rPr>
              <a:t>公私鑰 </a:t>
            </a:r>
            <a:r>
              <a:rPr lang="en-US" altLang="zh-TW" sz="200" b="0" i="0">
                <a:solidFill>
                  <a:srgbClr val="333333"/>
                </a:solidFill>
                <a:effectLst/>
                <a:latin typeface="Arial" panose="020B0604020202020204" pitchFamily="34" charset="0"/>
              </a:rPr>
              <a:t>PK</a:t>
            </a:r>
            <a:r>
              <a:rPr lang="en-US" altLang="zh-TW" sz="200" b="0" i="0" baseline="-25000">
                <a:solidFill>
                  <a:srgbClr val="333333"/>
                </a:solidFill>
                <a:effectLst/>
                <a:latin typeface="Arial" panose="020B0604020202020204" pitchFamily="34" charset="0"/>
              </a:rPr>
              <a:t>A</a:t>
            </a:r>
            <a:r>
              <a:rPr lang="zh-TW" altLang="en-US" sz="200" b="0" i="0">
                <a:solidFill>
                  <a:srgbClr val="333333"/>
                </a:solidFill>
                <a:effectLst/>
                <a:latin typeface="Arial" panose="020B0604020202020204" pitchFamily="34" charset="0"/>
              </a:rPr>
              <a:t> 及 </a:t>
            </a:r>
            <a:r>
              <a:rPr lang="en-US" altLang="zh-TW" sz="200" b="0" i="0">
                <a:solidFill>
                  <a:srgbClr val="333333"/>
                </a:solidFill>
                <a:effectLst/>
                <a:latin typeface="Arial" panose="020B0604020202020204" pitchFamily="34" charset="0"/>
              </a:rPr>
              <a:t>SK</a:t>
            </a:r>
            <a:r>
              <a:rPr lang="en-US" altLang="zh-TW" sz="200" b="0" i="0" baseline="-25000">
                <a:solidFill>
                  <a:srgbClr val="333333"/>
                </a:solidFill>
                <a:effectLst/>
                <a:latin typeface="Arial" panose="020B0604020202020204" pitchFamily="34" charset="0"/>
              </a:rPr>
              <a:t>A</a:t>
            </a:r>
          </a:p>
          <a:p>
            <a:pPr algn="l">
              <a:buFont typeface="Arial" panose="020B0604020202020204" pitchFamily="34" charset="0"/>
              <a:buChar char="•"/>
            </a:pPr>
            <a:r>
              <a:rPr lang="zh-TW" altLang="en-US" sz="200" b="0" i="0">
                <a:solidFill>
                  <a:srgbClr val="333333"/>
                </a:solidFill>
                <a:effectLst/>
                <a:latin typeface="Arial" panose="020B0604020202020204" pitchFamily="34" charset="0"/>
              </a:rPr>
              <a:t>產生 </a:t>
            </a:r>
            <a:r>
              <a:rPr lang="en-US" altLang="zh-TW" sz="200" b="0" i="0">
                <a:solidFill>
                  <a:srgbClr val="333333"/>
                </a:solidFill>
                <a:effectLst/>
                <a:latin typeface="Arial" panose="020B0604020202020204" pitchFamily="34" charset="0"/>
              </a:rPr>
              <a:t>ID</a:t>
            </a:r>
            <a:r>
              <a:rPr lang="zh-TW" altLang="en-US" sz="200" b="0" i="0">
                <a:solidFill>
                  <a:srgbClr val="333333"/>
                </a:solidFill>
                <a:effectLst/>
                <a:latin typeface="Arial" panose="020B0604020202020204" pitchFamily="34" charset="0"/>
              </a:rPr>
              <a:t>，</a:t>
            </a:r>
            <a:r>
              <a:rPr lang="en-US" altLang="zh-TW" sz="200" b="0" i="0">
                <a:solidFill>
                  <a:srgbClr val="333333"/>
                </a:solidFill>
                <a:effectLst/>
                <a:latin typeface="Arial" panose="020B0604020202020204" pitchFamily="34" charset="0"/>
              </a:rPr>
              <a:t>CH </a:t>
            </a:r>
            <a:r>
              <a:rPr lang="zh-TW" altLang="en-US" sz="200" b="0" i="0">
                <a:solidFill>
                  <a:srgbClr val="333333"/>
                </a:solidFill>
                <a:effectLst/>
                <a:latin typeface="Arial" panose="020B0604020202020204" pitchFamily="34" charset="0"/>
              </a:rPr>
              <a:t>的公鑰 </a:t>
            </a:r>
            <a:r>
              <a:rPr lang="en-US" altLang="zh-TW" sz="200" b="0" i="0">
                <a:solidFill>
                  <a:srgbClr val="333333"/>
                </a:solidFill>
                <a:effectLst/>
                <a:latin typeface="Arial" panose="020B0604020202020204" pitchFamily="34" charset="0"/>
              </a:rPr>
              <a:t>K</a:t>
            </a:r>
            <a:r>
              <a:rPr lang="zh-TW" altLang="en-US" sz="200" b="0" i="0">
                <a:solidFill>
                  <a:srgbClr val="333333"/>
                </a:solidFill>
                <a:effectLst/>
                <a:latin typeface="Arial" panose="020B0604020202020204" pitchFamily="34" charset="0"/>
              </a:rPr>
              <a:t>及後門 </a:t>
            </a:r>
            <a:r>
              <a:rPr lang="en-US" altLang="zh-TW" sz="200" b="0" i="0">
                <a:solidFill>
                  <a:srgbClr val="333333"/>
                </a:solidFill>
                <a:effectLst/>
                <a:latin typeface="Arial" panose="020B0604020202020204" pitchFamily="34" charset="0"/>
              </a:rPr>
              <a:t>x</a:t>
            </a:r>
          </a:p>
          <a:p>
            <a:endParaRPr lang="zh-TW" altLang="en-US" sz="200" dirty="0"/>
          </a:p>
        </p:txBody>
      </p:sp>
      <p:pic>
        <p:nvPicPr>
          <p:cNvPr id="3" name="圖形 2" descr="女性形象">
            <a:extLst>
              <a:ext uri="{FF2B5EF4-FFF2-40B4-BE49-F238E27FC236}">
                <a16:creationId xmlns:a16="http://schemas.microsoft.com/office/drawing/2014/main" id="{EDE30CF3-4484-4CFF-A332-6668F132884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9608" y="6263963"/>
            <a:ext cx="320869" cy="320869"/>
          </a:xfrm>
          <a:prstGeom prst="rect">
            <a:avLst/>
          </a:prstGeom>
        </p:spPr>
      </p:pic>
      <p:grpSp>
        <p:nvGrpSpPr>
          <p:cNvPr id="26" name="群組 25">
            <a:extLst>
              <a:ext uri="{FF2B5EF4-FFF2-40B4-BE49-F238E27FC236}">
                <a16:creationId xmlns:a16="http://schemas.microsoft.com/office/drawing/2014/main" id="{E1324E75-EA27-42F7-90D8-19DD6B121617}"/>
              </a:ext>
            </a:extLst>
          </p:cNvPr>
          <p:cNvGrpSpPr/>
          <p:nvPr/>
        </p:nvGrpSpPr>
        <p:grpSpPr>
          <a:xfrm>
            <a:off x="1426532" y="6272996"/>
            <a:ext cx="330304" cy="320869"/>
            <a:chOff x="2682262" y="1777238"/>
            <a:chExt cx="1029126" cy="914400"/>
          </a:xfrm>
        </p:grpSpPr>
        <p:pic>
          <p:nvPicPr>
            <p:cNvPr id="12" name="圖片 11">
              <a:extLst>
                <a:ext uri="{FF2B5EF4-FFF2-40B4-BE49-F238E27FC236}">
                  <a16:creationId xmlns:a16="http://schemas.microsoft.com/office/drawing/2014/main" id="{F9AD2981-2F7E-4C17-B9FA-668BDB8ABF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2262" y="1777238"/>
              <a:ext cx="914400" cy="914400"/>
            </a:xfrm>
            <a:prstGeom prst="rect">
              <a:avLst/>
            </a:prstGeom>
          </p:spPr>
        </p:pic>
        <p:cxnSp>
          <p:nvCxnSpPr>
            <p:cNvPr id="25" name="直線接點 24">
              <a:extLst>
                <a:ext uri="{FF2B5EF4-FFF2-40B4-BE49-F238E27FC236}">
                  <a16:creationId xmlns:a16="http://schemas.microsoft.com/office/drawing/2014/main" id="{F8157AEA-0589-4266-9A12-99165C0C8FA5}"/>
                </a:ext>
              </a:extLst>
            </p:cNvPr>
            <p:cNvCxnSpPr/>
            <p:nvPr/>
          </p:nvCxnSpPr>
          <p:spPr>
            <a:xfrm flipH="1">
              <a:off x="3483093" y="1927996"/>
              <a:ext cx="228295" cy="131486"/>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29" name="群組 28">
            <a:extLst>
              <a:ext uri="{FF2B5EF4-FFF2-40B4-BE49-F238E27FC236}">
                <a16:creationId xmlns:a16="http://schemas.microsoft.com/office/drawing/2014/main" id="{2FC23648-4C9E-49BF-8EA7-A3C32DB49FB8}"/>
              </a:ext>
            </a:extLst>
          </p:cNvPr>
          <p:cNvGrpSpPr/>
          <p:nvPr/>
        </p:nvGrpSpPr>
        <p:grpSpPr>
          <a:xfrm>
            <a:off x="1867558" y="6282418"/>
            <a:ext cx="293482" cy="320869"/>
            <a:chOff x="4171397" y="1804090"/>
            <a:chExt cx="914400" cy="914400"/>
          </a:xfrm>
        </p:grpSpPr>
        <p:pic>
          <p:nvPicPr>
            <p:cNvPr id="11" name="圖片 10">
              <a:extLst>
                <a:ext uri="{FF2B5EF4-FFF2-40B4-BE49-F238E27FC236}">
                  <a16:creationId xmlns:a16="http://schemas.microsoft.com/office/drawing/2014/main" id="{557039A3-AEF3-4AB9-9F7B-0651BBBC2EC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71397" y="1804090"/>
              <a:ext cx="914400" cy="914400"/>
            </a:xfrm>
            <a:prstGeom prst="rect">
              <a:avLst/>
            </a:prstGeom>
          </p:spPr>
        </p:pic>
        <p:cxnSp>
          <p:nvCxnSpPr>
            <p:cNvPr id="28" name="直線單箭頭接點 27">
              <a:extLst>
                <a:ext uri="{FF2B5EF4-FFF2-40B4-BE49-F238E27FC236}">
                  <a16:creationId xmlns:a16="http://schemas.microsoft.com/office/drawing/2014/main" id="{8273CF59-0952-4FF5-A83A-64F96DE7F08C}"/>
                </a:ext>
              </a:extLst>
            </p:cNvPr>
            <p:cNvCxnSpPr/>
            <p:nvPr/>
          </p:nvCxnSpPr>
          <p:spPr>
            <a:xfrm>
              <a:off x="4354212" y="2571078"/>
              <a:ext cx="386608" cy="80193"/>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grpSp>
      <p:grpSp>
        <p:nvGrpSpPr>
          <p:cNvPr id="33" name="群組 32">
            <a:extLst>
              <a:ext uri="{FF2B5EF4-FFF2-40B4-BE49-F238E27FC236}">
                <a16:creationId xmlns:a16="http://schemas.microsoft.com/office/drawing/2014/main" id="{2616FB63-A260-46D0-AF75-4EFAF61E44CB}"/>
              </a:ext>
            </a:extLst>
          </p:cNvPr>
          <p:cNvGrpSpPr/>
          <p:nvPr/>
        </p:nvGrpSpPr>
        <p:grpSpPr>
          <a:xfrm>
            <a:off x="839608" y="6419784"/>
            <a:ext cx="293482" cy="335035"/>
            <a:chOff x="918826" y="3616331"/>
            <a:chExt cx="914400" cy="954767"/>
          </a:xfrm>
        </p:grpSpPr>
        <p:pic>
          <p:nvPicPr>
            <p:cNvPr id="23" name="圖形 22" descr="員工識別證">
              <a:extLst>
                <a:ext uri="{FF2B5EF4-FFF2-40B4-BE49-F238E27FC236}">
                  <a16:creationId xmlns:a16="http://schemas.microsoft.com/office/drawing/2014/main" id="{80CFB8F8-A6C2-4930-AEB0-590C27580D9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8826" y="3616331"/>
              <a:ext cx="914400" cy="914400"/>
            </a:xfrm>
            <a:prstGeom prst="rect">
              <a:avLst/>
            </a:prstGeom>
          </p:spPr>
        </p:pic>
        <p:sp>
          <p:nvSpPr>
            <p:cNvPr id="32" name="等腰三角形 31">
              <a:extLst>
                <a:ext uri="{FF2B5EF4-FFF2-40B4-BE49-F238E27FC236}">
                  <a16:creationId xmlns:a16="http://schemas.microsoft.com/office/drawing/2014/main" id="{5573DFB6-E0F0-4D5B-8A9F-CB063BF7E553}"/>
                </a:ext>
              </a:extLst>
            </p:cNvPr>
            <p:cNvSpPr/>
            <p:nvPr/>
          </p:nvSpPr>
          <p:spPr>
            <a:xfrm>
              <a:off x="1290206" y="4144123"/>
              <a:ext cx="318106" cy="426975"/>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5" name="群組 34">
            <a:extLst>
              <a:ext uri="{FF2B5EF4-FFF2-40B4-BE49-F238E27FC236}">
                <a16:creationId xmlns:a16="http://schemas.microsoft.com/office/drawing/2014/main" id="{D41D6BB1-44DC-4253-B902-7B97EF999D61}"/>
              </a:ext>
            </a:extLst>
          </p:cNvPr>
          <p:cNvGrpSpPr/>
          <p:nvPr/>
        </p:nvGrpSpPr>
        <p:grpSpPr>
          <a:xfrm>
            <a:off x="1323322" y="6391124"/>
            <a:ext cx="293482" cy="320869"/>
            <a:chOff x="2073351" y="3757515"/>
            <a:chExt cx="914400" cy="914400"/>
          </a:xfrm>
        </p:grpSpPr>
        <p:grpSp>
          <p:nvGrpSpPr>
            <p:cNvPr id="19" name="群組 18">
              <a:extLst>
                <a:ext uri="{FF2B5EF4-FFF2-40B4-BE49-F238E27FC236}">
                  <a16:creationId xmlns:a16="http://schemas.microsoft.com/office/drawing/2014/main" id="{0D456BBD-65F0-413B-8BCF-35EEC579BC90}"/>
                </a:ext>
              </a:extLst>
            </p:cNvPr>
            <p:cNvGrpSpPr>
              <a:grpSpLocks noChangeAspect="1"/>
            </p:cNvGrpSpPr>
            <p:nvPr/>
          </p:nvGrpSpPr>
          <p:grpSpPr>
            <a:xfrm>
              <a:off x="2073351" y="3757515"/>
              <a:ext cx="914400" cy="914400"/>
              <a:chOff x="4675808" y="4166088"/>
              <a:chExt cx="1247400" cy="1247400"/>
            </a:xfrm>
          </p:grpSpPr>
          <p:pic>
            <p:nvPicPr>
              <p:cNvPr id="20" name="圖片 19">
                <a:extLst>
                  <a:ext uri="{FF2B5EF4-FFF2-40B4-BE49-F238E27FC236}">
                    <a16:creationId xmlns:a16="http://schemas.microsoft.com/office/drawing/2014/main" id="{078D10C2-8424-4A8C-B0C0-FA1D9C035C0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21" name="圖片 20">
                <a:extLst>
                  <a:ext uri="{FF2B5EF4-FFF2-40B4-BE49-F238E27FC236}">
                    <a16:creationId xmlns:a16="http://schemas.microsoft.com/office/drawing/2014/main" id="{948126CB-6722-456F-BC27-58D9799C1C4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34" name="箭號: 向右 33">
              <a:extLst>
                <a:ext uri="{FF2B5EF4-FFF2-40B4-BE49-F238E27FC236}">
                  <a16:creationId xmlns:a16="http://schemas.microsoft.com/office/drawing/2014/main" id="{3B61F631-17DA-4973-8E45-E2561189162C}"/>
                </a:ext>
              </a:extLst>
            </p:cNvPr>
            <p:cNvSpPr/>
            <p:nvPr/>
          </p:nvSpPr>
          <p:spPr>
            <a:xfrm>
              <a:off x="2601143" y="4389547"/>
              <a:ext cx="217361" cy="8779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0" name="標題 1">
            <a:extLst>
              <a:ext uri="{FF2B5EF4-FFF2-40B4-BE49-F238E27FC236}">
                <a16:creationId xmlns:a16="http://schemas.microsoft.com/office/drawing/2014/main" id="{1B39DCBE-4B94-4F21-8D51-E877C232A7BF}"/>
              </a:ext>
            </a:extLst>
          </p:cNvPr>
          <p:cNvSpPr txBox="1">
            <a:spLocks/>
          </p:cNvSpPr>
          <p:nvPr/>
        </p:nvSpPr>
        <p:spPr>
          <a:xfrm>
            <a:off x="565149" y="1204721"/>
            <a:ext cx="8267296" cy="14465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dirty="0">
                <a:solidFill>
                  <a:srgbClr val="333333"/>
                </a:solidFill>
                <a:latin typeface="Arial" panose="020B0604020202020204" pitchFamily="34" charset="0"/>
              </a:rPr>
              <a:t>簽名</a:t>
            </a:r>
          </a:p>
        </p:txBody>
      </p:sp>
      <p:sp>
        <p:nvSpPr>
          <p:cNvPr id="41" name="內容版面配置區 2">
            <a:extLst>
              <a:ext uri="{FF2B5EF4-FFF2-40B4-BE49-F238E27FC236}">
                <a16:creationId xmlns:a16="http://schemas.microsoft.com/office/drawing/2014/main" id="{A2E820C8-4A2D-405E-9E23-FA002145A0E4}"/>
              </a:ext>
            </a:extLst>
          </p:cNvPr>
          <p:cNvSpPr txBox="1">
            <a:spLocks/>
          </p:cNvSpPr>
          <p:nvPr/>
        </p:nvSpPr>
        <p:spPr>
          <a:xfrm>
            <a:off x="565150" y="2691638"/>
            <a:ext cx="8267296" cy="3188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zh-TW" altLang="en-US" dirty="0">
                <a:solidFill>
                  <a:srgbClr val="333333"/>
                </a:solidFill>
                <a:latin typeface="Arial" panose="020B0604020202020204" pitchFamily="34" charset="0"/>
              </a:rPr>
              <a:t>簽署者擁有 </a:t>
            </a:r>
            <a:r>
              <a:rPr lang="en-US" altLang="zh-TW" dirty="0">
                <a:solidFill>
                  <a:srgbClr val="333333"/>
                </a:solidFill>
                <a:latin typeface="Arial" panose="020B0604020202020204" pitchFamily="34" charset="0"/>
              </a:rPr>
              <a:t>K, PK</a:t>
            </a:r>
            <a:r>
              <a:rPr lang="en-US" altLang="zh-TW" baseline="-25000" dirty="0">
                <a:solidFill>
                  <a:srgbClr val="333333"/>
                </a:solidFill>
                <a:latin typeface="Arial" panose="020B0604020202020204" pitchFamily="34" charset="0"/>
              </a:rPr>
              <a:t>A</a:t>
            </a:r>
            <a:r>
              <a:rPr lang="en-US" altLang="zh-TW" dirty="0">
                <a:solidFill>
                  <a:srgbClr val="333333"/>
                </a:solidFill>
                <a:latin typeface="Arial" panose="020B0604020202020204" pitchFamily="34" charset="0"/>
              </a:rPr>
              <a:t>, SK</a:t>
            </a:r>
            <a:r>
              <a:rPr lang="en-US" altLang="zh-TW" baseline="-25000" dirty="0">
                <a:solidFill>
                  <a:srgbClr val="333333"/>
                </a:solidFill>
                <a:latin typeface="Arial" panose="020B0604020202020204" pitchFamily="34" charset="0"/>
              </a:rPr>
              <a:t>A</a:t>
            </a:r>
            <a:endParaRPr lang="en-US" altLang="zh-TW" dirty="0">
              <a:solidFill>
                <a:srgbClr val="333333"/>
              </a:solidFill>
              <a:latin typeface="Arial" panose="020B0604020202020204" pitchFamily="34" charset="0"/>
            </a:endParaRPr>
          </a:p>
          <a:p>
            <a:pPr>
              <a:buFont typeface="Arial" panose="020B0604020202020204" pitchFamily="34" charset="0"/>
              <a:buChar char="•"/>
            </a:pPr>
            <a:r>
              <a:rPr lang="zh-TW" altLang="en-US" dirty="0">
                <a:solidFill>
                  <a:srgbClr val="333333"/>
                </a:solidFill>
                <a:latin typeface="Arial" panose="020B0604020202020204" pitchFamily="34" charset="0"/>
              </a:rPr>
              <a:t>使用 </a:t>
            </a:r>
            <a:r>
              <a:rPr lang="en-US" altLang="zh-TW" dirty="0">
                <a:solidFill>
                  <a:srgbClr val="333333"/>
                </a:solidFill>
                <a:latin typeface="Arial" panose="020B0604020202020204" pitchFamily="34" charset="0"/>
              </a:rPr>
              <a:t>K </a:t>
            </a:r>
            <a:r>
              <a:rPr lang="zh-TW" altLang="en-US" dirty="0">
                <a:solidFill>
                  <a:srgbClr val="333333"/>
                </a:solidFill>
                <a:latin typeface="Arial" panose="020B0604020202020204" pitchFamily="34" charset="0"/>
              </a:rPr>
              <a:t>將訊息 </a:t>
            </a:r>
            <a:r>
              <a:rPr lang="en-US" altLang="zh-TW" dirty="0">
                <a:solidFill>
                  <a:srgbClr val="333333"/>
                </a:solidFill>
                <a:latin typeface="Arial" panose="020B0604020202020204" pitchFamily="34" charset="0"/>
              </a:rPr>
              <a:t>m </a:t>
            </a:r>
            <a:r>
              <a:rPr lang="zh-TW" altLang="en-US" dirty="0">
                <a:solidFill>
                  <a:srgbClr val="333333"/>
                </a:solidFill>
                <a:latin typeface="Arial" panose="020B0604020202020204" pitchFamily="34" charset="0"/>
              </a:rPr>
              <a:t>進行 </a:t>
            </a:r>
            <a:r>
              <a:rPr lang="en-US" altLang="zh-TW" dirty="0">
                <a:solidFill>
                  <a:srgbClr val="333333"/>
                </a:solidFill>
                <a:latin typeface="Arial" panose="020B0604020202020204" pitchFamily="34" charset="0"/>
              </a:rPr>
              <a:t>Chameleon Hash</a:t>
            </a:r>
            <a:r>
              <a:rPr lang="zh-TW" altLang="en-US" dirty="0">
                <a:solidFill>
                  <a:srgbClr val="333333"/>
                </a:solidFill>
                <a:latin typeface="Arial" panose="020B0604020202020204" pitchFamily="34" charset="0"/>
              </a:rPr>
              <a:t>，得出結果 </a:t>
            </a:r>
            <a:r>
              <a:rPr lang="en-US" altLang="zh-TW" dirty="0">
                <a:solidFill>
                  <a:srgbClr val="333333"/>
                </a:solidFill>
                <a:latin typeface="Arial" panose="020B0604020202020204" pitchFamily="34" charset="0"/>
              </a:rPr>
              <a:t>Digest = (m, r, CH)</a:t>
            </a:r>
          </a:p>
          <a:p>
            <a:pPr>
              <a:buFont typeface="Arial" panose="020B0604020202020204" pitchFamily="34" charset="0"/>
              <a:buChar char="•"/>
            </a:pPr>
            <a:r>
              <a:rPr lang="zh-TW" altLang="en-US" dirty="0">
                <a:solidFill>
                  <a:srgbClr val="333333"/>
                </a:solidFill>
                <a:latin typeface="Arial" panose="020B0604020202020204" pitchFamily="34" charset="0"/>
              </a:rPr>
              <a:t>將結果加上 </a:t>
            </a:r>
            <a:r>
              <a:rPr lang="en-US" altLang="zh-TW" dirty="0">
                <a:solidFill>
                  <a:srgbClr val="333333"/>
                </a:solidFill>
                <a:latin typeface="Arial" panose="020B0604020202020204" pitchFamily="34" charset="0"/>
              </a:rPr>
              <a:t>ID</a:t>
            </a:r>
            <a:r>
              <a:rPr lang="zh-TW" altLang="en-US" dirty="0">
                <a:solidFill>
                  <a:srgbClr val="333333"/>
                </a:solidFill>
                <a:latin typeface="Arial" panose="020B0604020202020204" pitchFamily="34" charset="0"/>
              </a:rPr>
              <a:t>，並以 </a:t>
            </a:r>
            <a:r>
              <a:rPr lang="en-US" altLang="zh-TW" dirty="0">
                <a:solidFill>
                  <a:srgbClr val="333333"/>
                </a:solidFill>
                <a:latin typeface="Arial" panose="020B0604020202020204" pitchFamily="34" charset="0"/>
              </a:rPr>
              <a:t>Alice </a:t>
            </a:r>
            <a:r>
              <a:rPr lang="zh-TW" altLang="en-US" dirty="0">
                <a:solidFill>
                  <a:srgbClr val="333333"/>
                </a:solidFill>
                <a:latin typeface="Arial" panose="020B0604020202020204" pitchFamily="34" charset="0"/>
              </a:rPr>
              <a:t>的私鑰進行 </a:t>
            </a:r>
            <a:r>
              <a:rPr lang="en-US" altLang="zh-TW" dirty="0">
                <a:solidFill>
                  <a:srgbClr val="333333"/>
                </a:solidFill>
                <a:latin typeface="Arial" panose="020B0604020202020204" pitchFamily="34" charset="0"/>
              </a:rPr>
              <a:t>DSA </a:t>
            </a:r>
            <a:r>
              <a:rPr lang="zh-TW" altLang="en-US" dirty="0">
                <a:solidFill>
                  <a:srgbClr val="333333"/>
                </a:solidFill>
                <a:latin typeface="Arial" panose="020B0604020202020204" pitchFamily="34" charset="0"/>
              </a:rPr>
              <a:t>簽署，得出</a:t>
            </a:r>
            <a:endParaRPr lang="en-US" altLang="zh-TW" dirty="0">
              <a:solidFill>
                <a:srgbClr val="333333"/>
              </a:solidFill>
              <a:latin typeface="Arial" panose="020B0604020202020204" pitchFamily="34" charset="0"/>
            </a:endParaRPr>
          </a:p>
          <a:p>
            <a:pPr marL="0" indent="0">
              <a:buFont typeface="System Font Regular"/>
              <a:buNone/>
            </a:pPr>
            <a:r>
              <a:rPr lang="zh-TW" altLang="en-US" dirty="0">
                <a:solidFill>
                  <a:srgbClr val="333333"/>
                </a:solidFill>
                <a:latin typeface="Arial" panose="020B0604020202020204" pitchFamily="34" charset="0"/>
              </a:rPr>
              <a:t> </a:t>
            </a:r>
            <a:r>
              <a:rPr lang="el-GR" altLang="zh-TW" dirty="0">
                <a:solidFill>
                  <a:srgbClr val="333333"/>
                </a:solidFill>
                <a:latin typeface="Arial" panose="020B0604020202020204" pitchFamily="34" charset="0"/>
              </a:rPr>
              <a:t>σ = </a:t>
            </a:r>
            <a:r>
              <a:rPr lang="en-US" altLang="zh-TW" dirty="0" err="1">
                <a:solidFill>
                  <a:srgbClr val="333333"/>
                </a:solidFill>
                <a:latin typeface="Arial" panose="020B0604020202020204" pitchFamily="34" charset="0"/>
              </a:rPr>
              <a:t>Sign</a:t>
            </a:r>
            <a:r>
              <a:rPr lang="en-US" altLang="zh-TW" baseline="-25000" dirty="0" err="1">
                <a:solidFill>
                  <a:srgbClr val="333333"/>
                </a:solidFill>
                <a:latin typeface="Arial" panose="020B0604020202020204" pitchFamily="34" charset="0"/>
              </a:rPr>
              <a:t>SKA</a:t>
            </a:r>
            <a:r>
              <a:rPr lang="en-US" altLang="zh-TW" dirty="0">
                <a:solidFill>
                  <a:srgbClr val="333333"/>
                </a:solidFill>
                <a:latin typeface="Arial" panose="020B0604020202020204" pitchFamily="34" charset="0"/>
              </a:rPr>
              <a:t>(CH || ID)</a:t>
            </a:r>
          </a:p>
          <a:p>
            <a:pPr>
              <a:buFont typeface="Arial" panose="020B0604020202020204" pitchFamily="34" charset="0"/>
              <a:buChar char="•"/>
            </a:pPr>
            <a:r>
              <a:rPr lang="zh-TW" altLang="en-US" dirty="0">
                <a:solidFill>
                  <a:srgbClr val="333333"/>
                </a:solidFill>
                <a:latin typeface="Arial" panose="020B0604020202020204" pitchFamily="34" charset="0"/>
              </a:rPr>
              <a:t>最後，整個訊息為 </a:t>
            </a:r>
            <a:r>
              <a:rPr lang="en-US" altLang="zh-TW" dirty="0">
                <a:solidFill>
                  <a:srgbClr val="333333"/>
                </a:solidFill>
                <a:latin typeface="Arial" panose="020B0604020202020204" pitchFamily="34" charset="0"/>
              </a:rPr>
              <a:t>(m, r, </a:t>
            </a:r>
            <a:r>
              <a:rPr lang="el-GR" altLang="zh-TW" dirty="0">
                <a:solidFill>
                  <a:srgbClr val="333333"/>
                </a:solidFill>
                <a:latin typeface="Arial" panose="020B0604020202020204" pitchFamily="34" charset="0"/>
              </a:rPr>
              <a:t>σ)</a:t>
            </a:r>
          </a:p>
          <a:p>
            <a:endParaRPr lang="zh-TW" altLang="en-US" dirty="0"/>
          </a:p>
        </p:txBody>
      </p:sp>
      <p:grpSp>
        <p:nvGrpSpPr>
          <p:cNvPr id="61" name="群組 60">
            <a:extLst>
              <a:ext uri="{FF2B5EF4-FFF2-40B4-BE49-F238E27FC236}">
                <a16:creationId xmlns:a16="http://schemas.microsoft.com/office/drawing/2014/main" id="{270C2D0C-4C9E-4C1A-BE0D-F9C6A0F22603}"/>
              </a:ext>
            </a:extLst>
          </p:cNvPr>
          <p:cNvGrpSpPr/>
          <p:nvPr/>
        </p:nvGrpSpPr>
        <p:grpSpPr>
          <a:xfrm>
            <a:off x="9769473" y="2525941"/>
            <a:ext cx="1389337" cy="1054799"/>
            <a:chOff x="9769473" y="2525941"/>
            <a:chExt cx="1389337" cy="1054799"/>
          </a:xfrm>
        </p:grpSpPr>
        <p:grpSp>
          <p:nvGrpSpPr>
            <p:cNvPr id="50" name="群組 49">
              <a:extLst>
                <a:ext uri="{FF2B5EF4-FFF2-40B4-BE49-F238E27FC236}">
                  <a16:creationId xmlns:a16="http://schemas.microsoft.com/office/drawing/2014/main" id="{452EDDAA-A0AC-4395-B9E6-AF10AC531297}"/>
                </a:ext>
              </a:extLst>
            </p:cNvPr>
            <p:cNvGrpSpPr/>
            <p:nvPr/>
          </p:nvGrpSpPr>
          <p:grpSpPr>
            <a:xfrm>
              <a:off x="9769473" y="2525941"/>
              <a:ext cx="1389337" cy="1054799"/>
              <a:chOff x="9537766" y="2526175"/>
              <a:chExt cx="1389337" cy="1054799"/>
            </a:xfrm>
          </p:grpSpPr>
          <p:grpSp>
            <p:nvGrpSpPr>
              <p:cNvPr id="51" name="群組 50">
                <a:extLst>
                  <a:ext uri="{FF2B5EF4-FFF2-40B4-BE49-F238E27FC236}">
                    <a16:creationId xmlns:a16="http://schemas.microsoft.com/office/drawing/2014/main" id="{122C2B2C-28AE-46E1-A14C-E65BC518FA05}"/>
                  </a:ext>
                </a:extLst>
              </p:cNvPr>
              <p:cNvGrpSpPr/>
              <p:nvPr/>
            </p:nvGrpSpPr>
            <p:grpSpPr>
              <a:xfrm>
                <a:off x="9537766" y="2526175"/>
                <a:ext cx="1004874" cy="1054799"/>
                <a:chOff x="3816692" y="2208148"/>
                <a:chExt cx="1004874" cy="1048032"/>
              </a:xfrm>
            </p:grpSpPr>
            <p:pic>
              <p:nvPicPr>
                <p:cNvPr id="53" name="圖片 52">
                  <a:extLst>
                    <a:ext uri="{FF2B5EF4-FFF2-40B4-BE49-F238E27FC236}">
                      <a16:creationId xmlns:a16="http://schemas.microsoft.com/office/drawing/2014/main" id="{2F87C606-316A-4972-9F42-BA469AF7575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54" name="圖形 53" descr="鑰匙">
                  <a:extLst>
                    <a:ext uri="{FF2B5EF4-FFF2-40B4-BE49-F238E27FC236}">
                      <a16:creationId xmlns:a16="http://schemas.microsoft.com/office/drawing/2014/main" id="{7D647CA0-45C9-4516-97FC-A005B7BEC6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16692" y="2208148"/>
                  <a:ext cx="914400" cy="914400"/>
                </a:xfrm>
                <a:prstGeom prst="rect">
                  <a:avLst/>
                </a:prstGeom>
              </p:spPr>
            </p:pic>
          </p:grpSp>
          <p:cxnSp>
            <p:nvCxnSpPr>
              <p:cNvPr id="52" name="直線接點 51">
                <a:extLst>
                  <a:ext uri="{FF2B5EF4-FFF2-40B4-BE49-F238E27FC236}">
                    <a16:creationId xmlns:a16="http://schemas.microsoft.com/office/drawing/2014/main" id="{CE79FAF8-A72E-45AF-AA08-8EE22CB24580}"/>
                  </a:ext>
                </a:extLst>
              </p:cNvPr>
              <p:cNvCxnSpPr/>
              <p:nvPr/>
            </p:nvCxnSpPr>
            <p:spPr>
              <a:xfrm flipH="1">
                <a:off x="10878140" y="2928713"/>
                <a:ext cx="48963" cy="162673"/>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60" name="矩形 59">
              <a:extLst>
                <a:ext uri="{FF2B5EF4-FFF2-40B4-BE49-F238E27FC236}">
                  <a16:creationId xmlns:a16="http://schemas.microsoft.com/office/drawing/2014/main" id="{0B695DE4-8402-4FD4-BCE4-61AB88A1E239}"/>
                </a:ext>
              </a:extLst>
            </p:cNvPr>
            <p:cNvSpPr/>
            <p:nvPr/>
          </p:nvSpPr>
          <p:spPr>
            <a:xfrm>
              <a:off x="10467191" y="2735026"/>
              <a:ext cx="64545" cy="104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3" name="群組 62">
            <a:extLst>
              <a:ext uri="{FF2B5EF4-FFF2-40B4-BE49-F238E27FC236}">
                <a16:creationId xmlns:a16="http://schemas.microsoft.com/office/drawing/2014/main" id="{E3EFE71C-A5BC-416E-991F-E936C4A94DA2}"/>
              </a:ext>
            </a:extLst>
          </p:cNvPr>
          <p:cNvGrpSpPr/>
          <p:nvPr/>
        </p:nvGrpSpPr>
        <p:grpSpPr>
          <a:xfrm>
            <a:off x="9509088" y="2597843"/>
            <a:ext cx="1691429" cy="1465200"/>
            <a:chOff x="9522266" y="3500624"/>
            <a:chExt cx="1691429" cy="1465200"/>
          </a:xfrm>
        </p:grpSpPr>
        <p:grpSp>
          <p:nvGrpSpPr>
            <p:cNvPr id="55" name="群組 54">
              <a:extLst>
                <a:ext uri="{FF2B5EF4-FFF2-40B4-BE49-F238E27FC236}">
                  <a16:creationId xmlns:a16="http://schemas.microsoft.com/office/drawing/2014/main" id="{AB3EF376-76A3-4FD5-A800-644C656D32E3}"/>
                </a:ext>
              </a:extLst>
            </p:cNvPr>
            <p:cNvGrpSpPr/>
            <p:nvPr/>
          </p:nvGrpSpPr>
          <p:grpSpPr>
            <a:xfrm>
              <a:off x="9522266" y="3500624"/>
              <a:ext cx="1691429" cy="1465200"/>
              <a:chOff x="9235674" y="2471901"/>
              <a:chExt cx="1691429" cy="1465200"/>
            </a:xfrm>
          </p:grpSpPr>
          <p:grpSp>
            <p:nvGrpSpPr>
              <p:cNvPr id="56" name="群組 55">
                <a:extLst>
                  <a:ext uri="{FF2B5EF4-FFF2-40B4-BE49-F238E27FC236}">
                    <a16:creationId xmlns:a16="http://schemas.microsoft.com/office/drawing/2014/main" id="{9854C958-DDC6-4B12-9319-5797B4F9AB39}"/>
                  </a:ext>
                </a:extLst>
              </p:cNvPr>
              <p:cNvGrpSpPr>
                <a:grpSpLocks noChangeAspect="1"/>
              </p:cNvGrpSpPr>
              <p:nvPr/>
            </p:nvGrpSpPr>
            <p:grpSpPr>
              <a:xfrm>
                <a:off x="9235674" y="2471901"/>
                <a:ext cx="1465200" cy="1465200"/>
                <a:chOff x="4675808" y="4166088"/>
                <a:chExt cx="1247400" cy="1247400"/>
              </a:xfrm>
            </p:grpSpPr>
            <p:pic>
              <p:nvPicPr>
                <p:cNvPr id="58" name="圖片 57">
                  <a:extLst>
                    <a:ext uri="{FF2B5EF4-FFF2-40B4-BE49-F238E27FC236}">
                      <a16:creationId xmlns:a16="http://schemas.microsoft.com/office/drawing/2014/main" id="{4F7B7714-FCD1-4F08-8B5F-7D7AEFB2B7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59" name="圖片 58">
                  <a:extLst>
                    <a:ext uri="{FF2B5EF4-FFF2-40B4-BE49-F238E27FC236}">
                      <a16:creationId xmlns:a16="http://schemas.microsoft.com/office/drawing/2014/main" id="{B896FD28-8463-4497-9F1D-69757C1AC6C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cxnSp>
            <p:nvCxnSpPr>
              <p:cNvPr id="57" name="直線接點 56">
                <a:extLst>
                  <a:ext uri="{FF2B5EF4-FFF2-40B4-BE49-F238E27FC236}">
                    <a16:creationId xmlns:a16="http://schemas.microsoft.com/office/drawing/2014/main" id="{0208A380-4518-4D49-8284-BCD0B0651D89}"/>
                  </a:ext>
                </a:extLst>
              </p:cNvPr>
              <p:cNvCxnSpPr/>
              <p:nvPr/>
            </p:nvCxnSpPr>
            <p:spPr>
              <a:xfrm>
                <a:off x="10927103" y="2952750"/>
                <a:ext cx="0" cy="354669"/>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62" name="箭號: 向下 61">
              <a:extLst>
                <a:ext uri="{FF2B5EF4-FFF2-40B4-BE49-F238E27FC236}">
                  <a16:creationId xmlns:a16="http://schemas.microsoft.com/office/drawing/2014/main" id="{2ABF3332-9996-45DE-8471-80C429FDA75E}"/>
                </a:ext>
              </a:extLst>
            </p:cNvPr>
            <p:cNvSpPr/>
            <p:nvPr/>
          </p:nvSpPr>
          <p:spPr>
            <a:xfrm>
              <a:off x="10531736" y="4879872"/>
              <a:ext cx="242611" cy="79403"/>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1" name="群組 70">
            <a:extLst>
              <a:ext uri="{FF2B5EF4-FFF2-40B4-BE49-F238E27FC236}">
                <a16:creationId xmlns:a16="http://schemas.microsoft.com/office/drawing/2014/main" id="{163F3ECF-CD53-4DF3-BD80-8DDC441CEF91}"/>
              </a:ext>
            </a:extLst>
          </p:cNvPr>
          <p:cNvGrpSpPr/>
          <p:nvPr/>
        </p:nvGrpSpPr>
        <p:grpSpPr>
          <a:xfrm>
            <a:off x="9945107" y="4065731"/>
            <a:ext cx="914400" cy="914400"/>
            <a:chOff x="9945107" y="4065731"/>
            <a:chExt cx="914400" cy="914400"/>
          </a:xfrm>
        </p:grpSpPr>
        <p:pic>
          <p:nvPicPr>
            <p:cNvPr id="65" name="圖形 64" descr="員工識別證">
              <a:extLst>
                <a:ext uri="{FF2B5EF4-FFF2-40B4-BE49-F238E27FC236}">
                  <a16:creationId xmlns:a16="http://schemas.microsoft.com/office/drawing/2014/main" id="{CF95ABA1-E708-4DD0-ADF1-EEE06433AE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45107" y="4065731"/>
              <a:ext cx="914400" cy="914400"/>
            </a:xfrm>
            <a:prstGeom prst="rect">
              <a:avLst/>
            </a:prstGeom>
          </p:spPr>
        </p:pic>
        <p:sp>
          <p:nvSpPr>
            <p:cNvPr id="70" name="矩形: 圓角 69">
              <a:extLst>
                <a:ext uri="{FF2B5EF4-FFF2-40B4-BE49-F238E27FC236}">
                  <a16:creationId xmlns:a16="http://schemas.microsoft.com/office/drawing/2014/main" id="{BA80D6A6-87AF-4D4E-9C9E-696CD89A8F42}"/>
                </a:ext>
              </a:extLst>
            </p:cNvPr>
            <p:cNvSpPr/>
            <p:nvPr/>
          </p:nvSpPr>
          <p:spPr>
            <a:xfrm>
              <a:off x="10526370" y="4209121"/>
              <a:ext cx="121305" cy="4571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3" name="群組 72">
            <a:extLst>
              <a:ext uri="{FF2B5EF4-FFF2-40B4-BE49-F238E27FC236}">
                <a16:creationId xmlns:a16="http://schemas.microsoft.com/office/drawing/2014/main" id="{A173A86A-DEF7-479A-A1B3-D353E4A1A66F}"/>
              </a:ext>
            </a:extLst>
          </p:cNvPr>
          <p:cNvGrpSpPr/>
          <p:nvPr/>
        </p:nvGrpSpPr>
        <p:grpSpPr>
          <a:xfrm>
            <a:off x="9339358" y="4245183"/>
            <a:ext cx="654496" cy="723077"/>
            <a:chOff x="9465260" y="4246987"/>
            <a:chExt cx="654496" cy="723077"/>
          </a:xfrm>
        </p:grpSpPr>
        <p:grpSp>
          <p:nvGrpSpPr>
            <p:cNvPr id="66" name="群組 65">
              <a:extLst>
                <a:ext uri="{FF2B5EF4-FFF2-40B4-BE49-F238E27FC236}">
                  <a16:creationId xmlns:a16="http://schemas.microsoft.com/office/drawing/2014/main" id="{CB7B1503-9DE7-4186-9ECA-E0A6420F3672}"/>
                </a:ext>
              </a:extLst>
            </p:cNvPr>
            <p:cNvGrpSpPr>
              <a:grpSpLocks noChangeAspect="1"/>
            </p:cNvGrpSpPr>
            <p:nvPr/>
          </p:nvGrpSpPr>
          <p:grpSpPr>
            <a:xfrm>
              <a:off x="9465260" y="4246987"/>
              <a:ext cx="654496" cy="654496"/>
              <a:chOff x="7385687" y="3260345"/>
              <a:chExt cx="2406387" cy="2406387"/>
            </a:xfrm>
          </p:grpSpPr>
          <p:pic>
            <p:nvPicPr>
              <p:cNvPr id="67" name="圖片 66">
                <a:extLst>
                  <a:ext uri="{FF2B5EF4-FFF2-40B4-BE49-F238E27FC236}">
                    <a16:creationId xmlns:a16="http://schemas.microsoft.com/office/drawing/2014/main" id="{05881681-C8EF-4B1E-9A38-B5C338699BB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68" name="圖片 67">
                <a:extLst>
                  <a:ext uri="{FF2B5EF4-FFF2-40B4-BE49-F238E27FC236}">
                    <a16:creationId xmlns:a16="http://schemas.microsoft.com/office/drawing/2014/main" id="{742BCE05-4E2A-4080-A97C-03CB6C62E7A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72" name="箭號: 向下 71">
              <a:extLst>
                <a:ext uri="{FF2B5EF4-FFF2-40B4-BE49-F238E27FC236}">
                  <a16:creationId xmlns:a16="http://schemas.microsoft.com/office/drawing/2014/main" id="{F25B3BF0-1A60-4ACC-AF0C-A8F9C0BAA937}"/>
                </a:ext>
              </a:extLst>
            </p:cNvPr>
            <p:cNvSpPr/>
            <p:nvPr/>
          </p:nvSpPr>
          <p:spPr>
            <a:xfrm>
              <a:off x="9516900" y="4854912"/>
              <a:ext cx="226229" cy="115152"/>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5" name="群組 74">
            <a:extLst>
              <a:ext uri="{FF2B5EF4-FFF2-40B4-BE49-F238E27FC236}">
                <a16:creationId xmlns:a16="http://schemas.microsoft.com/office/drawing/2014/main" id="{A3E7291A-0CA5-48FF-9852-821E7E0E71C1}"/>
              </a:ext>
            </a:extLst>
          </p:cNvPr>
          <p:cNvGrpSpPr/>
          <p:nvPr/>
        </p:nvGrpSpPr>
        <p:grpSpPr>
          <a:xfrm>
            <a:off x="9209406" y="4027012"/>
            <a:ext cx="914400" cy="1438971"/>
            <a:chOff x="9635177" y="3941170"/>
            <a:chExt cx="914400" cy="1438971"/>
          </a:xfrm>
        </p:grpSpPr>
        <p:pic>
          <p:nvPicPr>
            <p:cNvPr id="69" name="圖片 68">
              <a:extLst>
                <a:ext uri="{FF2B5EF4-FFF2-40B4-BE49-F238E27FC236}">
                  <a16:creationId xmlns:a16="http://schemas.microsoft.com/office/drawing/2014/main" id="{C1FAABE0-A200-419C-82AF-96824B2EAFD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35177" y="3941170"/>
              <a:ext cx="914400" cy="914400"/>
            </a:xfrm>
            <a:prstGeom prst="rect">
              <a:avLst/>
            </a:prstGeom>
          </p:spPr>
        </p:pic>
        <p:sp>
          <p:nvSpPr>
            <p:cNvPr id="74" name="等腰三角形 73">
              <a:extLst>
                <a:ext uri="{FF2B5EF4-FFF2-40B4-BE49-F238E27FC236}">
                  <a16:creationId xmlns:a16="http://schemas.microsoft.com/office/drawing/2014/main" id="{A22AC5DB-CB35-4DD4-B793-04C823FE59BB}"/>
                </a:ext>
              </a:extLst>
            </p:cNvPr>
            <p:cNvSpPr/>
            <p:nvPr/>
          </p:nvSpPr>
          <p:spPr>
            <a:xfrm>
              <a:off x="9644647" y="5265031"/>
              <a:ext cx="124826" cy="11511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6" name="群組 75">
            <a:extLst>
              <a:ext uri="{FF2B5EF4-FFF2-40B4-BE49-F238E27FC236}">
                <a16:creationId xmlns:a16="http://schemas.microsoft.com/office/drawing/2014/main" id="{258A9F63-7876-4BB5-9D73-64A7BC9A8080}"/>
              </a:ext>
            </a:extLst>
          </p:cNvPr>
          <p:cNvGrpSpPr/>
          <p:nvPr/>
        </p:nvGrpSpPr>
        <p:grpSpPr>
          <a:xfrm>
            <a:off x="1859567" y="1757055"/>
            <a:ext cx="883633" cy="914400"/>
            <a:chOff x="1859567" y="1757055"/>
            <a:chExt cx="883633" cy="914400"/>
          </a:xfrm>
        </p:grpSpPr>
        <p:grpSp>
          <p:nvGrpSpPr>
            <p:cNvPr id="77" name="群組 76">
              <a:extLst>
                <a:ext uri="{FF2B5EF4-FFF2-40B4-BE49-F238E27FC236}">
                  <a16:creationId xmlns:a16="http://schemas.microsoft.com/office/drawing/2014/main" id="{948FD561-D83A-484B-9D3A-76ECA04C334E}"/>
                </a:ext>
              </a:extLst>
            </p:cNvPr>
            <p:cNvGrpSpPr>
              <a:grpSpLocks noChangeAspect="1"/>
            </p:cNvGrpSpPr>
            <p:nvPr/>
          </p:nvGrpSpPr>
          <p:grpSpPr>
            <a:xfrm>
              <a:off x="1859567" y="1757055"/>
              <a:ext cx="871119" cy="914400"/>
              <a:chOff x="3816692" y="2208147"/>
              <a:chExt cx="1004874" cy="1048033"/>
            </a:xfrm>
          </p:grpSpPr>
          <p:pic>
            <p:nvPicPr>
              <p:cNvPr id="79" name="圖片 78">
                <a:extLst>
                  <a:ext uri="{FF2B5EF4-FFF2-40B4-BE49-F238E27FC236}">
                    <a16:creationId xmlns:a16="http://schemas.microsoft.com/office/drawing/2014/main" id="{34DC488F-9744-4E17-9E2F-F326297FC555}"/>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80" name="圖形 79" descr="鑰匙">
                <a:extLst>
                  <a:ext uri="{FF2B5EF4-FFF2-40B4-BE49-F238E27FC236}">
                    <a16:creationId xmlns:a16="http://schemas.microsoft.com/office/drawing/2014/main" id="{9F152D95-55CA-4296-AEAA-38D70A0592D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16692" y="2208147"/>
                <a:ext cx="914400" cy="914400"/>
              </a:xfrm>
              <a:prstGeom prst="rect">
                <a:avLst/>
              </a:prstGeom>
            </p:spPr>
          </p:pic>
        </p:grpSp>
        <p:cxnSp>
          <p:nvCxnSpPr>
            <p:cNvPr id="78" name="直線接點 77">
              <a:extLst>
                <a:ext uri="{FF2B5EF4-FFF2-40B4-BE49-F238E27FC236}">
                  <a16:creationId xmlns:a16="http://schemas.microsoft.com/office/drawing/2014/main" id="{5EA2D23E-0EC5-40DF-94CC-1965B2F0A3B1}"/>
                </a:ext>
              </a:extLst>
            </p:cNvPr>
            <p:cNvCxnSpPr/>
            <p:nvPr/>
          </p:nvCxnSpPr>
          <p:spPr>
            <a:xfrm>
              <a:off x="2447491" y="1826098"/>
              <a:ext cx="295709" cy="139775"/>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81" name="群組 80">
            <a:extLst>
              <a:ext uri="{FF2B5EF4-FFF2-40B4-BE49-F238E27FC236}">
                <a16:creationId xmlns:a16="http://schemas.microsoft.com/office/drawing/2014/main" id="{9562B86E-19EC-4316-963F-E6B941B9F11D}"/>
              </a:ext>
            </a:extLst>
          </p:cNvPr>
          <p:cNvGrpSpPr/>
          <p:nvPr/>
        </p:nvGrpSpPr>
        <p:grpSpPr>
          <a:xfrm>
            <a:off x="2910975" y="1892176"/>
            <a:ext cx="914400" cy="914400"/>
            <a:chOff x="2910975" y="1892176"/>
            <a:chExt cx="914400" cy="914400"/>
          </a:xfrm>
        </p:grpSpPr>
        <p:pic>
          <p:nvPicPr>
            <p:cNvPr id="82" name="圖片 81">
              <a:extLst>
                <a:ext uri="{FF2B5EF4-FFF2-40B4-BE49-F238E27FC236}">
                  <a16:creationId xmlns:a16="http://schemas.microsoft.com/office/drawing/2014/main" id="{73A520CD-53AD-4A6D-8904-AFEE711FFF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10975" y="1892176"/>
              <a:ext cx="914400" cy="914400"/>
            </a:xfrm>
            <a:prstGeom prst="rect">
              <a:avLst/>
            </a:prstGeom>
          </p:spPr>
        </p:pic>
        <p:sp>
          <p:nvSpPr>
            <p:cNvPr id="83" name="矩形 82">
              <a:extLst>
                <a:ext uri="{FF2B5EF4-FFF2-40B4-BE49-F238E27FC236}">
                  <a16:creationId xmlns:a16="http://schemas.microsoft.com/office/drawing/2014/main" id="{8457E848-00B5-4869-8DAF-3B5293A4B2D5}"/>
                </a:ext>
              </a:extLst>
            </p:cNvPr>
            <p:cNvSpPr/>
            <p:nvPr/>
          </p:nvSpPr>
          <p:spPr>
            <a:xfrm>
              <a:off x="3345628" y="2554861"/>
              <a:ext cx="118828" cy="136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4" name="群組 83">
            <a:extLst>
              <a:ext uri="{FF2B5EF4-FFF2-40B4-BE49-F238E27FC236}">
                <a16:creationId xmlns:a16="http://schemas.microsoft.com/office/drawing/2014/main" id="{4BD973B3-4CF8-4694-8408-440F9702D861}"/>
              </a:ext>
            </a:extLst>
          </p:cNvPr>
          <p:cNvGrpSpPr/>
          <p:nvPr/>
        </p:nvGrpSpPr>
        <p:grpSpPr>
          <a:xfrm>
            <a:off x="3967780" y="1892176"/>
            <a:ext cx="914400" cy="914400"/>
            <a:chOff x="3967780" y="1892176"/>
            <a:chExt cx="914400" cy="914400"/>
          </a:xfrm>
        </p:grpSpPr>
        <p:grpSp>
          <p:nvGrpSpPr>
            <p:cNvPr id="85" name="群組 84">
              <a:extLst>
                <a:ext uri="{FF2B5EF4-FFF2-40B4-BE49-F238E27FC236}">
                  <a16:creationId xmlns:a16="http://schemas.microsoft.com/office/drawing/2014/main" id="{135D21DF-3923-41F9-8BCC-5A663D4D8870}"/>
                </a:ext>
              </a:extLst>
            </p:cNvPr>
            <p:cNvGrpSpPr>
              <a:grpSpLocks noChangeAspect="1"/>
            </p:cNvGrpSpPr>
            <p:nvPr/>
          </p:nvGrpSpPr>
          <p:grpSpPr>
            <a:xfrm>
              <a:off x="3967780" y="1892176"/>
              <a:ext cx="914400" cy="914400"/>
              <a:chOff x="7385687" y="3260345"/>
              <a:chExt cx="2406387" cy="2406387"/>
            </a:xfrm>
          </p:grpSpPr>
          <p:pic>
            <p:nvPicPr>
              <p:cNvPr id="87" name="圖片 86">
                <a:extLst>
                  <a:ext uri="{FF2B5EF4-FFF2-40B4-BE49-F238E27FC236}">
                    <a16:creationId xmlns:a16="http://schemas.microsoft.com/office/drawing/2014/main" id="{B2264A30-4E63-4C08-B4F8-7922EA8F28D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88" name="圖片 87">
                <a:extLst>
                  <a:ext uri="{FF2B5EF4-FFF2-40B4-BE49-F238E27FC236}">
                    <a16:creationId xmlns:a16="http://schemas.microsoft.com/office/drawing/2014/main" id="{3ED5E66C-4134-47CF-B4CA-D7D198180E72}"/>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86" name="箭號: 向下 85">
              <a:extLst>
                <a:ext uri="{FF2B5EF4-FFF2-40B4-BE49-F238E27FC236}">
                  <a16:creationId xmlns:a16="http://schemas.microsoft.com/office/drawing/2014/main" id="{DA27D2EC-CE38-4F55-BC50-1A380188BA25}"/>
                </a:ext>
              </a:extLst>
            </p:cNvPr>
            <p:cNvSpPr/>
            <p:nvPr/>
          </p:nvSpPr>
          <p:spPr>
            <a:xfrm>
              <a:off x="4356699" y="2409479"/>
              <a:ext cx="173313" cy="261975"/>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9" name="群組 88">
            <a:extLst>
              <a:ext uri="{FF2B5EF4-FFF2-40B4-BE49-F238E27FC236}">
                <a16:creationId xmlns:a16="http://schemas.microsoft.com/office/drawing/2014/main" id="{2D674933-085E-41E6-BF6E-4445D2828659}"/>
              </a:ext>
            </a:extLst>
          </p:cNvPr>
          <p:cNvGrpSpPr/>
          <p:nvPr/>
        </p:nvGrpSpPr>
        <p:grpSpPr>
          <a:xfrm>
            <a:off x="4402104" y="4965824"/>
            <a:ext cx="914400" cy="914400"/>
            <a:chOff x="4402104" y="4965824"/>
            <a:chExt cx="914400" cy="914400"/>
          </a:xfrm>
        </p:grpSpPr>
        <p:grpSp>
          <p:nvGrpSpPr>
            <p:cNvPr id="90" name="群組 89">
              <a:extLst>
                <a:ext uri="{FF2B5EF4-FFF2-40B4-BE49-F238E27FC236}">
                  <a16:creationId xmlns:a16="http://schemas.microsoft.com/office/drawing/2014/main" id="{9CCF4E91-FBEB-4FD7-81DA-3EB6D8C20142}"/>
                </a:ext>
              </a:extLst>
            </p:cNvPr>
            <p:cNvGrpSpPr/>
            <p:nvPr/>
          </p:nvGrpSpPr>
          <p:grpSpPr>
            <a:xfrm>
              <a:off x="4402104" y="4965824"/>
              <a:ext cx="914400" cy="914400"/>
              <a:chOff x="5356351" y="1998962"/>
              <a:chExt cx="914400" cy="914400"/>
            </a:xfrm>
          </p:grpSpPr>
          <p:pic>
            <p:nvPicPr>
              <p:cNvPr id="92" name="圖形 91" descr="紙張">
                <a:extLst>
                  <a:ext uri="{FF2B5EF4-FFF2-40B4-BE49-F238E27FC236}">
                    <a16:creationId xmlns:a16="http://schemas.microsoft.com/office/drawing/2014/main" id="{DE738722-1BFC-487C-A8FB-66F4DD445A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351" y="1998962"/>
                <a:ext cx="914400" cy="914400"/>
              </a:xfrm>
              <a:prstGeom prst="rect">
                <a:avLst/>
              </a:prstGeom>
            </p:spPr>
          </p:pic>
          <p:sp>
            <p:nvSpPr>
              <p:cNvPr id="93" name="文字方塊 92">
                <a:extLst>
                  <a:ext uri="{FF2B5EF4-FFF2-40B4-BE49-F238E27FC236}">
                    <a16:creationId xmlns:a16="http://schemas.microsoft.com/office/drawing/2014/main" id="{341CC446-D189-4C8C-9C99-78DB2D2037B8}"/>
                  </a:ext>
                </a:extLst>
              </p:cNvPr>
              <p:cNvSpPr txBox="1"/>
              <p:nvPr/>
            </p:nvSpPr>
            <p:spPr>
              <a:xfrm>
                <a:off x="5614164" y="2267793"/>
                <a:ext cx="274824" cy="369332"/>
              </a:xfrm>
              <a:prstGeom prst="rect">
                <a:avLst/>
              </a:prstGeom>
              <a:noFill/>
            </p:spPr>
            <p:txBody>
              <a:bodyPr wrap="square" rtlCol="0">
                <a:spAutoFit/>
              </a:bodyPr>
              <a:lstStyle/>
              <a:p>
                <a:r>
                  <a:rPr lang="en-US" altLang="zh-TW"/>
                  <a:t>m</a:t>
                </a:r>
                <a:endParaRPr lang="zh-TW" altLang="en-US"/>
              </a:p>
            </p:txBody>
          </p:sp>
        </p:grpSp>
        <p:sp>
          <p:nvSpPr>
            <p:cNvPr id="91" name="矩形: 圓角 90">
              <a:extLst>
                <a:ext uri="{FF2B5EF4-FFF2-40B4-BE49-F238E27FC236}">
                  <a16:creationId xmlns:a16="http://schemas.microsoft.com/office/drawing/2014/main" id="{3C88C5A5-D4EC-4CBE-B490-2C67FE899D1A}"/>
                </a:ext>
              </a:extLst>
            </p:cNvPr>
            <p:cNvSpPr/>
            <p:nvPr/>
          </p:nvSpPr>
          <p:spPr>
            <a:xfrm>
              <a:off x="5131398" y="5515302"/>
              <a:ext cx="185105" cy="1379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4" name="群組 93">
            <a:extLst>
              <a:ext uri="{FF2B5EF4-FFF2-40B4-BE49-F238E27FC236}">
                <a16:creationId xmlns:a16="http://schemas.microsoft.com/office/drawing/2014/main" id="{1DE8389F-4F18-4E95-BCB2-B0CB95A4FE5B}"/>
              </a:ext>
            </a:extLst>
          </p:cNvPr>
          <p:cNvGrpSpPr/>
          <p:nvPr/>
        </p:nvGrpSpPr>
        <p:grpSpPr>
          <a:xfrm>
            <a:off x="5439489" y="4891921"/>
            <a:ext cx="1054800" cy="1054800"/>
            <a:chOff x="5439489" y="4891921"/>
            <a:chExt cx="1054800" cy="1054800"/>
          </a:xfrm>
        </p:grpSpPr>
        <p:pic>
          <p:nvPicPr>
            <p:cNvPr id="95" name="圖片 94">
              <a:extLst>
                <a:ext uri="{FF2B5EF4-FFF2-40B4-BE49-F238E27FC236}">
                  <a16:creationId xmlns:a16="http://schemas.microsoft.com/office/drawing/2014/main" id="{3A171FAC-38FA-491C-B7F5-EBE6F3799C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9489" y="4891921"/>
              <a:ext cx="1054800" cy="1054800"/>
            </a:xfrm>
            <a:prstGeom prst="rect">
              <a:avLst/>
            </a:prstGeom>
          </p:spPr>
        </p:pic>
        <p:sp>
          <p:nvSpPr>
            <p:cNvPr id="96" name="等腰三角形 95">
              <a:extLst>
                <a:ext uri="{FF2B5EF4-FFF2-40B4-BE49-F238E27FC236}">
                  <a16:creationId xmlns:a16="http://schemas.microsoft.com/office/drawing/2014/main" id="{2C40E570-F68C-46B8-B061-701F452C3E5A}"/>
                </a:ext>
              </a:extLst>
            </p:cNvPr>
            <p:cNvSpPr/>
            <p:nvPr/>
          </p:nvSpPr>
          <p:spPr>
            <a:xfrm>
              <a:off x="6196405" y="5057327"/>
              <a:ext cx="157484" cy="256951"/>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8" name="標題 1">
            <a:extLst>
              <a:ext uri="{FF2B5EF4-FFF2-40B4-BE49-F238E27FC236}">
                <a16:creationId xmlns:a16="http://schemas.microsoft.com/office/drawing/2014/main" id="{AB937A4D-5C2E-45F1-9816-81C06CED2897}"/>
              </a:ext>
            </a:extLst>
          </p:cNvPr>
          <p:cNvSpPr txBox="1">
            <a:spLocks/>
          </p:cNvSpPr>
          <p:nvPr/>
        </p:nvSpPr>
        <p:spPr>
          <a:xfrm>
            <a:off x="6494289" y="6324490"/>
            <a:ext cx="1065007" cy="292565"/>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solidFill>
                  <a:srgbClr val="333333"/>
                </a:solidFill>
                <a:latin typeface="Arial" panose="020B0604020202020204" pitchFamily="34" charset="0"/>
              </a:rPr>
              <a:t>驗證</a:t>
            </a:r>
            <a:br>
              <a:rPr lang="zh-TW" altLang="en-US">
                <a:solidFill>
                  <a:srgbClr val="333333"/>
                </a:solidFill>
                <a:latin typeface="Arial" panose="020B0604020202020204" pitchFamily="34" charset="0"/>
              </a:rPr>
            </a:br>
            <a:endParaRPr lang="zh-TW" altLang="en-US" dirty="0"/>
          </a:p>
        </p:txBody>
      </p:sp>
      <p:sp>
        <p:nvSpPr>
          <p:cNvPr id="109" name="內容版面配置區 2">
            <a:extLst>
              <a:ext uri="{FF2B5EF4-FFF2-40B4-BE49-F238E27FC236}">
                <a16:creationId xmlns:a16="http://schemas.microsoft.com/office/drawing/2014/main" id="{EBAFFE89-A85D-4C8B-861F-7D43311F23CE}"/>
              </a:ext>
            </a:extLst>
          </p:cNvPr>
          <p:cNvSpPr txBox="1">
            <a:spLocks/>
          </p:cNvSpPr>
          <p:nvPr/>
        </p:nvSpPr>
        <p:spPr>
          <a:xfrm>
            <a:off x="6281701" y="6290166"/>
            <a:ext cx="1960035" cy="42182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zh-TW" altLang="en-US" sz="100">
                <a:solidFill>
                  <a:srgbClr val="333333"/>
                </a:solidFill>
                <a:latin typeface="Arial" panose="020B0604020202020204" pitchFamily="34" charset="0"/>
              </a:rPr>
              <a:t>任何人均擁有 </a:t>
            </a:r>
            <a:r>
              <a:rPr lang="en-US" altLang="zh-TW" sz="100">
                <a:solidFill>
                  <a:srgbClr val="333333"/>
                </a:solidFill>
                <a:latin typeface="Arial" panose="020B0604020202020204" pitchFamily="34" charset="0"/>
              </a:rPr>
              <a:t>K, PK</a:t>
            </a:r>
            <a:r>
              <a:rPr lang="en-US" altLang="zh-TW" sz="100" baseline="-25000">
                <a:solidFill>
                  <a:srgbClr val="333333"/>
                </a:solidFill>
                <a:latin typeface="Arial" panose="020B0604020202020204" pitchFamily="34" charset="0"/>
              </a:rPr>
              <a:t>A</a:t>
            </a:r>
            <a:endParaRPr lang="en-US" altLang="zh-TW" sz="100">
              <a:solidFill>
                <a:srgbClr val="333333"/>
              </a:solidFill>
              <a:latin typeface="Arial" panose="020B0604020202020204" pitchFamily="34" charset="0"/>
            </a:endParaRPr>
          </a:p>
          <a:p>
            <a:pPr>
              <a:buFont typeface="Arial" panose="020B0604020202020204" pitchFamily="34" charset="0"/>
              <a:buChar char="•"/>
            </a:pPr>
            <a:r>
              <a:rPr lang="zh-TW" altLang="en-US" sz="100">
                <a:solidFill>
                  <a:srgbClr val="333333"/>
                </a:solidFill>
                <a:latin typeface="Arial" panose="020B0604020202020204" pitchFamily="34" charset="0"/>
              </a:rPr>
              <a:t>收到 </a:t>
            </a:r>
            <a:r>
              <a:rPr lang="en-US" altLang="zh-TW" sz="100">
                <a:solidFill>
                  <a:srgbClr val="333333"/>
                </a:solidFill>
                <a:latin typeface="Arial" panose="020B0604020202020204" pitchFamily="34" charset="0"/>
              </a:rPr>
              <a:t>(m, r, </a:t>
            </a:r>
            <a:r>
              <a:rPr lang="el-GR" altLang="zh-TW" sz="100">
                <a:solidFill>
                  <a:srgbClr val="333333"/>
                </a:solidFill>
                <a:latin typeface="Arial" panose="020B0604020202020204" pitchFamily="34" charset="0"/>
              </a:rPr>
              <a:t>σ) </a:t>
            </a:r>
            <a:r>
              <a:rPr lang="zh-TW" altLang="en-US" sz="100">
                <a:solidFill>
                  <a:srgbClr val="333333"/>
                </a:solidFill>
                <a:latin typeface="Arial" panose="020B0604020202020204" pitchFamily="34" charset="0"/>
              </a:rPr>
              <a:t>後，使用 </a:t>
            </a:r>
            <a:r>
              <a:rPr lang="en-US" altLang="zh-TW" sz="100">
                <a:solidFill>
                  <a:srgbClr val="333333"/>
                </a:solidFill>
                <a:latin typeface="Arial" panose="020B0604020202020204" pitchFamily="34" charset="0"/>
              </a:rPr>
              <a:t>K </a:t>
            </a:r>
            <a:r>
              <a:rPr lang="zh-TW" altLang="en-US" sz="100">
                <a:solidFill>
                  <a:srgbClr val="333333"/>
                </a:solidFill>
                <a:latin typeface="Arial" panose="020B0604020202020204" pitchFamily="34" charset="0"/>
              </a:rPr>
              <a:t>及 </a:t>
            </a:r>
            <a:r>
              <a:rPr lang="en-US" altLang="zh-TW" sz="100">
                <a:solidFill>
                  <a:srgbClr val="333333"/>
                </a:solidFill>
                <a:latin typeface="Arial" panose="020B0604020202020204" pitchFamily="34" charset="0"/>
              </a:rPr>
              <a:t>r </a:t>
            </a:r>
            <a:r>
              <a:rPr lang="zh-TW" altLang="en-US" sz="100">
                <a:solidFill>
                  <a:srgbClr val="333333"/>
                </a:solidFill>
                <a:latin typeface="Arial" panose="020B0604020202020204" pitchFamily="34" charset="0"/>
              </a:rPr>
              <a:t>將訊息 </a:t>
            </a:r>
            <a:r>
              <a:rPr lang="en-US" altLang="zh-TW" sz="100">
                <a:solidFill>
                  <a:srgbClr val="333333"/>
                </a:solidFill>
                <a:latin typeface="Arial" panose="020B0604020202020204" pitchFamily="34" charset="0"/>
              </a:rPr>
              <a:t>m </a:t>
            </a:r>
          </a:p>
          <a:p>
            <a:pPr marL="0" indent="0">
              <a:buFont typeface="System Font Regular"/>
              <a:buNone/>
            </a:pPr>
            <a:r>
              <a:rPr lang="zh-TW" altLang="en-US" sz="100">
                <a:solidFill>
                  <a:srgbClr val="333333"/>
                </a:solidFill>
                <a:latin typeface="Arial" panose="020B0604020202020204" pitchFamily="34" charset="0"/>
              </a:rPr>
              <a:t>進行 </a:t>
            </a:r>
            <a:r>
              <a:rPr lang="en-US" altLang="zh-TW" sz="100">
                <a:solidFill>
                  <a:srgbClr val="333333"/>
                </a:solidFill>
                <a:latin typeface="Arial" panose="020B0604020202020204" pitchFamily="34" charset="0"/>
              </a:rPr>
              <a:t>Chameleon Hash</a:t>
            </a:r>
            <a:r>
              <a:rPr lang="zh-TW" altLang="en-US" sz="100">
                <a:solidFill>
                  <a:srgbClr val="333333"/>
                </a:solidFill>
                <a:latin typeface="Arial" panose="020B0604020202020204" pitchFamily="34" charset="0"/>
              </a:rPr>
              <a:t>，得出結果 </a:t>
            </a:r>
            <a:r>
              <a:rPr lang="en-US" altLang="zh-TW" sz="100">
                <a:solidFill>
                  <a:srgbClr val="333333"/>
                </a:solidFill>
                <a:latin typeface="Arial" panose="020B0604020202020204" pitchFamily="34" charset="0"/>
              </a:rPr>
              <a:t>CH</a:t>
            </a:r>
          </a:p>
          <a:p>
            <a:pPr>
              <a:buFont typeface="Arial" panose="020B0604020202020204" pitchFamily="34" charset="0"/>
              <a:buChar char="•"/>
            </a:pPr>
            <a:r>
              <a:rPr lang="zh-TW" altLang="en-US" sz="100">
                <a:solidFill>
                  <a:srgbClr val="333333"/>
                </a:solidFill>
                <a:latin typeface="Arial" panose="020B0604020202020204" pitchFamily="34" charset="0"/>
              </a:rPr>
              <a:t>將結果加上 </a:t>
            </a:r>
            <a:r>
              <a:rPr lang="en-US" altLang="zh-TW" sz="100">
                <a:solidFill>
                  <a:srgbClr val="333333"/>
                </a:solidFill>
                <a:latin typeface="Arial" panose="020B0604020202020204" pitchFamily="34" charset="0"/>
              </a:rPr>
              <a:t>ID</a:t>
            </a:r>
            <a:r>
              <a:rPr lang="zh-TW" altLang="en-US" sz="100">
                <a:solidFill>
                  <a:srgbClr val="333333"/>
                </a:solidFill>
                <a:latin typeface="Arial" panose="020B0604020202020204" pitchFamily="34" charset="0"/>
              </a:rPr>
              <a:t>，再以 </a:t>
            </a:r>
            <a:r>
              <a:rPr lang="en-US" altLang="zh-TW" sz="100">
                <a:solidFill>
                  <a:srgbClr val="333333"/>
                </a:solidFill>
                <a:latin typeface="Arial" panose="020B0604020202020204" pitchFamily="34" charset="0"/>
              </a:rPr>
              <a:t>DSA </a:t>
            </a:r>
            <a:r>
              <a:rPr lang="zh-TW" altLang="en-US" sz="100">
                <a:solidFill>
                  <a:srgbClr val="333333"/>
                </a:solidFill>
                <a:latin typeface="Arial" panose="020B0604020202020204" pitchFamily="34" charset="0"/>
              </a:rPr>
              <a:t>驗證，得出 </a:t>
            </a:r>
            <a:endParaRPr lang="en-US" altLang="zh-TW" sz="100">
              <a:solidFill>
                <a:srgbClr val="333333"/>
              </a:solidFill>
              <a:latin typeface="Arial" panose="020B0604020202020204" pitchFamily="34" charset="0"/>
            </a:endParaRPr>
          </a:p>
          <a:p>
            <a:pPr marL="0" indent="0">
              <a:buFont typeface="System Font Regular"/>
              <a:buNone/>
            </a:pPr>
            <a:r>
              <a:rPr lang="en-US" altLang="zh-TW" sz="100">
                <a:solidFill>
                  <a:srgbClr val="333333"/>
                </a:solidFill>
                <a:latin typeface="Arial" panose="020B0604020202020204" pitchFamily="34" charset="0"/>
              </a:rPr>
              <a:t>Result = </a:t>
            </a:r>
            <a:r>
              <a:rPr lang="en-US" altLang="zh-TW" sz="100" err="1">
                <a:solidFill>
                  <a:srgbClr val="333333"/>
                </a:solidFill>
                <a:latin typeface="Arial" panose="020B0604020202020204" pitchFamily="34" charset="0"/>
              </a:rPr>
              <a:t>Verify</a:t>
            </a:r>
            <a:r>
              <a:rPr lang="en-US" altLang="zh-TW" sz="100" baseline="-25000" err="1">
                <a:solidFill>
                  <a:srgbClr val="333333"/>
                </a:solidFill>
                <a:latin typeface="Arial" panose="020B0604020202020204" pitchFamily="34" charset="0"/>
              </a:rPr>
              <a:t>PKA</a:t>
            </a:r>
            <a:r>
              <a:rPr lang="en-US" altLang="zh-TW" sz="100">
                <a:solidFill>
                  <a:srgbClr val="333333"/>
                </a:solidFill>
                <a:latin typeface="Arial" panose="020B0604020202020204" pitchFamily="34" charset="0"/>
              </a:rPr>
              <a:t>((CH || ID), </a:t>
            </a:r>
            <a:r>
              <a:rPr lang="el-GR" altLang="zh-TW" sz="100">
                <a:solidFill>
                  <a:srgbClr val="333333"/>
                </a:solidFill>
                <a:latin typeface="Arial" panose="020B0604020202020204" pitchFamily="34" charset="0"/>
              </a:rPr>
              <a:t>σ)</a:t>
            </a:r>
          </a:p>
          <a:p>
            <a:endParaRPr lang="zh-TW" altLang="en-US" sz="100" dirty="0"/>
          </a:p>
        </p:txBody>
      </p:sp>
      <p:pic>
        <p:nvPicPr>
          <p:cNvPr id="149" name="圖片 148">
            <a:extLst>
              <a:ext uri="{FF2B5EF4-FFF2-40B4-BE49-F238E27FC236}">
                <a16:creationId xmlns:a16="http://schemas.microsoft.com/office/drawing/2014/main" id="{A47785F4-056E-406A-BFC0-CCBB6417714F}"/>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304450" y="6376102"/>
            <a:ext cx="303802" cy="303802"/>
          </a:xfrm>
          <a:prstGeom prst="rect">
            <a:avLst/>
          </a:prstGeom>
        </p:spPr>
      </p:pic>
      <p:grpSp>
        <p:nvGrpSpPr>
          <p:cNvPr id="105" name="群組 104">
            <a:extLst>
              <a:ext uri="{FF2B5EF4-FFF2-40B4-BE49-F238E27FC236}">
                <a16:creationId xmlns:a16="http://schemas.microsoft.com/office/drawing/2014/main" id="{F8C7D3BA-6CA7-43C7-A7F3-9A1DE7C9FC50}"/>
              </a:ext>
            </a:extLst>
          </p:cNvPr>
          <p:cNvGrpSpPr/>
          <p:nvPr/>
        </p:nvGrpSpPr>
        <p:grpSpPr>
          <a:xfrm>
            <a:off x="2203013" y="6283311"/>
            <a:ext cx="363984" cy="348426"/>
            <a:chOff x="5375798" y="1777238"/>
            <a:chExt cx="914400" cy="941252"/>
          </a:xfrm>
        </p:grpSpPr>
        <p:grpSp>
          <p:nvGrpSpPr>
            <p:cNvPr id="106" name="群組 105">
              <a:extLst>
                <a:ext uri="{FF2B5EF4-FFF2-40B4-BE49-F238E27FC236}">
                  <a16:creationId xmlns:a16="http://schemas.microsoft.com/office/drawing/2014/main" id="{C76C5969-EAAB-4648-802E-FA9F62BCCD62}"/>
                </a:ext>
              </a:extLst>
            </p:cNvPr>
            <p:cNvGrpSpPr>
              <a:grpSpLocks noChangeAspect="1"/>
            </p:cNvGrpSpPr>
            <p:nvPr/>
          </p:nvGrpSpPr>
          <p:grpSpPr>
            <a:xfrm>
              <a:off x="5375798" y="1777238"/>
              <a:ext cx="914400" cy="914400"/>
              <a:chOff x="7385687" y="3260345"/>
              <a:chExt cx="2406387" cy="2406387"/>
            </a:xfrm>
          </p:grpSpPr>
          <p:pic>
            <p:nvPicPr>
              <p:cNvPr id="110" name="圖片 109">
                <a:extLst>
                  <a:ext uri="{FF2B5EF4-FFF2-40B4-BE49-F238E27FC236}">
                    <a16:creationId xmlns:a16="http://schemas.microsoft.com/office/drawing/2014/main" id="{A17CD767-37A6-40B0-A3DE-C71D65FAA12E}"/>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111" name="圖片 110">
                <a:extLst>
                  <a:ext uri="{FF2B5EF4-FFF2-40B4-BE49-F238E27FC236}">
                    <a16:creationId xmlns:a16="http://schemas.microsoft.com/office/drawing/2014/main" id="{1A623D81-9C95-4099-9E76-13C9D6F6D09D}"/>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107" name="橢圓 106">
              <a:extLst>
                <a:ext uri="{FF2B5EF4-FFF2-40B4-BE49-F238E27FC236}">
                  <a16:creationId xmlns:a16="http://schemas.microsoft.com/office/drawing/2014/main" id="{65BDA4E0-85C1-487A-9822-57085257DEA5}"/>
                </a:ext>
              </a:extLst>
            </p:cNvPr>
            <p:cNvSpPr/>
            <p:nvPr/>
          </p:nvSpPr>
          <p:spPr>
            <a:xfrm>
              <a:off x="5533893" y="2651271"/>
              <a:ext cx="350540" cy="672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2" name="群組 111">
            <a:extLst>
              <a:ext uri="{FF2B5EF4-FFF2-40B4-BE49-F238E27FC236}">
                <a16:creationId xmlns:a16="http://schemas.microsoft.com/office/drawing/2014/main" id="{ED179183-A004-418F-928D-5DBC8B6B1577}"/>
              </a:ext>
            </a:extLst>
          </p:cNvPr>
          <p:cNvGrpSpPr/>
          <p:nvPr/>
        </p:nvGrpSpPr>
        <p:grpSpPr>
          <a:xfrm>
            <a:off x="1805746" y="6454876"/>
            <a:ext cx="309750" cy="277977"/>
            <a:chOff x="3483089" y="3562937"/>
            <a:chExt cx="871118" cy="914399"/>
          </a:xfrm>
        </p:grpSpPr>
        <p:grpSp>
          <p:nvGrpSpPr>
            <p:cNvPr id="113" name="群組 112">
              <a:extLst>
                <a:ext uri="{FF2B5EF4-FFF2-40B4-BE49-F238E27FC236}">
                  <a16:creationId xmlns:a16="http://schemas.microsoft.com/office/drawing/2014/main" id="{7652EFD4-47A5-45B0-943C-86DA29303D1D}"/>
                </a:ext>
              </a:extLst>
            </p:cNvPr>
            <p:cNvGrpSpPr>
              <a:grpSpLocks noChangeAspect="1"/>
            </p:cNvGrpSpPr>
            <p:nvPr/>
          </p:nvGrpSpPr>
          <p:grpSpPr>
            <a:xfrm>
              <a:off x="3483089" y="3562937"/>
              <a:ext cx="871118" cy="914399"/>
              <a:chOff x="3816692" y="2208147"/>
              <a:chExt cx="1004874" cy="1048033"/>
            </a:xfrm>
          </p:grpSpPr>
          <p:pic>
            <p:nvPicPr>
              <p:cNvPr id="115" name="圖片 114">
                <a:extLst>
                  <a:ext uri="{FF2B5EF4-FFF2-40B4-BE49-F238E27FC236}">
                    <a16:creationId xmlns:a16="http://schemas.microsoft.com/office/drawing/2014/main" id="{0E9E7B79-DD78-4289-8B1B-B9BBCA50DF7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116" name="圖形 115" descr="鑰匙">
                <a:extLst>
                  <a:ext uri="{FF2B5EF4-FFF2-40B4-BE49-F238E27FC236}">
                    <a16:creationId xmlns:a16="http://schemas.microsoft.com/office/drawing/2014/main" id="{41218F8E-27DB-4520-95D5-6A5C5164D14D}"/>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16692" y="2208147"/>
                <a:ext cx="914400" cy="914400"/>
              </a:xfrm>
              <a:prstGeom prst="rect">
                <a:avLst/>
              </a:prstGeom>
            </p:spPr>
          </p:pic>
        </p:grpSp>
        <p:sp>
          <p:nvSpPr>
            <p:cNvPr id="114" name="矩形 113">
              <a:extLst>
                <a:ext uri="{FF2B5EF4-FFF2-40B4-BE49-F238E27FC236}">
                  <a16:creationId xmlns:a16="http://schemas.microsoft.com/office/drawing/2014/main" id="{7DB53663-83D2-4808-9A57-2A469279CD3C}"/>
                </a:ext>
              </a:extLst>
            </p:cNvPr>
            <p:cNvSpPr/>
            <p:nvPr/>
          </p:nvSpPr>
          <p:spPr>
            <a:xfrm>
              <a:off x="3596662" y="4166363"/>
              <a:ext cx="285911" cy="223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7" name="群組 116">
            <a:extLst>
              <a:ext uri="{FF2B5EF4-FFF2-40B4-BE49-F238E27FC236}">
                <a16:creationId xmlns:a16="http://schemas.microsoft.com/office/drawing/2014/main" id="{5FCE869E-EE86-4928-9865-65F8C419402C}"/>
              </a:ext>
            </a:extLst>
          </p:cNvPr>
          <p:cNvGrpSpPr/>
          <p:nvPr/>
        </p:nvGrpSpPr>
        <p:grpSpPr>
          <a:xfrm>
            <a:off x="2179452" y="6535617"/>
            <a:ext cx="297263" cy="205037"/>
            <a:chOff x="4740814" y="3536137"/>
            <a:chExt cx="868175" cy="914401"/>
          </a:xfrm>
        </p:grpSpPr>
        <p:grpSp>
          <p:nvGrpSpPr>
            <p:cNvPr id="118" name="群組 117">
              <a:extLst>
                <a:ext uri="{FF2B5EF4-FFF2-40B4-BE49-F238E27FC236}">
                  <a16:creationId xmlns:a16="http://schemas.microsoft.com/office/drawing/2014/main" id="{5A5A8BF5-4177-4C36-980D-CD6EFB3F2CDC}"/>
                </a:ext>
              </a:extLst>
            </p:cNvPr>
            <p:cNvGrpSpPr>
              <a:grpSpLocks noChangeAspect="1"/>
            </p:cNvGrpSpPr>
            <p:nvPr/>
          </p:nvGrpSpPr>
          <p:grpSpPr>
            <a:xfrm>
              <a:off x="4740814" y="3536137"/>
              <a:ext cx="868175" cy="914401"/>
              <a:chOff x="5606584" y="2208147"/>
              <a:chExt cx="1000992" cy="1054287"/>
            </a:xfrm>
          </p:grpSpPr>
          <p:pic>
            <p:nvPicPr>
              <p:cNvPr id="120" name="圖片 119">
                <a:extLst>
                  <a:ext uri="{FF2B5EF4-FFF2-40B4-BE49-F238E27FC236}">
                    <a16:creationId xmlns:a16="http://schemas.microsoft.com/office/drawing/2014/main" id="{47BEB0DA-303F-4955-8140-37AAF349B634}"/>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121" name="圖形 120" descr="鑰匙">
                <a:extLst>
                  <a:ext uri="{FF2B5EF4-FFF2-40B4-BE49-F238E27FC236}">
                    <a16:creationId xmlns:a16="http://schemas.microsoft.com/office/drawing/2014/main" id="{05E4088E-9CD6-4C4A-82E8-C7369809034B}"/>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606584" y="2208147"/>
                <a:ext cx="914400" cy="914400"/>
              </a:xfrm>
              <a:prstGeom prst="rect">
                <a:avLst/>
              </a:prstGeom>
            </p:spPr>
          </p:pic>
        </p:grpSp>
        <p:sp>
          <p:nvSpPr>
            <p:cNvPr id="119" name="橢圓 118">
              <a:extLst>
                <a:ext uri="{FF2B5EF4-FFF2-40B4-BE49-F238E27FC236}">
                  <a16:creationId xmlns:a16="http://schemas.microsoft.com/office/drawing/2014/main" id="{7C4B8A0E-1527-4420-9DC7-4FFCE9C06849}"/>
                </a:ext>
              </a:extLst>
            </p:cNvPr>
            <p:cNvSpPr/>
            <p:nvPr/>
          </p:nvSpPr>
          <p:spPr>
            <a:xfrm>
              <a:off x="5238974" y="3704123"/>
              <a:ext cx="136824" cy="471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2" name="群組 121">
            <a:extLst>
              <a:ext uri="{FF2B5EF4-FFF2-40B4-BE49-F238E27FC236}">
                <a16:creationId xmlns:a16="http://schemas.microsoft.com/office/drawing/2014/main" id="{514AC578-B371-4A37-9124-2903F088078A}"/>
              </a:ext>
            </a:extLst>
          </p:cNvPr>
          <p:cNvGrpSpPr>
            <a:grpSpLocks noChangeAspect="1"/>
          </p:cNvGrpSpPr>
          <p:nvPr/>
        </p:nvGrpSpPr>
        <p:grpSpPr>
          <a:xfrm>
            <a:off x="6674099" y="6339792"/>
            <a:ext cx="258654" cy="271505"/>
            <a:chOff x="3816692" y="2208147"/>
            <a:chExt cx="1004874" cy="1048033"/>
          </a:xfrm>
        </p:grpSpPr>
        <p:pic>
          <p:nvPicPr>
            <p:cNvPr id="123" name="圖片 122">
              <a:extLst>
                <a:ext uri="{FF2B5EF4-FFF2-40B4-BE49-F238E27FC236}">
                  <a16:creationId xmlns:a16="http://schemas.microsoft.com/office/drawing/2014/main" id="{BAD26E1E-B483-404B-86B9-C9E4A9B5F93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124" name="圖形 123" descr="鑰匙">
              <a:extLst>
                <a:ext uri="{FF2B5EF4-FFF2-40B4-BE49-F238E27FC236}">
                  <a16:creationId xmlns:a16="http://schemas.microsoft.com/office/drawing/2014/main" id="{76868FF8-703B-4789-9B40-BAAE2D22D892}"/>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16692" y="2208147"/>
              <a:ext cx="914400" cy="914400"/>
            </a:xfrm>
            <a:prstGeom prst="rect">
              <a:avLst/>
            </a:prstGeom>
          </p:spPr>
        </p:pic>
      </p:grpSp>
      <p:grpSp>
        <p:nvGrpSpPr>
          <p:cNvPr id="100" name="群組 99">
            <a:extLst>
              <a:ext uri="{FF2B5EF4-FFF2-40B4-BE49-F238E27FC236}">
                <a16:creationId xmlns:a16="http://schemas.microsoft.com/office/drawing/2014/main" id="{0CDB74AA-26DE-4007-B1B3-2746D8192C08}"/>
              </a:ext>
            </a:extLst>
          </p:cNvPr>
          <p:cNvGrpSpPr/>
          <p:nvPr/>
        </p:nvGrpSpPr>
        <p:grpSpPr>
          <a:xfrm>
            <a:off x="6617275" y="4965824"/>
            <a:ext cx="914400" cy="914400"/>
            <a:chOff x="6617275" y="4965824"/>
            <a:chExt cx="914400" cy="914400"/>
          </a:xfrm>
        </p:grpSpPr>
        <p:grpSp>
          <p:nvGrpSpPr>
            <p:cNvPr id="97" name="群組 96">
              <a:extLst>
                <a:ext uri="{FF2B5EF4-FFF2-40B4-BE49-F238E27FC236}">
                  <a16:creationId xmlns:a16="http://schemas.microsoft.com/office/drawing/2014/main" id="{4085ABB3-1943-4A3F-9C40-369CEA7BC953}"/>
                </a:ext>
              </a:extLst>
            </p:cNvPr>
            <p:cNvGrpSpPr/>
            <p:nvPr/>
          </p:nvGrpSpPr>
          <p:grpSpPr>
            <a:xfrm>
              <a:off x="6617275" y="4965824"/>
              <a:ext cx="914400" cy="914400"/>
              <a:chOff x="6617275" y="4965824"/>
              <a:chExt cx="914400" cy="914400"/>
            </a:xfrm>
          </p:grpSpPr>
          <p:pic>
            <p:nvPicPr>
              <p:cNvPr id="98" name="圖片 97">
                <a:extLst>
                  <a:ext uri="{FF2B5EF4-FFF2-40B4-BE49-F238E27FC236}">
                    <a16:creationId xmlns:a16="http://schemas.microsoft.com/office/drawing/2014/main" id="{822BBB34-225C-4465-B877-A43F2A7F8A9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17275" y="4965824"/>
                <a:ext cx="914400" cy="914400"/>
              </a:xfrm>
              <a:prstGeom prst="rect">
                <a:avLst/>
              </a:prstGeom>
            </p:spPr>
          </p:pic>
          <p:sp>
            <p:nvSpPr>
              <p:cNvPr id="99" name="箭號: 向右 98">
                <a:extLst>
                  <a:ext uri="{FF2B5EF4-FFF2-40B4-BE49-F238E27FC236}">
                    <a16:creationId xmlns:a16="http://schemas.microsoft.com/office/drawing/2014/main" id="{79B9B7CE-5C14-4859-B698-F670EACD90B7}"/>
                  </a:ext>
                </a:extLst>
              </p:cNvPr>
              <p:cNvSpPr/>
              <p:nvPr/>
            </p:nvSpPr>
            <p:spPr>
              <a:xfrm>
                <a:off x="6723529" y="5057327"/>
                <a:ext cx="110207" cy="256951"/>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圓角 1">
              <a:extLst>
                <a:ext uri="{FF2B5EF4-FFF2-40B4-BE49-F238E27FC236}">
                  <a16:creationId xmlns:a16="http://schemas.microsoft.com/office/drawing/2014/main" id="{2FCF59B8-FE04-4D59-8865-FEAB83CFD47C}"/>
                </a:ext>
              </a:extLst>
            </p:cNvPr>
            <p:cNvSpPr/>
            <p:nvPr/>
          </p:nvSpPr>
          <p:spPr>
            <a:xfrm>
              <a:off x="7395099" y="5653279"/>
              <a:ext cx="88777" cy="1349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5" name="群組 124">
            <a:extLst>
              <a:ext uri="{FF2B5EF4-FFF2-40B4-BE49-F238E27FC236}">
                <a16:creationId xmlns:a16="http://schemas.microsoft.com/office/drawing/2014/main" id="{CD817A93-FAB5-4640-8033-85F8CE62E1E6}"/>
              </a:ext>
            </a:extLst>
          </p:cNvPr>
          <p:cNvGrpSpPr/>
          <p:nvPr/>
        </p:nvGrpSpPr>
        <p:grpSpPr>
          <a:xfrm>
            <a:off x="1478160" y="6331896"/>
            <a:ext cx="379835" cy="355880"/>
            <a:chOff x="2073351" y="3757515"/>
            <a:chExt cx="914400" cy="1077513"/>
          </a:xfrm>
        </p:grpSpPr>
        <p:grpSp>
          <p:nvGrpSpPr>
            <p:cNvPr id="126" name="群組 125">
              <a:extLst>
                <a:ext uri="{FF2B5EF4-FFF2-40B4-BE49-F238E27FC236}">
                  <a16:creationId xmlns:a16="http://schemas.microsoft.com/office/drawing/2014/main" id="{827D4010-D980-450C-964E-DF6E3A8AAD9B}"/>
                </a:ext>
              </a:extLst>
            </p:cNvPr>
            <p:cNvGrpSpPr/>
            <p:nvPr/>
          </p:nvGrpSpPr>
          <p:grpSpPr>
            <a:xfrm>
              <a:off x="2073351" y="3757515"/>
              <a:ext cx="914400" cy="914400"/>
              <a:chOff x="2073351" y="3757515"/>
              <a:chExt cx="914400" cy="914400"/>
            </a:xfrm>
          </p:grpSpPr>
          <p:grpSp>
            <p:nvGrpSpPr>
              <p:cNvPr id="128" name="群組 127">
                <a:extLst>
                  <a:ext uri="{FF2B5EF4-FFF2-40B4-BE49-F238E27FC236}">
                    <a16:creationId xmlns:a16="http://schemas.microsoft.com/office/drawing/2014/main" id="{6DCE9DAC-6497-4341-9CAF-B3FB40F1EE45}"/>
                  </a:ext>
                </a:extLst>
              </p:cNvPr>
              <p:cNvGrpSpPr>
                <a:grpSpLocks noChangeAspect="1"/>
              </p:cNvGrpSpPr>
              <p:nvPr/>
            </p:nvGrpSpPr>
            <p:grpSpPr>
              <a:xfrm>
                <a:off x="2073351" y="3757515"/>
                <a:ext cx="914400" cy="914400"/>
                <a:chOff x="4675808" y="4166088"/>
                <a:chExt cx="1247400" cy="1247400"/>
              </a:xfrm>
            </p:grpSpPr>
            <p:pic>
              <p:nvPicPr>
                <p:cNvPr id="130" name="圖片 129">
                  <a:extLst>
                    <a:ext uri="{FF2B5EF4-FFF2-40B4-BE49-F238E27FC236}">
                      <a16:creationId xmlns:a16="http://schemas.microsoft.com/office/drawing/2014/main" id="{A8AE6E5C-010F-4D6E-9CE8-CBB131BB7655}"/>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131" name="圖片 130">
                  <a:extLst>
                    <a:ext uri="{FF2B5EF4-FFF2-40B4-BE49-F238E27FC236}">
                      <a16:creationId xmlns:a16="http://schemas.microsoft.com/office/drawing/2014/main" id="{CE2ED16C-F7F0-45EF-B805-B85952582983}"/>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129" name="箭號: 向右 128">
                <a:extLst>
                  <a:ext uri="{FF2B5EF4-FFF2-40B4-BE49-F238E27FC236}">
                    <a16:creationId xmlns:a16="http://schemas.microsoft.com/office/drawing/2014/main" id="{434ECE11-3126-4858-B49F-1AED818FF1E1}"/>
                  </a:ext>
                </a:extLst>
              </p:cNvPr>
              <p:cNvSpPr/>
              <p:nvPr/>
            </p:nvSpPr>
            <p:spPr>
              <a:xfrm>
                <a:off x="2601143" y="4389547"/>
                <a:ext cx="217361" cy="87792"/>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27" name="箭號: 向右 126">
              <a:extLst>
                <a:ext uri="{FF2B5EF4-FFF2-40B4-BE49-F238E27FC236}">
                  <a16:creationId xmlns:a16="http://schemas.microsoft.com/office/drawing/2014/main" id="{C08B0CA7-1A5C-4DCF-99F7-D2834CB41E70}"/>
                </a:ext>
              </a:extLst>
            </p:cNvPr>
            <p:cNvSpPr/>
            <p:nvPr/>
          </p:nvSpPr>
          <p:spPr>
            <a:xfrm>
              <a:off x="2682262" y="4360742"/>
              <a:ext cx="131257" cy="474286"/>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aphicFrame>
        <p:nvGraphicFramePr>
          <p:cNvPr id="4" name="內容版面配置區 5">
            <a:extLst>
              <a:ext uri="{FF2B5EF4-FFF2-40B4-BE49-F238E27FC236}">
                <a16:creationId xmlns:a16="http://schemas.microsoft.com/office/drawing/2014/main" id="{906D9958-8247-4E62-95A8-4CA392558BF3}"/>
              </a:ext>
            </a:extLst>
          </p:cNvPr>
          <p:cNvGraphicFramePr>
            <a:graphicFrameLocks/>
          </p:cNvGraphicFramePr>
          <p:nvPr/>
        </p:nvGraphicFramePr>
        <p:xfrm>
          <a:off x="774874" y="6249798"/>
          <a:ext cx="10256649" cy="549478"/>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spTree>
    <p:extLst>
      <p:ext uri="{BB962C8B-B14F-4D97-AF65-F5344CB8AC3E}">
        <p14:creationId xmlns:p14="http://schemas.microsoft.com/office/powerpoint/2010/main" val="3011466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0 L 0.1733 0.15023 " pathEditMode="relative" rAng="0" ptsTypes="AA">
                                      <p:cBhvr>
                                        <p:cTn id="6" dur="500" fill="hold"/>
                                        <p:tgtEl>
                                          <p:spTgt spid="22"/>
                                        </p:tgtEl>
                                        <p:attrNameLst>
                                          <p:attrName>ppt_x</p:attrName>
                                          <p:attrName>ppt_y</p:attrName>
                                        </p:attrNameLst>
                                      </p:cBhvr>
                                      <p:rCtr x="8659" y="7500"/>
                                    </p:animMotion>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4.79167E-6 -1.11111E-6 L 0.06563 0.16597 " pathEditMode="relative" rAng="0" ptsTypes="AA">
                                      <p:cBhvr>
                                        <p:cTn id="9" dur="500" fill="hold"/>
                                        <p:tgtEl>
                                          <p:spTgt spid="27"/>
                                        </p:tgtEl>
                                        <p:attrNameLst>
                                          <p:attrName>ppt_x</p:attrName>
                                          <p:attrName>ppt_y</p:attrName>
                                        </p:attrNameLst>
                                      </p:cBhvr>
                                      <p:rCtr x="3281" y="8287"/>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par>
                          <p:cTn id="14" fill="hold">
                            <p:stCondLst>
                              <p:cond delay="1500"/>
                            </p:stCondLst>
                            <p:childTnLst>
                              <p:par>
                                <p:cTn id="15" presetID="1" presetClass="exit" presetSubtype="0" fill="hold" nodeType="afterEffect">
                                  <p:stCondLst>
                                    <p:cond delay="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1500"/>
                            </p:stCondLst>
                            <p:childTnLst>
                              <p:par>
                                <p:cTn id="18" presetID="1" presetClass="exit" presetSubtype="0" fill="hold" nodeType="afterEffect">
                                  <p:stCondLst>
                                    <p:cond delay="0"/>
                                  </p:stCondLst>
                                  <p:childTnLst>
                                    <p:set>
                                      <p:cBhvr>
                                        <p:cTn id="19" dur="1" fill="hold">
                                          <p:stCondLst>
                                            <p:cond delay="0"/>
                                          </p:stCondLst>
                                        </p:cTn>
                                        <p:tgtEl>
                                          <p:spTgt spid="2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1.25E-6 3.33333E-6 L -0.10274 0.18611 " pathEditMode="relative" rAng="0" ptsTypes="AA">
                                      <p:cBhvr>
                                        <p:cTn id="25" dur="500" fill="hold"/>
                                        <p:tgtEl>
                                          <p:spTgt spid="63"/>
                                        </p:tgtEl>
                                        <p:attrNameLst>
                                          <p:attrName>ppt_x</p:attrName>
                                          <p:attrName>ppt_y</p:attrName>
                                        </p:attrNameLst>
                                      </p:cBhvr>
                                      <p:rCtr x="-5143" y="9306"/>
                                    </p:animMotion>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additive="base">
                                        <p:cTn id="29" dur="500" fill="hold"/>
                                        <p:tgtEl>
                                          <p:spTgt spid="71"/>
                                        </p:tgtEl>
                                        <p:attrNameLst>
                                          <p:attrName>ppt_x</p:attrName>
                                        </p:attrNameLst>
                                      </p:cBhvr>
                                      <p:tavLst>
                                        <p:tav tm="0">
                                          <p:val>
                                            <p:strVal val="1+#ppt_w/2"/>
                                          </p:val>
                                        </p:tav>
                                        <p:tav tm="100000">
                                          <p:val>
                                            <p:strVal val="#ppt_x"/>
                                          </p:val>
                                        </p:tav>
                                      </p:tavLst>
                                    </p:anim>
                                    <p:anim calcmode="lin" valueType="num">
                                      <p:cBhvr additive="base">
                                        <p:cTn id="30" dur="500" fill="hold"/>
                                        <p:tgtEl>
                                          <p:spTgt spid="71"/>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6" presetClass="entr" presetSubtype="0" fill="hold"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ipe(down)">
                                      <p:cBhvr>
                                        <p:cTn id="34" dur="145">
                                          <p:stCondLst>
                                            <p:cond delay="0"/>
                                          </p:stCondLst>
                                        </p:cTn>
                                        <p:tgtEl>
                                          <p:spTgt spid="73"/>
                                        </p:tgtEl>
                                      </p:cBhvr>
                                    </p:animEffect>
                                    <p:anim calcmode="lin" valueType="num">
                                      <p:cBhvr>
                                        <p:cTn id="35" dur="456"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36" dur="166"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37" dur="166" tmFilter="0, 0; 0.125,0.2665; 0.25,0.4; 0.375,0.465; 0.5,0.5;  0.625,0.535; 0.75,0.6; 0.875,0.7335; 1,1">
                                          <p:stCondLst>
                                            <p:cond delay="166"/>
                                          </p:stCondLst>
                                        </p:cTn>
                                        <p:tgtEl>
                                          <p:spTgt spid="73"/>
                                        </p:tgtEl>
                                        <p:attrNameLst>
                                          <p:attrName>ppt_y</p:attrName>
                                        </p:attrNameLst>
                                      </p:cBhvr>
                                      <p:tavLst>
                                        <p:tav tm="0" fmla="#ppt_y-sin(pi*$)/9">
                                          <p:val>
                                            <p:fltVal val="0"/>
                                          </p:val>
                                        </p:tav>
                                        <p:tav tm="100000">
                                          <p:val>
                                            <p:fltVal val="1"/>
                                          </p:val>
                                        </p:tav>
                                      </p:tavLst>
                                    </p:anim>
                                    <p:anim calcmode="lin" valueType="num">
                                      <p:cBhvr>
                                        <p:cTn id="38" dur="83" tmFilter="0, 0; 0.125,0.2665; 0.25,0.4; 0.375,0.465; 0.5,0.5;  0.625,0.535; 0.75,0.6; 0.875,0.7335; 1,1">
                                          <p:stCondLst>
                                            <p:cond delay="331"/>
                                          </p:stCondLst>
                                        </p:cTn>
                                        <p:tgtEl>
                                          <p:spTgt spid="73"/>
                                        </p:tgtEl>
                                        <p:attrNameLst>
                                          <p:attrName>ppt_y</p:attrName>
                                        </p:attrNameLst>
                                      </p:cBhvr>
                                      <p:tavLst>
                                        <p:tav tm="0" fmla="#ppt_y-sin(pi*$)/27">
                                          <p:val>
                                            <p:fltVal val="0"/>
                                          </p:val>
                                        </p:tav>
                                        <p:tav tm="100000">
                                          <p:val>
                                            <p:fltVal val="1"/>
                                          </p:val>
                                        </p:tav>
                                      </p:tavLst>
                                    </p:anim>
                                    <p:anim calcmode="lin" valueType="num">
                                      <p:cBhvr>
                                        <p:cTn id="39" dur="41" tmFilter="0, 0; 0.125,0.2665; 0.25,0.4; 0.375,0.465; 0.5,0.5;  0.625,0.535; 0.75,0.6; 0.875,0.7335; 1,1">
                                          <p:stCondLst>
                                            <p:cond delay="414"/>
                                          </p:stCondLst>
                                        </p:cTn>
                                        <p:tgtEl>
                                          <p:spTgt spid="73"/>
                                        </p:tgtEl>
                                        <p:attrNameLst>
                                          <p:attrName>ppt_y</p:attrName>
                                        </p:attrNameLst>
                                      </p:cBhvr>
                                      <p:tavLst>
                                        <p:tav tm="0" fmla="#ppt_y-sin(pi*$)/81">
                                          <p:val>
                                            <p:fltVal val="0"/>
                                          </p:val>
                                        </p:tav>
                                        <p:tav tm="100000">
                                          <p:val>
                                            <p:fltVal val="1"/>
                                          </p:val>
                                        </p:tav>
                                      </p:tavLst>
                                    </p:anim>
                                    <p:animScale>
                                      <p:cBhvr>
                                        <p:cTn id="40" dur="7">
                                          <p:stCondLst>
                                            <p:cond delay="162"/>
                                          </p:stCondLst>
                                        </p:cTn>
                                        <p:tgtEl>
                                          <p:spTgt spid="73"/>
                                        </p:tgtEl>
                                      </p:cBhvr>
                                      <p:to x="100000" y="60000"/>
                                    </p:animScale>
                                    <p:animScale>
                                      <p:cBhvr>
                                        <p:cTn id="41" dur="41" decel="50000">
                                          <p:stCondLst>
                                            <p:cond delay="169"/>
                                          </p:stCondLst>
                                        </p:cTn>
                                        <p:tgtEl>
                                          <p:spTgt spid="73"/>
                                        </p:tgtEl>
                                      </p:cBhvr>
                                      <p:to x="100000" y="100000"/>
                                    </p:animScale>
                                    <p:animScale>
                                      <p:cBhvr>
                                        <p:cTn id="42" dur="7">
                                          <p:stCondLst>
                                            <p:cond delay="328"/>
                                          </p:stCondLst>
                                        </p:cTn>
                                        <p:tgtEl>
                                          <p:spTgt spid="73"/>
                                        </p:tgtEl>
                                      </p:cBhvr>
                                      <p:to x="100000" y="80000"/>
                                    </p:animScale>
                                    <p:animScale>
                                      <p:cBhvr>
                                        <p:cTn id="43" dur="41" decel="50000">
                                          <p:stCondLst>
                                            <p:cond delay="335"/>
                                          </p:stCondLst>
                                        </p:cTn>
                                        <p:tgtEl>
                                          <p:spTgt spid="73"/>
                                        </p:tgtEl>
                                      </p:cBhvr>
                                      <p:to x="100000" y="100000"/>
                                    </p:animScale>
                                    <p:animScale>
                                      <p:cBhvr>
                                        <p:cTn id="44" dur="7">
                                          <p:stCondLst>
                                            <p:cond delay="410"/>
                                          </p:stCondLst>
                                        </p:cTn>
                                        <p:tgtEl>
                                          <p:spTgt spid="73"/>
                                        </p:tgtEl>
                                      </p:cBhvr>
                                      <p:to x="100000" y="90000"/>
                                    </p:animScale>
                                    <p:animScale>
                                      <p:cBhvr>
                                        <p:cTn id="45" dur="41" decel="50000">
                                          <p:stCondLst>
                                            <p:cond delay="417"/>
                                          </p:stCondLst>
                                        </p:cTn>
                                        <p:tgtEl>
                                          <p:spTgt spid="73"/>
                                        </p:tgtEl>
                                      </p:cBhvr>
                                      <p:to x="100000" y="100000"/>
                                    </p:animScale>
                                    <p:animScale>
                                      <p:cBhvr>
                                        <p:cTn id="46" dur="7">
                                          <p:stCondLst>
                                            <p:cond delay="452"/>
                                          </p:stCondLst>
                                        </p:cTn>
                                        <p:tgtEl>
                                          <p:spTgt spid="73"/>
                                        </p:tgtEl>
                                      </p:cBhvr>
                                      <p:to x="100000" y="95000"/>
                                    </p:animScale>
                                    <p:animScale>
                                      <p:cBhvr>
                                        <p:cTn id="47" dur="41" decel="50000">
                                          <p:stCondLst>
                                            <p:cond delay="459"/>
                                          </p:stCondLst>
                                        </p:cTn>
                                        <p:tgtEl>
                                          <p:spTgt spid="73"/>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nodeType="clickEffect">
                                  <p:stCondLst>
                                    <p:cond delay="0"/>
                                  </p:stCondLst>
                                  <p:childTnLst>
                                    <p:animEffect transition="out" filter="wipe(left)">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par>
                                <p:cTn id="53" presetID="22" presetClass="exit" presetSubtype="8" fill="hold" nodeType="withEffect">
                                  <p:stCondLst>
                                    <p:cond delay="0"/>
                                  </p:stCondLst>
                                  <p:childTnLst>
                                    <p:animEffect transition="out" filter="wipe(left)">
                                      <p:cBhvr>
                                        <p:cTn id="54" dur="500"/>
                                        <p:tgtEl>
                                          <p:spTgt spid="73"/>
                                        </p:tgtEl>
                                      </p:cBhvr>
                                    </p:animEffect>
                                    <p:set>
                                      <p:cBhvr>
                                        <p:cTn id="55" dur="1" fill="hold">
                                          <p:stCondLst>
                                            <p:cond delay="499"/>
                                          </p:stCondLst>
                                        </p:cTn>
                                        <p:tgtEl>
                                          <p:spTgt spid="73"/>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500"/>
                                        <p:tgtEl>
                                          <p:spTgt spid="71"/>
                                        </p:tgtEl>
                                      </p:cBhvr>
                                    </p:animEffect>
                                    <p:set>
                                      <p:cBhvr>
                                        <p:cTn id="58" dur="1" fill="hold">
                                          <p:stCondLst>
                                            <p:cond delay="499"/>
                                          </p:stCondLst>
                                        </p:cTn>
                                        <p:tgtEl>
                                          <p:spTgt spid="71"/>
                                        </p:tgtEl>
                                        <p:attrNameLst>
                                          <p:attrName>style.visibility</p:attrName>
                                        </p:attrNameLst>
                                      </p:cBhvr>
                                      <p:to>
                                        <p:strVal val="hidden"/>
                                      </p:to>
                                    </p:se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left)">
                                      <p:cBhvr>
                                        <p:cTn id="6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群組 41">
            <a:extLst>
              <a:ext uri="{FF2B5EF4-FFF2-40B4-BE49-F238E27FC236}">
                <a16:creationId xmlns:a16="http://schemas.microsoft.com/office/drawing/2014/main" id="{A24D2DCE-C260-4ED3-8B70-8609B79985FD}"/>
              </a:ext>
            </a:extLst>
          </p:cNvPr>
          <p:cNvGrpSpPr>
            <a:grpSpLocks noChangeAspect="1"/>
          </p:cNvGrpSpPr>
          <p:nvPr/>
        </p:nvGrpSpPr>
        <p:grpSpPr>
          <a:xfrm>
            <a:off x="6317880" y="1966079"/>
            <a:ext cx="914400" cy="914400"/>
            <a:chOff x="5356351" y="1998962"/>
            <a:chExt cx="914400" cy="914400"/>
          </a:xfrm>
        </p:grpSpPr>
        <p:pic>
          <p:nvPicPr>
            <p:cNvPr id="43" name="圖形 42" descr="紙張">
              <a:extLst>
                <a:ext uri="{FF2B5EF4-FFF2-40B4-BE49-F238E27FC236}">
                  <a16:creationId xmlns:a16="http://schemas.microsoft.com/office/drawing/2014/main" id="{047688BE-37BE-4E92-8730-4548FFEB35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351" y="1998962"/>
              <a:ext cx="914400" cy="914400"/>
            </a:xfrm>
            <a:prstGeom prst="rect">
              <a:avLst/>
            </a:prstGeom>
          </p:spPr>
        </p:pic>
        <p:sp>
          <p:nvSpPr>
            <p:cNvPr id="44" name="文字方塊 43">
              <a:extLst>
                <a:ext uri="{FF2B5EF4-FFF2-40B4-BE49-F238E27FC236}">
                  <a16:creationId xmlns:a16="http://schemas.microsoft.com/office/drawing/2014/main" id="{0D8B27CD-FDAE-42CE-AA72-0A0A270B7CE1}"/>
                </a:ext>
              </a:extLst>
            </p:cNvPr>
            <p:cNvSpPr txBox="1"/>
            <p:nvPr/>
          </p:nvSpPr>
          <p:spPr>
            <a:xfrm>
              <a:off x="5614164" y="2267793"/>
              <a:ext cx="274824" cy="369332"/>
            </a:xfrm>
            <a:prstGeom prst="rect">
              <a:avLst/>
            </a:prstGeom>
            <a:noFill/>
          </p:spPr>
          <p:txBody>
            <a:bodyPr wrap="square" rtlCol="0">
              <a:spAutoFit/>
            </a:bodyPr>
            <a:lstStyle/>
            <a:p>
              <a:r>
                <a:rPr lang="en-US" altLang="zh-TW"/>
                <a:t>m</a:t>
              </a:r>
              <a:endParaRPr lang="zh-TW" altLang="en-US"/>
            </a:p>
          </p:txBody>
        </p:sp>
      </p:grpSp>
      <p:pic>
        <p:nvPicPr>
          <p:cNvPr id="45" name="圖片 44">
            <a:extLst>
              <a:ext uri="{FF2B5EF4-FFF2-40B4-BE49-F238E27FC236}">
                <a16:creationId xmlns:a16="http://schemas.microsoft.com/office/drawing/2014/main" id="{5D86DFFC-2366-465F-810C-07DA292499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0792" y="1886671"/>
            <a:ext cx="1054800" cy="1054800"/>
          </a:xfrm>
          <a:prstGeom prst="rect">
            <a:avLst/>
          </a:prstGeom>
        </p:spPr>
      </p:pic>
      <p:sp>
        <p:nvSpPr>
          <p:cNvPr id="60" name="矩形: 圓角 59">
            <a:extLst>
              <a:ext uri="{FF2B5EF4-FFF2-40B4-BE49-F238E27FC236}">
                <a16:creationId xmlns:a16="http://schemas.microsoft.com/office/drawing/2014/main" id="{FF91A2D9-D2B5-48DD-8C2D-8600988F86A7}"/>
              </a:ext>
            </a:extLst>
          </p:cNvPr>
          <p:cNvSpPr/>
          <p:nvPr/>
        </p:nvSpPr>
        <p:spPr>
          <a:xfrm>
            <a:off x="8312048" y="2728434"/>
            <a:ext cx="1258645" cy="1290918"/>
          </a:xfrm>
          <a:prstGeom prst="roundRect">
            <a:avLst/>
          </a:prstGeom>
          <a:solidFill>
            <a:srgbClr val="E9EFF1"/>
          </a:solidFill>
          <a:ln>
            <a:solidFill>
              <a:srgbClr val="E9E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標題 1">
            <a:extLst>
              <a:ext uri="{FF2B5EF4-FFF2-40B4-BE49-F238E27FC236}">
                <a16:creationId xmlns:a16="http://schemas.microsoft.com/office/drawing/2014/main" id="{1B39DCBE-4B94-4F21-8D51-E877C232A7BF}"/>
              </a:ext>
            </a:extLst>
          </p:cNvPr>
          <p:cNvSpPr txBox="1">
            <a:spLocks/>
          </p:cNvSpPr>
          <p:nvPr/>
        </p:nvSpPr>
        <p:spPr>
          <a:xfrm>
            <a:off x="3610605" y="6344111"/>
            <a:ext cx="2203421" cy="179604"/>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solidFill>
                  <a:srgbClr val="333333"/>
                </a:solidFill>
                <a:latin typeface="Arial" panose="020B0604020202020204" pitchFamily="34" charset="0"/>
              </a:rPr>
              <a:t>簽名</a:t>
            </a:r>
          </a:p>
        </p:txBody>
      </p:sp>
      <p:sp>
        <p:nvSpPr>
          <p:cNvPr id="41" name="內容版面配置區 2">
            <a:extLst>
              <a:ext uri="{FF2B5EF4-FFF2-40B4-BE49-F238E27FC236}">
                <a16:creationId xmlns:a16="http://schemas.microsoft.com/office/drawing/2014/main" id="{A2E820C8-4A2D-405E-9E23-FA002145A0E4}"/>
              </a:ext>
            </a:extLst>
          </p:cNvPr>
          <p:cNvSpPr txBox="1">
            <a:spLocks/>
          </p:cNvSpPr>
          <p:nvPr/>
        </p:nvSpPr>
        <p:spPr>
          <a:xfrm>
            <a:off x="3771870" y="6244496"/>
            <a:ext cx="1785770" cy="18520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Arial" panose="020B0604020202020204" pitchFamily="34" charset="0"/>
              <a:buChar char="•"/>
            </a:pPr>
            <a:r>
              <a:rPr lang="zh-TW" altLang="en-US" sz="100">
                <a:solidFill>
                  <a:srgbClr val="333333"/>
                </a:solidFill>
                <a:latin typeface="Arial" panose="020B0604020202020204" pitchFamily="34" charset="0"/>
              </a:rPr>
              <a:t>簽署者擁有 </a:t>
            </a:r>
            <a:r>
              <a:rPr lang="en-US" altLang="zh-TW" sz="100">
                <a:solidFill>
                  <a:srgbClr val="333333"/>
                </a:solidFill>
                <a:latin typeface="Arial" panose="020B0604020202020204" pitchFamily="34" charset="0"/>
              </a:rPr>
              <a:t>K, PK</a:t>
            </a:r>
            <a:r>
              <a:rPr lang="en-US" altLang="zh-TW" sz="100" baseline="-25000">
                <a:solidFill>
                  <a:srgbClr val="333333"/>
                </a:solidFill>
                <a:latin typeface="Arial" panose="020B0604020202020204" pitchFamily="34" charset="0"/>
              </a:rPr>
              <a:t>A</a:t>
            </a:r>
            <a:r>
              <a:rPr lang="en-US" altLang="zh-TW" sz="100">
                <a:solidFill>
                  <a:srgbClr val="333333"/>
                </a:solidFill>
                <a:latin typeface="Arial" panose="020B0604020202020204" pitchFamily="34" charset="0"/>
              </a:rPr>
              <a:t>, SK</a:t>
            </a:r>
            <a:r>
              <a:rPr lang="en-US" altLang="zh-TW" sz="100" baseline="-25000">
                <a:solidFill>
                  <a:srgbClr val="333333"/>
                </a:solidFill>
                <a:latin typeface="Arial" panose="020B0604020202020204" pitchFamily="34" charset="0"/>
              </a:rPr>
              <a:t>A</a:t>
            </a:r>
            <a:endParaRPr lang="en-US" altLang="zh-TW" sz="100">
              <a:solidFill>
                <a:srgbClr val="333333"/>
              </a:solidFill>
              <a:latin typeface="Arial" panose="020B0604020202020204" pitchFamily="34" charset="0"/>
            </a:endParaRPr>
          </a:p>
          <a:p>
            <a:pPr>
              <a:lnSpc>
                <a:spcPct val="120000"/>
              </a:lnSpc>
              <a:buFont typeface="Arial" panose="020B0604020202020204" pitchFamily="34" charset="0"/>
              <a:buChar char="•"/>
            </a:pPr>
            <a:r>
              <a:rPr lang="zh-TW" altLang="en-US" sz="100">
                <a:solidFill>
                  <a:srgbClr val="333333"/>
                </a:solidFill>
                <a:latin typeface="Arial" panose="020B0604020202020204" pitchFamily="34" charset="0"/>
              </a:rPr>
              <a:t>使用 </a:t>
            </a:r>
            <a:r>
              <a:rPr lang="en-US" altLang="zh-TW" sz="100">
                <a:solidFill>
                  <a:srgbClr val="333333"/>
                </a:solidFill>
                <a:latin typeface="Arial" panose="020B0604020202020204" pitchFamily="34" charset="0"/>
              </a:rPr>
              <a:t>K </a:t>
            </a:r>
            <a:r>
              <a:rPr lang="zh-TW" altLang="en-US" sz="100">
                <a:solidFill>
                  <a:srgbClr val="333333"/>
                </a:solidFill>
                <a:latin typeface="Arial" panose="020B0604020202020204" pitchFamily="34" charset="0"/>
              </a:rPr>
              <a:t>將訊息 </a:t>
            </a:r>
            <a:r>
              <a:rPr lang="en-US" altLang="zh-TW" sz="100">
                <a:solidFill>
                  <a:srgbClr val="333333"/>
                </a:solidFill>
                <a:latin typeface="Arial" panose="020B0604020202020204" pitchFamily="34" charset="0"/>
              </a:rPr>
              <a:t>m </a:t>
            </a:r>
            <a:r>
              <a:rPr lang="zh-TW" altLang="en-US" sz="100">
                <a:solidFill>
                  <a:srgbClr val="333333"/>
                </a:solidFill>
                <a:latin typeface="Arial" panose="020B0604020202020204" pitchFamily="34" charset="0"/>
              </a:rPr>
              <a:t>進行 </a:t>
            </a:r>
            <a:r>
              <a:rPr lang="en-US" altLang="zh-TW" sz="100">
                <a:solidFill>
                  <a:srgbClr val="333333"/>
                </a:solidFill>
                <a:latin typeface="Arial" panose="020B0604020202020204" pitchFamily="34" charset="0"/>
              </a:rPr>
              <a:t>Chameleon Hash</a:t>
            </a:r>
            <a:r>
              <a:rPr lang="zh-TW" altLang="en-US" sz="100">
                <a:solidFill>
                  <a:srgbClr val="333333"/>
                </a:solidFill>
                <a:latin typeface="Arial" panose="020B0604020202020204" pitchFamily="34" charset="0"/>
              </a:rPr>
              <a:t>，得出結果 </a:t>
            </a:r>
            <a:r>
              <a:rPr lang="en-US" altLang="zh-TW" sz="100">
                <a:solidFill>
                  <a:srgbClr val="333333"/>
                </a:solidFill>
                <a:latin typeface="Arial" panose="020B0604020202020204" pitchFamily="34" charset="0"/>
              </a:rPr>
              <a:t>Digest = (m, r, CH)</a:t>
            </a:r>
          </a:p>
          <a:p>
            <a:pPr>
              <a:lnSpc>
                <a:spcPct val="120000"/>
              </a:lnSpc>
              <a:buFont typeface="Arial" panose="020B0604020202020204" pitchFamily="34" charset="0"/>
              <a:buChar char="•"/>
            </a:pPr>
            <a:r>
              <a:rPr lang="zh-TW" altLang="en-US" sz="100">
                <a:solidFill>
                  <a:srgbClr val="333333"/>
                </a:solidFill>
                <a:latin typeface="Arial" panose="020B0604020202020204" pitchFamily="34" charset="0"/>
              </a:rPr>
              <a:t>將結果加上 </a:t>
            </a:r>
            <a:r>
              <a:rPr lang="en-US" altLang="zh-TW" sz="100">
                <a:solidFill>
                  <a:srgbClr val="333333"/>
                </a:solidFill>
                <a:latin typeface="Arial" panose="020B0604020202020204" pitchFamily="34" charset="0"/>
              </a:rPr>
              <a:t>ID</a:t>
            </a:r>
            <a:r>
              <a:rPr lang="zh-TW" altLang="en-US" sz="100">
                <a:solidFill>
                  <a:srgbClr val="333333"/>
                </a:solidFill>
                <a:latin typeface="Arial" panose="020B0604020202020204" pitchFamily="34" charset="0"/>
              </a:rPr>
              <a:t>，並以 </a:t>
            </a:r>
            <a:r>
              <a:rPr lang="en-US" altLang="zh-TW" sz="100">
                <a:solidFill>
                  <a:srgbClr val="333333"/>
                </a:solidFill>
                <a:latin typeface="Arial" panose="020B0604020202020204" pitchFamily="34" charset="0"/>
              </a:rPr>
              <a:t>Alice </a:t>
            </a:r>
            <a:r>
              <a:rPr lang="zh-TW" altLang="en-US" sz="100">
                <a:solidFill>
                  <a:srgbClr val="333333"/>
                </a:solidFill>
                <a:latin typeface="Arial" panose="020B0604020202020204" pitchFamily="34" charset="0"/>
              </a:rPr>
              <a:t>的私鑰進行 </a:t>
            </a:r>
            <a:r>
              <a:rPr lang="en-US" altLang="zh-TW" sz="100">
                <a:solidFill>
                  <a:srgbClr val="333333"/>
                </a:solidFill>
                <a:latin typeface="Arial" panose="020B0604020202020204" pitchFamily="34" charset="0"/>
              </a:rPr>
              <a:t>DSA </a:t>
            </a:r>
            <a:r>
              <a:rPr lang="zh-TW" altLang="en-US" sz="100">
                <a:solidFill>
                  <a:srgbClr val="333333"/>
                </a:solidFill>
                <a:latin typeface="Arial" panose="020B0604020202020204" pitchFamily="34" charset="0"/>
              </a:rPr>
              <a:t>簽署，得出</a:t>
            </a:r>
            <a:endParaRPr lang="en-US" altLang="zh-TW" sz="100">
              <a:solidFill>
                <a:srgbClr val="333333"/>
              </a:solidFill>
              <a:latin typeface="Arial" panose="020B0604020202020204" pitchFamily="34" charset="0"/>
            </a:endParaRPr>
          </a:p>
          <a:p>
            <a:pPr marL="0" indent="0">
              <a:lnSpc>
                <a:spcPct val="120000"/>
              </a:lnSpc>
              <a:buFont typeface="System Font Regular"/>
              <a:buNone/>
            </a:pPr>
            <a:r>
              <a:rPr lang="zh-TW" altLang="en-US" sz="100">
                <a:solidFill>
                  <a:srgbClr val="333333"/>
                </a:solidFill>
                <a:latin typeface="Arial" panose="020B0604020202020204" pitchFamily="34" charset="0"/>
              </a:rPr>
              <a:t> </a:t>
            </a:r>
            <a:r>
              <a:rPr lang="el-GR" altLang="zh-TW" sz="100">
                <a:solidFill>
                  <a:srgbClr val="333333"/>
                </a:solidFill>
                <a:latin typeface="Arial" panose="020B0604020202020204" pitchFamily="34" charset="0"/>
              </a:rPr>
              <a:t>σ = </a:t>
            </a:r>
            <a:r>
              <a:rPr lang="en-US" altLang="zh-TW" sz="100" err="1">
                <a:solidFill>
                  <a:srgbClr val="333333"/>
                </a:solidFill>
                <a:latin typeface="Arial" panose="020B0604020202020204" pitchFamily="34" charset="0"/>
              </a:rPr>
              <a:t>Sign</a:t>
            </a:r>
            <a:r>
              <a:rPr lang="en-US" altLang="zh-TW" sz="100" baseline="-25000" err="1">
                <a:solidFill>
                  <a:srgbClr val="333333"/>
                </a:solidFill>
                <a:latin typeface="Arial" panose="020B0604020202020204" pitchFamily="34" charset="0"/>
              </a:rPr>
              <a:t>SKA</a:t>
            </a:r>
            <a:r>
              <a:rPr lang="en-US" altLang="zh-TW" sz="100">
                <a:solidFill>
                  <a:srgbClr val="333333"/>
                </a:solidFill>
                <a:latin typeface="Arial" panose="020B0604020202020204" pitchFamily="34" charset="0"/>
              </a:rPr>
              <a:t>(CH || ID)</a:t>
            </a:r>
          </a:p>
          <a:p>
            <a:pPr>
              <a:lnSpc>
                <a:spcPct val="120000"/>
              </a:lnSpc>
              <a:buFont typeface="Arial" panose="020B0604020202020204" pitchFamily="34" charset="0"/>
              <a:buChar char="•"/>
            </a:pPr>
            <a:r>
              <a:rPr lang="zh-TW" altLang="en-US" sz="100">
                <a:solidFill>
                  <a:srgbClr val="333333"/>
                </a:solidFill>
                <a:latin typeface="Arial" panose="020B0604020202020204" pitchFamily="34" charset="0"/>
              </a:rPr>
              <a:t>最後，整個訊息為 </a:t>
            </a:r>
            <a:r>
              <a:rPr lang="en-US" altLang="zh-TW" sz="100">
                <a:solidFill>
                  <a:srgbClr val="333333"/>
                </a:solidFill>
                <a:latin typeface="Arial" panose="020B0604020202020204" pitchFamily="34" charset="0"/>
              </a:rPr>
              <a:t>(m, r, </a:t>
            </a:r>
            <a:r>
              <a:rPr lang="el-GR" altLang="zh-TW" sz="100">
                <a:solidFill>
                  <a:srgbClr val="333333"/>
                </a:solidFill>
                <a:latin typeface="Arial" panose="020B0604020202020204" pitchFamily="34" charset="0"/>
              </a:rPr>
              <a:t>σ)</a:t>
            </a:r>
          </a:p>
          <a:p>
            <a:pPr>
              <a:lnSpc>
                <a:spcPct val="120000"/>
              </a:lnSpc>
            </a:pPr>
            <a:endParaRPr lang="zh-TW" altLang="en-US" sz="100" dirty="0"/>
          </a:p>
        </p:txBody>
      </p:sp>
      <p:grpSp>
        <p:nvGrpSpPr>
          <p:cNvPr id="75" name="群組 74">
            <a:extLst>
              <a:ext uri="{FF2B5EF4-FFF2-40B4-BE49-F238E27FC236}">
                <a16:creationId xmlns:a16="http://schemas.microsoft.com/office/drawing/2014/main" id="{A3E7291A-0CA5-48FF-9852-821E7E0E71C1}"/>
              </a:ext>
            </a:extLst>
          </p:cNvPr>
          <p:cNvGrpSpPr/>
          <p:nvPr/>
        </p:nvGrpSpPr>
        <p:grpSpPr>
          <a:xfrm>
            <a:off x="4975671" y="6285807"/>
            <a:ext cx="222796" cy="210634"/>
            <a:chOff x="9635177" y="3941170"/>
            <a:chExt cx="914400" cy="1438971"/>
          </a:xfrm>
        </p:grpSpPr>
        <p:pic>
          <p:nvPicPr>
            <p:cNvPr id="69" name="圖片 68">
              <a:extLst>
                <a:ext uri="{FF2B5EF4-FFF2-40B4-BE49-F238E27FC236}">
                  <a16:creationId xmlns:a16="http://schemas.microsoft.com/office/drawing/2014/main" id="{C1FAABE0-A200-419C-82AF-96824B2EAF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5177" y="3941170"/>
              <a:ext cx="914400" cy="914400"/>
            </a:xfrm>
            <a:prstGeom prst="rect">
              <a:avLst/>
            </a:prstGeom>
          </p:spPr>
        </p:pic>
        <p:sp>
          <p:nvSpPr>
            <p:cNvPr id="74" name="等腰三角形 73">
              <a:extLst>
                <a:ext uri="{FF2B5EF4-FFF2-40B4-BE49-F238E27FC236}">
                  <a16:creationId xmlns:a16="http://schemas.microsoft.com/office/drawing/2014/main" id="{A22AC5DB-CB35-4DD4-B793-04C823FE59BB}"/>
                </a:ext>
              </a:extLst>
            </p:cNvPr>
            <p:cNvSpPr/>
            <p:nvPr/>
          </p:nvSpPr>
          <p:spPr>
            <a:xfrm>
              <a:off x="9644647" y="5265031"/>
              <a:ext cx="124826" cy="11511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6" name="群組 75">
            <a:extLst>
              <a:ext uri="{FF2B5EF4-FFF2-40B4-BE49-F238E27FC236}">
                <a16:creationId xmlns:a16="http://schemas.microsoft.com/office/drawing/2014/main" id="{258A9F63-7876-4BB5-9D73-64A7BC9A8080}"/>
              </a:ext>
            </a:extLst>
          </p:cNvPr>
          <p:cNvGrpSpPr/>
          <p:nvPr/>
        </p:nvGrpSpPr>
        <p:grpSpPr>
          <a:xfrm>
            <a:off x="3975313" y="6310656"/>
            <a:ext cx="215300" cy="133848"/>
            <a:chOff x="1859567" y="1757055"/>
            <a:chExt cx="883633" cy="914400"/>
          </a:xfrm>
        </p:grpSpPr>
        <p:grpSp>
          <p:nvGrpSpPr>
            <p:cNvPr id="77" name="群組 76">
              <a:extLst>
                <a:ext uri="{FF2B5EF4-FFF2-40B4-BE49-F238E27FC236}">
                  <a16:creationId xmlns:a16="http://schemas.microsoft.com/office/drawing/2014/main" id="{948FD561-D83A-484B-9D3A-76ECA04C334E}"/>
                </a:ext>
              </a:extLst>
            </p:cNvPr>
            <p:cNvGrpSpPr>
              <a:grpSpLocks noChangeAspect="1"/>
            </p:cNvGrpSpPr>
            <p:nvPr/>
          </p:nvGrpSpPr>
          <p:grpSpPr>
            <a:xfrm>
              <a:off x="1859567" y="1757055"/>
              <a:ext cx="871119" cy="914400"/>
              <a:chOff x="3816692" y="2208147"/>
              <a:chExt cx="1004874" cy="1048033"/>
            </a:xfrm>
          </p:grpSpPr>
          <p:pic>
            <p:nvPicPr>
              <p:cNvPr id="79" name="圖片 78">
                <a:extLst>
                  <a:ext uri="{FF2B5EF4-FFF2-40B4-BE49-F238E27FC236}">
                    <a16:creationId xmlns:a16="http://schemas.microsoft.com/office/drawing/2014/main" id="{34DC488F-9744-4E17-9E2F-F326297FC5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80" name="圖形 79" descr="鑰匙">
                <a:extLst>
                  <a:ext uri="{FF2B5EF4-FFF2-40B4-BE49-F238E27FC236}">
                    <a16:creationId xmlns:a16="http://schemas.microsoft.com/office/drawing/2014/main" id="{9F152D95-55CA-4296-AEAA-38D70A0592D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6692" y="2208147"/>
                <a:ext cx="914400" cy="914400"/>
              </a:xfrm>
              <a:prstGeom prst="rect">
                <a:avLst/>
              </a:prstGeom>
            </p:spPr>
          </p:pic>
        </p:grpSp>
        <p:cxnSp>
          <p:nvCxnSpPr>
            <p:cNvPr id="78" name="直線接點 77">
              <a:extLst>
                <a:ext uri="{FF2B5EF4-FFF2-40B4-BE49-F238E27FC236}">
                  <a16:creationId xmlns:a16="http://schemas.microsoft.com/office/drawing/2014/main" id="{5EA2D23E-0EC5-40DF-94CC-1965B2F0A3B1}"/>
                </a:ext>
              </a:extLst>
            </p:cNvPr>
            <p:cNvCxnSpPr/>
            <p:nvPr/>
          </p:nvCxnSpPr>
          <p:spPr>
            <a:xfrm>
              <a:off x="2447491" y="1826098"/>
              <a:ext cx="295709" cy="139775"/>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81" name="群組 80">
            <a:extLst>
              <a:ext uri="{FF2B5EF4-FFF2-40B4-BE49-F238E27FC236}">
                <a16:creationId xmlns:a16="http://schemas.microsoft.com/office/drawing/2014/main" id="{9562B86E-19EC-4316-963F-E6B941B9F11D}"/>
              </a:ext>
            </a:extLst>
          </p:cNvPr>
          <p:cNvGrpSpPr/>
          <p:nvPr/>
        </p:nvGrpSpPr>
        <p:grpSpPr>
          <a:xfrm>
            <a:off x="4317716" y="6330839"/>
            <a:ext cx="222796" cy="133848"/>
            <a:chOff x="2910975" y="1892176"/>
            <a:chExt cx="914400" cy="914400"/>
          </a:xfrm>
        </p:grpSpPr>
        <p:pic>
          <p:nvPicPr>
            <p:cNvPr id="82" name="圖片 81">
              <a:extLst>
                <a:ext uri="{FF2B5EF4-FFF2-40B4-BE49-F238E27FC236}">
                  <a16:creationId xmlns:a16="http://schemas.microsoft.com/office/drawing/2014/main" id="{73A520CD-53AD-4A6D-8904-AFEE711FFF5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10975" y="1892176"/>
              <a:ext cx="914400" cy="914400"/>
            </a:xfrm>
            <a:prstGeom prst="rect">
              <a:avLst/>
            </a:prstGeom>
          </p:spPr>
        </p:pic>
        <p:sp>
          <p:nvSpPr>
            <p:cNvPr id="83" name="矩形 82">
              <a:extLst>
                <a:ext uri="{FF2B5EF4-FFF2-40B4-BE49-F238E27FC236}">
                  <a16:creationId xmlns:a16="http://schemas.microsoft.com/office/drawing/2014/main" id="{8457E848-00B5-4869-8DAF-3B5293A4B2D5}"/>
                </a:ext>
              </a:extLst>
            </p:cNvPr>
            <p:cNvSpPr/>
            <p:nvPr/>
          </p:nvSpPr>
          <p:spPr>
            <a:xfrm>
              <a:off x="3345628" y="2554861"/>
              <a:ext cx="118828" cy="136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4" name="群組 83">
            <a:extLst>
              <a:ext uri="{FF2B5EF4-FFF2-40B4-BE49-F238E27FC236}">
                <a16:creationId xmlns:a16="http://schemas.microsoft.com/office/drawing/2014/main" id="{4BD973B3-4CF8-4694-8408-440F9702D861}"/>
              </a:ext>
            </a:extLst>
          </p:cNvPr>
          <p:cNvGrpSpPr/>
          <p:nvPr/>
        </p:nvGrpSpPr>
        <p:grpSpPr>
          <a:xfrm>
            <a:off x="4588132" y="6343448"/>
            <a:ext cx="222796" cy="133848"/>
            <a:chOff x="3967780" y="1892176"/>
            <a:chExt cx="914400" cy="914400"/>
          </a:xfrm>
        </p:grpSpPr>
        <p:grpSp>
          <p:nvGrpSpPr>
            <p:cNvPr id="85" name="群組 84">
              <a:extLst>
                <a:ext uri="{FF2B5EF4-FFF2-40B4-BE49-F238E27FC236}">
                  <a16:creationId xmlns:a16="http://schemas.microsoft.com/office/drawing/2014/main" id="{135D21DF-3923-41F9-8BCC-5A663D4D8870}"/>
                </a:ext>
              </a:extLst>
            </p:cNvPr>
            <p:cNvGrpSpPr>
              <a:grpSpLocks noChangeAspect="1"/>
            </p:cNvGrpSpPr>
            <p:nvPr/>
          </p:nvGrpSpPr>
          <p:grpSpPr>
            <a:xfrm>
              <a:off x="3967780" y="1892176"/>
              <a:ext cx="914400" cy="914400"/>
              <a:chOff x="7385687" y="3260345"/>
              <a:chExt cx="2406387" cy="2406387"/>
            </a:xfrm>
          </p:grpSpPr>
          <p:pic>
            <p:nvPicPr>
              <p:cNvPr id="87" name="圖片 86">
                <a:extLst>
                  <a:ext uri="{FF2B5EF4-FFF2-40B4-BE49-F238E27FC236}">
                    <a16:creationId xmlns:a16="http://schemas.microsoft.com/office/drawing/2014/main" id="{B2264A30-4E63-4C08-B4F8-7922EA8F28D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88" name="圖片 87">
                <a:extLst>
                  <a:ext uri="{FF2B5EF4-FFF2-40B4-BE49-F238E27FC236}">
                    <a16:creationId xmlns:a16="http://schemas.microsoft.com/office/drawing/2014/main" id="{3ED5E66C-4134-47CF-B4CA-D7D198180E7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86" name="箭號: 向下 85">
              <a:extLst>
                <a:ext uri="{FF2B5EF4-FFF2-40B4-BE49-F238E27FC236}">
                  <a16:creationId xmlns:a16="http://schemas.microsoft.com/office/drawing/2014/main" id="{DA27D2EC-CE38-4F55-BC50-1A380188BA25}"/>
                </a:ext>
              </a:extLst>
            </p:cNvPr>
            <p:cNvSpPr/>
            <p:nvPr/>
          </p:nvSpPr>
          <p:spPr>
            <a:xfrm>
              <a:off x="4356699" y="2409479"/>
              <a:ext cx="173313" cy="261975"/>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9" name="群組 88">
            <a:extLst>
              <a:ext uri="{FF2B5EF4-FFF2-40B4-BE49-F238E27FC236}">
                <a16:creationId xmlns:a16="http://schemas.microsoft.com/office/drawing/2014/main" id="{2D674933-085E-41E6-BF6E-4445D2828659}"/>
              </a:ext>
            </a:extLst>
          </p:cNvPr>
          <p:cNvGrpSpPr/>
          <p:nvPr/>
        </p:nvGrpSpPr>
        <p:grpSpPr>
          <a:xfrm>
            <a:off x="4187564" y="6522535"/>
            <a:ext cx="222796" cy="208628"/>
            <a:chOff x="4402104" y="4965824"/>
            <a:chExt cx="914400" cy="1425268"/>
          </a:xfrm>
        </p:grpSpPr>
        <p:grpSp>
          <p:nvGrpSpPr>
            <p:cNvPr id="90" name="群組 89">
              <a:extLst>
                <a:ext uri="{FF2B5EF4-FFF2-40B4-BE49-F238E27FC236}">
                  <a16:creationId xmlns:a16="http://schemas.microsoft.com/office/drawing/2014/main" id="{9CCF4E91-FBEB-4FD7-81DA-3EB6D8C20142}"/>
                </a:ext>
              </a:extLst>
            </p:cNvPr>
            <p:cNvGrpSpPr/>
            <p:nvPr/>
          </p:nvGrpSpPr>
          <p:grpSpPr>
            <a:xfrm>
              <a:off x="4402104" y="4965824"/>
              <a:ext cx="914400" cy="1425268"/>
              <a:chOff x="5356351" y="1998962"/>
              <a:chExt cx="914400" cy="1425268"/>
            </a:xfrm>
          </p:grpSpPr>
          <p:pic>
            <p:nvPicPr>
              <p:cNvPr id="92" name="圖形 91" descr="紙張">
                <a:extLst>
                  <a:ext uri="{FF2B5EF4-FFF2-40B4-BE49-F238E27FC236}">
                    <a16:creationId xmlns:a16="http://schemas.microsoft.com/office/drawing/2014/main" id="{DE738722-1BFC-487C-A8FB-66F4DD445A0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6351" y="1998962"/>
                <a:ext cx="914400" cy="914400"/>
              </a:xfrm>
              <a:prstGeom prst="rect">
                <a:avLst/>
              </a:prstGeom>
            </p:spPr>
          </p:pic>
          <p:sp>
            <p:nvSpPr>
              <p:cNvPr id="93" name="文字方塊 92">
                <a:extLst>
                  <a:ext uri="{FF2B5EF4-FFF2-40B4-BE49-F238E27FC236}">
                    <a16:creationId xmlns:a16="http://schemas.microsoft.com/office/drawing/2014/main" id="{341CC446-D189-4C8C-9C99-78DB2D2037B8}"/>
                  </a:ext>
                </a:extLst>
              </p:cNvPr>
              <p:cNvSpPr txBox="1"/>
              <p:nvPr/>
            </p:nvSpPr>
            <p:spPr>
              <a:xfrm>
                <a:off x="5614165" y="2267793"/>
                <a:ext cx="274826" cy="1156437"/>
              </a:xfrm>
              <a:prstGeom prst="rect">
                <a:avLst/>
              </a:prstGeom>
              <a:noFill/>
            </p:spPr>
            <p:txBody>
              <a:bodyPr wrap="square" rtlCol="0">
                <a:spAutoFit/>
              </a:bodyPr>
              <a:lstStyle/>
              <a:p>
                <a:r>
                  <a:rPr lang="en-US" altLang="zh-TW" sz="500"/>
                  <a:t>m</a:t>
                </a:r>
                <a:endParaRPr lang="zh-TW" altLang="en-US" sz="500"/>
              </a:p>
            </p:txBody>
          </p:sp>
        </p:grpSp>
        <p:sp>
          <p:nvSpPr>
            <p:cNvPr id="91" name="矩形: 圓角 90">
              <a:extLst>
                <a:ext uri="{FF2B5EF4-FFF2-40B4-BE49-F238E27FC236}">
                  <a16:creationId xmlns:a16="http://schemas.microsoft.com/office/drawing/2014/main" id="{3C88C5A5-D4EC-4CBE-B490-2C67FE899D1A}"/>
                </a:ext>
              </a:extLst>
            </p:cNvPr>
            <p:cNvSpPr/>
            <p:nvPr/>
          </p:nvSpPr>
          <p:spPr>
            <a:xfrm>
              <a:off x="5131398" y="5515302"/>
              <a:ext cx="185105" cy="1379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4" name="群組 93">
            <a:extLst>
              <a:ext uri="{FF2B5EF4-FFF2-40B4-BE49-F238E27FC236}">
                <a16:creationId xmlns:a16="http://schemas.microsoft.com/office/drawing/2014/main" id="{1DE8389F-4F18-4E95-BCB2-B0CB95A4FE5B}"/>
              </a:ext>
            </a:extLst>
          </p:cNvPr>
          <p:cNvGrpSpPr/>
          <p:nvPr/>
        </p:nvGrpSpPr>
        <p:grpSpPr>
          <a:xfrm>
            <a:off x="4422843" y="6484686"/>
            <a:ext cx="257005" cy="154399"/>
            <a:chOff x="5439489" y="4891921"/>
            <a:chExt cx="1054800" cy="1054800"/>
          </a:xfrm>
        </p:grpSpPr>
        <p:pic>
          <p:nvPicPr>
            <p:cNvPr id="95" name="圖片 94">
              <a:extLst>
                <a:ext uri="{FF2B5EF4-FFF2-40B4-BE49-F238E27FC236}">
                  <a16:creationId xmlns:a16="http://schemas.microsoft.com/office/drawing/2014/main" id="{3A171FAC-38FA-491C-B7F5-EBE6F3799C6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39489" y="4891921"/>
              <a:ext cx="1054800" cy="1054800"/>
            </a:xfrm>
            <a:prstGeom prst="rect">
              <a:avLst/>
            </a:prstGeom>
          </p:spPr>
        </p:pic>
        <p:sp>
          <p:nvSpPr>
            <p:cNvPr id="96" name="等腰三角形 95">
              <a:extLst>
                <a:ext uri="{FF2B5EF4-FFF2-40B4-BE49-F238E27FC236}">
                  <a16:creationId xmlns:a16="http://schemas.microsoft.com/office/drawing/2014/main" id="{2C40E570-F68C-46B8-B061-701F452C3E5A}"/>
                </a:ext>
              </a:extLst>
            </p:cNvPr>
            <p:cNvSpPr/>
            <p:nvPr/>
          </p:nvSpPr>
          <p:spPr>
            <a:xfrm>
              <a:off x="6196405" y="5057327"/>
              <a:ext cx="157484" cy="256951"/>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7" name="群組 96">
            <a:extLst>
              <a:ext uri="{FF2B5EF4-FFF2-40B4-BE49-F238E27FC236}">
                <a16:creationId xmlns:a16="http://schemas.microsoft.com/office/drawing/2014/main" id="{4085ABB3-1943-4A3F-9C40-369CEA7BC953}"/>
              </a:ext>
            </a:extLst>
          </p:cNvPr>
          <p:cNvGrpSpPr/>
          <p:nvPr/>
        </p:nvGrpSpPr>
        <p:grpSpPr>
          <a:xfrm>
            <a:off x="4752875" y="6505055"/>
            <a:ext cx="222796" cy="133848"/>
            <a:chOff x="6617275" y="4965824"/>
            <a:chExt cx="914400" cy="914400"/>
          </a:xfrm>
        </p:grpSpPr>
        <p:pic>
          <p:nvPicPr>
            <p:cNvPr id="98" name="圖片 97">
              <a:extLst>
                <a:ext uri="{FF2B5EF4-FFF2-40B4-BE49-F238E27FC236}">
                  <a16:creationId xmlns:a16="http://schemas.microsoft.com/office/drawing/2014/main" id="{822BBB34-225C-4465-B877-A43F2A7F8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7275" y="4965824"/>
              <a:ext cx="914400" cy="914400"/>
            </a:xfrm>
            <a:prstGeom prst="rect">
              <a:avLst/>
            </a:prstGeom>
          </p:spPr>
        </p:pic>
        <p:sp>
          <p:nvSpPr>
            <p:cNvPr id="99" name="箭號: 向右 98">
              <a:extLst>
                <a:ext uri="{FF2B5EF4-FFF2-40B4-BE49-F238E27FC236}">
                  <a16:creationId xmlns:a16="http://schemas.microsoft.com/office/drawing/2014/main" id="{79B9B7CE-5C14-4859-B698-F670EACD90B7}"/>
                </a:ext>
              </a:extLst>
            </p:cNvPr>
            <p:cNvSpPr/>
            <p:nvPr/>
          </p:nvSpPr>
          <p:spPr>
            <a:xfrm>
              <a:off x="6723529" y="5057327"/>
              <a:ext cx="110207" cy="256951"/>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4" name="標題 1">
            <a:extLst>
              <a:ext uri="{FF2B5EF4-FFF2-40B4-BE49-F238E27FC236}">
                <a16:creationId xmlns:a16="http://schemas.microsoft.com/office/drawing/2014/main" id="{066EA9AF-0A6F-4860-A3A8-2DE9F80963F0}"/>
              </a:ext>
            </a:extLst>
          </p:cNvPr>
          <p:cNvSpPr txBox="1">
            <a:spLocks/>
          </p:cNvSpPr>
          <p:nvPr/>
        </p:nvSpPr>
        <p:spPr>
          <a:xfrm>
            <a:off x="565200" y="1206000"/>
            <a:ext cx="8267296" cy="14465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solidFill>
                  <a:srgbClr val="333333"/>
                </a:solidFill>
                <a:latin typeface="Arial" panose="020B0604020202020204" pitchFamily="34" charset="0"/>
              </a:rPr>
              <a:t>驗證</a:t>
            </a:r>
            <a:br>
              <a:rPr lang="zh-TW" altLang="en-US">
                <a:solidFill>
                  <a:srgbClr val="333333"/>
                </a:solidFill>
                <a:latin typeface="Arial" panose="020B0604020202020204" pitchFamily="34" charset="0"/>
              </a:rPr>
            </a:br>
            <a:endParaRPr lang="zh-TW" altLang="en-US" dirty="0"/>
          </a:p>
        </p:txBody>
      </p:sp>
      <p:sp>
        <p:nvSpPr>
          <p:cNvPr id="35" name="內容版面配置區 2">
            <a:extLst>
              <a:ext uri="{FF2B5EF4-FFF2-40B4-BE49-F238E27FC236}">
                <a16:creationId xmlns:a16="http://schemas.microsoft.com/office/drawing/2014/main" id="{99712944-F7CE-4C35-805D-9E8C6A00CD3B}"/>
              </a:ext>
            </a:extLst>
          </p:cNvPr>
          <p:cNvSpPr txBox="1">
            <a:spLocks/>
          </p:cNvSpPr>
          <p:nvPr/>
        </p:nvSpPr>
        <p:spPr>
          <a:xfrm>
            <a:off x="565200" y="2800800"/>
            <a:ext cx="8267296" cy="3188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zh-TW" altLang="en-US" dirty="0">
                <a:solidFill>
                  <a:srgbClr val="333333"/>
                </a:solidFill>
                <a:latin typeface="Arial" panose="020B0604020202020204" pitchFamily="34" charset="0"/>
              </a:rPr>
              <a:t>任何人均擁有 </a:t>
            </a:r>
            <a:r>
              <a:rPr lang="en-US" altLang="zh-TW" dirty="0">
                <a:solidFill>
                  <a:srgbClr val="333333"/>
                </a:solidFill>
                <a:latin typeface="Arial" panose="020B0604020202020204" pitchFamily="34" charset="0"/>
              </a:rPr>
              <a:t>K, PK</a:t>
            </a:r>
            <a:r>
              <a:rPr lang="en-US" altLang="zh-TW" baseline="-25000" dirty="0">
                <a:solidFill>
                  <a:srgbClr val="333333"/>
                </a:solidFill>
                <a:latin typeface="Arial" panose="020B0604020202020204" pitchFamily="34" charset="0"/>
              </a:rPr>
              <a:t>A</a:t>
            </a:r>
            <a:endParaRPr lang="en-US" altLang="zh-TW" dirty="0">
              <a:solidFill>
                <a:srgbClr val="333333"/>
              </a:solidFill>
              <a:latin typeface="Arial" panose="020B0604020202020204" pitchFamily="34" charset="0"/>
            </a:endParaRPr>
          </a:p>
          <a:p>
            <a:pPr>
              <a:buFont typeface="Arial" panose="020B0604020202020204" pitchFamily="34" charset="0"/>
              <a:buChar char="•"/>
            </a:pPr>
            <a:r>
              <a:rPr lang="zh-TW" altLang="en-US" dirty="0">
                <a:solidFill>
                  <a:srgbClr val="333333"/>
                </a:solidFill>
                <a:latin typeface="Arial" panose="020B0604020202020204" pitchFamily="34" charset="0"/>
              </a:rPr>
              <a:t>收到 </a:t>
            </a:r>
            <a:r>
              <a:rPr lang="en-US" altLang="zh-TW" dirty="0">
                <a:solidFill>
                  <a:srgbClr val="333333"/>
                </a:solidFill>
                <a:latin typeface="Arial" panose="020B0604020202020204" pitchFamily="34" charset="0"/>
              </a:rPr>
              <a:t>(m, r, </a:t>
            </a:r>
            <a:r>
              <a:rPr lang="el-GR" altLang="zh-TW" dirty="0">
                <a:solidFill>
                  <a:srgbClr val="333333"/>
                </a:solidFill>
                <a:latin typeface="Arial" panose="020B0604020202020204" pitchFamily="34" charset="0"/>
              </a:rPr>
              <a:t>σ) </a:t>
            </a:r>
            <a:r>
              <a:rPr lang="zh-TW" altLang="en-US" dirty="0">
                <a:solidFill>
                  <a:srgbClr val="333333"/>
                </a:solidFill>
                <a:latin typeface="Arial" panose="020B0604020202020204" pitchFamily="34" charset="0"/>
              </a:rPr>
              <a:t>後，使用 </a:t>
            </a:r>
            <a:r>
              <a:rPr lang="en-US" altLang="zh-TW" dirty="0">
                <a:solidFill>
                  <a:srgbClr val="333333"/>
                </a:solidFill>
                <a:latin typeface="Arial" panose="020B0604020202020204" pitchFamily="34" charset="0"/>
              </a:rPr>
              <a:t>K </a:t>
            </a:r>
            <a:r>
              <a:rPr lang="zh-TW" altLang="en-US" dirty="0">
                <a:solidFill>
                  <a:srgbClr val="333333"/>
                </a:solidFill>
                <a:latin typeface="Arial" panose="020B0604020202020204" pitchFamily="34" charset="0"/>
              </a:rPr>
              <a:t>及 </a:t>
            </a:r>
            <a:r>
              <a:rPr lang="en-US" altLang="zh-TW" dirty="0">
                <a:solidFill>
                  <a:srgbClr val="333333"/>
                </a:solidFill>
                <a:latin typeface="Arial" panose="020B0604020202020204" pitchFamily="34" charset="0"/>
              </a:rPr>
              <a:t>r </a:t>
            </a:r>
            <a:r>
              <a:rPr lang="zh-TW" altLang="en-US" dirty="0">
                <a:solidFill>
                  <a:srgbClr val="333333"/>
                </a:solidFill>
                <a:latin typeface="Arial" panose="020B0604020202020204" pitchFamily="34" charset="0"/>
              </a:rPr>
              <a:t>將訊息 </a:t>
            </a:r>
            <a:r>
              <a:rPr lang="en-US" altLang="zh-TW" dirty="0">
                <a:solidFill>
                  <a:srgbClr val="333333"/>
                </a:solidFill>
                <a:latin typeface="Arial" panose="020B0604020202020204" pitchFamily="34" charset="0"/>
              </a:rPr>
              <a:t>m </a:t>
            </a:r>
          </a:p>
          <a:p>
            <a:pPr marL="0" indent="0">
              <a:buFont typeface="System Font Regular"/>
              <a:buNone/>
            </a:pPr>
            <a:r>
              <a:rPr lang="zh-TW" altLang="en-US" dirty="0">
                <a:solidFill>
                  <a:srgbClr val="333333"/>
                </a:solidFill>
                <a:latin typeface="Arial" panose="020B0604020202020204" pitchFamily="34" charset="0"/>
              </a:rPr>
              <a:t>進行 </a:t>
            </a:r>
            <a:r>
              <a:rPr lang="en-US" altLang="zh-TW" dirty="0">
                <a:solidFill>
                  <a:srgbClr val="333333"/>
                </a:solidFill>
                <a:latin typeface="Arial" panose="020B0604020202020204" pitchFamily="34" charset="0"/>
              </a:rPr>
              <a:t>Chameleon Hash</a:t>
            </a:r>
            <a:r>
              <a:rPr lang="zh-TW" altLang="en-US" dirty="0">
                <a:solidFill>
                  <a:srgbClr val="333333"/>
                </a:solidFill>
                <a:latin typeface="Arial" panose="020B0604020202020204" pitchFamily="34" charset="0"/>
              </a:rPr>
              <a:t>，得出結果 </a:t>
            </a:r>
            <a:r>
              <a:rPr lang="en-US" altLang="zh-TW" dirty="0">
                <a:solidFill>
                  <a:srgbClr val="333333"/>
                </a:solidFill>
                <a:latin typeface="Arial" panose="020B0604020202020204" pitchFamily="34" charset="0"/>
              </a:rPr>
              <a:t>CH</a:t>
            </a:r>
          </a:p>
          <a:p>
            <a:pPr>
              <a:buFont typeface="Arial" panose="020B0604020202020204" pitchFamily="34" charset="0"/>
              <a:buChar char="•"/>
            </a:pPr>
            <a:r>
              <a:rPr lang="zh-TW" altLang="en-US" dirty="0">
                <a:solidFill>
                  <a:srgbClr val="333333"/>
                </a:solidFill>
                <a:latin typeface="Arial" panose="020B0604020202020204" pitchFamily="34" charset="0"/>
              </a:rPr>
              <a:t>將結果加上 </a:t>
            </a:r>
            <a:r>
              <a:rPr lang="en-US" altLang="zh-TW" dirty="0">
                <a:solidFill>
                  <a:srgbClr val="333333"/>
                </a:solidFill>
                <a:latin typeface="Arial" panose="020B0604020202020204" pitchFamily="34" charset="0"/>
              </a:rPr>
              <a:t>ID</a:t>
            </a:r>
            <a:r>
              <a:rPr lang="zh-TW" altLang="en-US" dirty="0">
                <a:solidFill>
                  <a:srgbClr val="333333"/>
                </a:solidFill>
                <a:latin typeface="Arial" panose="020B0604020202020204" pitchFamily="34" charset="0"/>
              </a:rPr>
              <a:t>，再以 </a:t>
            </a:r>
            <a:r>
              <a:rPr lang="en-US" altLang="zh-TW" dirty="0">
                <a:solidFill>
                  <a:srgbClr val="333333"/>
                </a:solidFill>
                <a:latin typeface="Arial" panose="020B0604020202020204" pitchFamily="34" charset="0"/>
              </a:rPr>
              <a:t>DSA </a:t>
            </a:r>
            <a:r>
              <a:rPr lang="zh-TW" altLang="en-US" dirty="0">
                <a:solidFill>
                  <a:srgbClr val="333333"/>
                </a:solidFill>
                <a:latin typeface="Arial" panose="020B0604020202020204" pitchFamily="34" charset="0"/>
              </a:rPr>
              <a:t>驗證，得出 </a:t>
            </a:r>
            <a:endParaRPr lang="en-US" altLang="zh-TW" dirty="0">
              <a:solidFill>
                <a:srgbClr val="333333"/>
              </a:solidFill>
              <a:latin typeface="Arial" panose="020B0604020202020204" pitchFamily="34" charset="0"/>
            </a:endParaRPr>
          </a:p>
          <a:p>
            <a:pPr marL="0" indent="0">
              <a:buFont typeface="System Font Regular"/>
              <a:buNone/>
            </a:pPr>
            <a:r>
              <a:rPr lang="en-US" altLang="zh-TW" dirty="0">
                <a:solidFill>
                  <a:srgbClr val="333333"/>
                </a:solidFill>
                <a:latin typeface="Arial" panose="020B0604020202020204" pitchFamily="34" charset="0"/>
              </a:rPr>
              <a:t>Result = </a:t>
            </a:r>
            <a:r>
              <a:rPr lang="en-US" altLang="zh-TW" dirty="0" err="1">
                <a:solidFill>
                  <a:srgbClr val="333333"/>
                </a:solidFill>
                <a:latin typeface="Arial" panose="020B0604020202020204" pitchFamily="34" charset="0"/>
              </a:rPr>
              <a:t>Verify</a:t>
            </a:r>
            <a:r>
              <a:rPr lang="en-US" altLang="zh-TW" baseline="-25000" dirty="0" err="1">
                <a:solidFill>
                  <a:srgbClr val="333333"/>
                </a:solidFill>
                <a:latin typeface="Arial" panose="020B0604020202020204" pitchFamily="34" charset="0"/>
              </a:rPr>
              <a:t>PKA</a:t>
            </a:r>
            <a:r>
              <a:rPr lang="en-US" altLang="zh-TW" dirty="0">
                <a:solidFill>
                  <a:srgbClr val="333333"/>
                </a:solidFill>
                <a:latin typeface="Arial" panose="020B0604020202020204" pitchFamily="34" charset="0"/>
              </a:rPr>
              <a:t>((CH || ID), </a:t>
            </a:r>
            <a:r>
              <a:rPr lang="el-GR" altLang="zh-TW" dirty="0">
                <a:solidFill>
                  <a:srgbClr val="333333"/>
                </a:solidFill>
                <a:latin typeface="Arial" panose="020B0604020202020204" pitchFamily="34" charset="0"/>
              </a:rPr>
              <a:t>σ)</a:t>
            </a:r>
          </a:p>
          <a:p>
            <a:endParaRPr lang="zh-TW" altLang="en-US" dirty="0"/>
          </a:p>
        </p:txBody>
      </p:sp>
      <p:grpSp>
        <p:nvGrpSpPr>
          <p:cNvPr id="46" name="群組 45">
            <a:extLst>
              <a:ext uri="{FF2B5EF4-FFF2-40B4-BE49-F238E27FC236}">
                <a16:creationId xmlns:a16="http://schemas.microsoft.com/office/drawing/2014/main" id="{B4F660FF-6BB0-43AC-A7CB-9F5C2B664529}"/>
              </a:ext>
            </a:extLst>
          </p:cNvPr>
          <p:cNvGrpSpPr/>
          <p:nvPr/>
        </p:nvGrpSpPr>
        <p:grpSpPr>
          <a:xfrm>
            <a:off x="8388302" y="2936350"/>
            <a:ext cx="1056590" cy="1054800"/>
            <a:chOff x="6430060" y="3942283"/>
            <a:chExt cx="1056590" cy="1054800"/>
          </a:xfrm>
        </p:grpSpPr>
        <p:grpSp>
          <p:nvGrpSpPr>
            <p:cNvPr id="47" name="群組 46">
              <a:extLst>
                <a:ext uri="{FF2B5EF4-FFF2-40B4-BE49-F238E27FC236}">
                  <a16:creationId xmlns:a16="http://schemas.microsoft.com/office/drawing/2014/main" id="{B9B19989-4952-4CC2-AEB8-74B4D8DE5C60}"/>
                </a:ext>
              </a:extLst>
            </p:cNvPr>
            <p:cNvGrpSpPr/>
            <p:nvPr/>
          </p:nvGrpSpPr>
          <p:grpSpPr>
            <a:xfrm>
              <a:off x="6430060" y="3942283"/>
              <a:ext cx="1004874" cy="1054800"/>
              <a:chOff x="4902126" y="4208680"/>
              <a:chExt cx="1004874" cy="1054800"/>
            </a:xfrm>
          </p:grpSpPr>
          <p:pic>
            <p:nvPicPr>
              <p:cNvPr id="49" name="圖片 48">
                <a:extLst>
                  <a:ext uri="{FF2B5EF4-FFF2-40B4-BE49-F238E27FC236}">
                    <a16:creationId xmlns:a16="http://schemas.microsoft.com/office/drawing/2014/main" id="{29125018-4C24-40DC-B9F1-7A37B1500C0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63400" y="4716370"/>
                <a:ext cx="543600" cy="547110"/>
              </a:xfrm>
              <a:prstGeom prst="rect">
                <a:avLst/>
              </a:prstGeom>
              <a:ln>
                <a:solidFill>
                  <a:schemeClr val="tx1"/>
                </a:solidFill>
              </a:ln>
            </p:spPr>
          </p:pic>
          <p:pic>
            <p:nvPicPr>
              <p:cNvPr id="50" name="圖形 49" descr="鑰匙">
                <a:extLst>
                  <a:ext uri="{FF2B5EF4-FFF2-40B4-BE49-F238E27FC236}">
                    <a16:creationId xmlns:a16="http://schemas.microsoft.com/office/drawing/2014/main" id="{CF653985-3CE2-4FE6-BB55-6403D45BE1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02126" y="4208680"/>
                <a:ext cx="914400" cy="920304"/>
              </a:xfrm>
              <a:prstGeom prst="rect">
                <a:avLst/>
              </a:prstGeom>
            </p:spPr>
          </p:pic>
        </p:grpSp>
        <p:sp>
          <p:nvSpPr>
            <p:cNvPr id="48" name="箭號: 向右 47">
              <a:extLst>
                <a:ext uri="{FF2B5EF4-FFF2-40B4-BE49-F238E27FC236}">
                  <a16:creationId xmlns:a16="http://schemas.microsoft.com/office/drawing/2014/main" id="{BD97C895-DFA0-41B1-B49F-3BD35C8B2FC3}"/>
                </a:ext>
              </a:extLst>
            </p:cNvPr>
            <p:cNvSpPr/>
            <p:nvPr/>
          </p:nvSpPr>
          <p:spPr>
            <a:xfrm>
              <a:off x="7239000" y="4131781"/>
              <a:ext cx="247650" cy="240194"/>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1" name="群組 50">
            <a:extLst>
              <a:ext uri="{FF2B5EF4-FFF2-40B4-BE49-F238E27FC236}">
                <a16:creationId xmlns:a16="http://schemas.microsoft.com/office/drawing/2014/main" id="{51D46342-5B77-4CF7-AA83-1B75FF06A40E}"/>
              </a:ext>
            </a:extLst>
          </p:cNvPr>
          <p:cNvGrpSpPr>
            <a:grpSpLocks noChangeAspect="1"/>
          </p:cNvGrpSpPr>
          <p:nvPr/>
        </p:nvGrpSpPr>
        <p:grpSpPr>
          <a:xfrm>
            <a:off x="8108436" y="2789468"/>
            <a:ext cx="1465200" cy="1465200"/>
            <a:chOff x="4675808" y="4166088"/>
            <a:chExt cx="1247400" cy="1247400"/>
          </a:xfrm>
        </p:grpSpPr>
        <p:pic>
          <p:nvPicPr>
            <p:cNvPr id="52" name="圖片 51">
              <a:extLst>
                <a:ext uri="{FF2B5EF4-FFF2-40B4-BE49-F238E27FC236}">
                  <a16:creationId xmlns:a16="http://schemas.microsoft.com/office/drawing/2014/main" id="{21BA84CA-C9D7-4756-8E60-D412FCDB9DE9}"/>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53" name="圖片 52">
              <a:extLst>
                <a:ext uri="{FF2B5EF4-FFF2-40B4-BE49-F238E27FC236}">
                  <a16:creationId xmlns:a16="http://schemas.microsoft.com/office/drawing/2014/main" id="{1C95A959-E830-4486-B5B8-4811B4A38CF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pic>
        <p:nvPicPr>
          <p:cNvPr id="54" name="圖形 53" descr="員工識別證">
            <a:extLst>
              <a:ext uri="{FF2B5EF4-FFF2-40B4-BE49-F238E27FC236}">
                <a16:creationId xmlns:a16="http://schemas.microsoft.com/office/drawing/2014/main" id="{D5AA6CAC-43CA-432E-8764-5B76D6D148E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301423" y="3913792"/>
            <a:ext cx="914400" cy="914400"/>
          </a:xfrm>
          <a:prstGeom prst="rect">
            <a:avLst/>
          </a:prstGeom>
        </p:spPr>
      </p:pic>
      <p:grpSp>
        <p:nvGrpSpPr>
          <p:cNvPr id="55" name="群組 54">
            <a:extLst>
              <a:ext uri="{FF2B5EF4-FFF2-40B4-BE49-F238E27FC236}">
                <a16:creationId xmlns:a16="http://schemas.microsoft.com/office/drawing/2014/main" id="{61F0BFBA-3920-4499-BEDE-FDE476BFF912}"/>
              </a:ext>
            </a:extLst>
          </p:cNvPr>
          <p:cNvGrpSpPr>
            <a:grpSpLocks noChangeAspect="1"/>
          </p:cNvGrpSpPr>
          <p:nvPr/>
        </p:nvGrpSpPr>
        <p:grpSpPr>
          <a:xfrm>
            <a:off x="2013659" y="1718977"/>
            <a:ext cx="871119" cy="914400"/>
            <a:chOff x="3816692" y="2208147"/>
            <a:chExt cx="1004874" cy="1048033"/>
          </a:xfrm>
        </p:grpSpPr>
        <p:pic>
          <p:nvPicPr>
            <p:cNvPr id="56" name="圖片 55">
              <a:extLst>
                <a:ext uri="{FF2B5EF4-FFF2-40B4-BE49-F238E27FC236}">
                  <a16:creationId xmlns:a16="http://schemas.microsoft.com/office/drawing/2014/main" id="{FE3CDF08-1111-496A-9237-5E02EDDE6E5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57" name="圖形 56" descr="鑰匙">
              <a:extLst>
                <a:ext uri="{FF2B5EF4-FFF2-40B4-BE49-F238E27FC236}">
                  <a16:creationId xmlns:a16="http://schemas.microsoft.com/office/drawing/2014/main" id="{43D24B03-7631-4C27-8B34-CD2A726F91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6692" y="2208147"/>
              <a:ext cx="914400" cy="914400"/>
            </a:xfrm>
            <a:prstGeom prst="rect">
              <a:avLst/>
            </a:prstGeom>
          </p:spPr>
        </p:pic>
      </p:grpSp>
      <p:pic>
        <p:nvPicPr>
          <p:cNvPr id="58" name="圖片 57">
            <a:extLst>
              <a:ext uri="{FF2B5EF4-FFF2-40B4-BE49-F238E27FC236}">
                <a16:creationId xmlns:a16="http://schemas.microsoft.com/office/drawing/2014/main" id="{BC2A746F-AA93-4254-A008-5D5474718FA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065067" y="1854098"/>
            <a:ext cx="914400" cy="914400"/>
          </a:xfrm>
          <a:prstGeom prst="rect">
            <a:avLst/>
          </a:prstGeom>
        </p:spPr>
      </p:pic>
      <p:pic>
        <p:nvPicPr>
          <p:cNvPr id="59" name="圖片 58">
            <a:extLst>
              <a:ext uri="{FF2B5EF4-FFF2-40B4-BE49-F238E27FC236}">
                <a16:creationId xmlns:a16="http://schemas.microsoft.com/office/drawing/2014/main" id="{F32BA761-94D6-4F60-B4F0-3676F90A347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153711" y="3791386"/>
            <a:ext cx="1421606" cy="1421606"/>
          </a:xfrm>
          <a:prstGeom prst="rect">
            <a:avLst/>
          </a:prstGeom>
        </p:spPr>
      </p:pic>
      <p:sp>
        <p:nvSpPr>
          <p:cNvPr id="61" name="標題 1">
            <a:extLst>
              <a:ext uri="{FF2B5EF4-FFF2-40B4-BE49-F238E27FC236}">
                <a16:creationId xmlns:a16="http://schemas.microsoft.com/office/drawing/2014/main" id="{8D00906F-68E7-4440-B845-3B03864B4FDB}"/>
              </a:ext>
            </a:extLst>
          </p:cNvPr>
          <p:cNvSpPr>
            <a:spLocks noGrp="1"/>
          </p:cNvSpPr>
          <p:nvPr>
            <p:ph type="title"/>
          </p:nvPr>
        </p:nvSpPr>
        <p:spPr>
          <a:xfrm>
            <a:off x="9047706" y="6275726"/>
            <a:ext cx="1584231" cy="168778"/>
          </a:xfrm>
        </p:spPr>
        <p:txBody>
          <a:bodyPr>
            <a:noAutofit/>
          </a:bodyPr>
          <a:lstStyle/>
          <a:p>
            <a:r>
              <a:rPr lang="zh-TW" altLang="en-US" sz="1050" b="0" i="0">
                <a:solidFill>
                  <a:srgbClr val="333333"/>
                </a:solidFill>
                <a:effectLst/>
                <a:latin typeface="Arial" panose="020B0604020202020204" pitchFamily="34" charset="0"/>
              </a:rPr>
              <a:t>修改內容</a:t>
            </a:r>
            <a:br>
              <a:rPr lang="zh-TW" altLang="en-US" sz="1050" b="0" i="0">
                <a:solidFill>
                  <a:srgbClr val="333333"/>
                </a:solidFill>
                <a:effectLst/>
                <a:latin typeface="Arial" panose="020B0604020202020204" pitchFamily="34" charset="0"/>
              </a:rPr>
            </a:br>
            <a:endParaRPr lang="zh-TW" altLang="en-US" sz="1050" dirty="0"/>
          </a:p>
        </p:txBody>
      </p:sp>
      <p:sp>
        <p:nvSpPr>
          <p:cNvPr id="62" name="內容版面配置區 2">
            <a:extLst>
              <a:ext uri="{FF2B5EF4-FFF2-40B4-BE49-F238E27FC236}">
                <a16:creationId xmlns:a16="http://schemas.microsoft.com/office/drawing/2014/main" id="{203B9B97-A836-4972-8939-9DDCD27041B7}"/>
              </a:ext>
            </a:extLst>
          </p:cNvPr>
          <p:cNvSpPr>
            <a:spLocks noGrp="1"/>
          </p:cNvSpPr>
          <p:nvPr>
            <p:ph idx="1"/>
          </p:nvPr>
        </p:nvSpPr>
        <p:spPr>
          <a:xfrm>
            <a:off x="9400277" y="6352731"/>
            <a:ext cx="1230106" cy="276882"/>
          </a:xfrm>
        </p:spPr>
        <p:txBody>
          <a:bodyPr>
            <a:noAutofit/>
          </a:bodyPr>
          <a:lstStyle/>
          <a:p>
            <a:pPr algn="l">
              <a:buFont typeface="Arial" panose="020B0604020202020204" pitchFamily="34" charset="0"/>
              <a:buChar char="•"/>
            </a:pPr>
            <a:r>
              <a:rPr lang="zh-TW" altLang="en-US" sz="100" b="0" i="0">
                <a:solidFill>
                  <a:srgbClr val="333333"/>
                </a:solidFill>
                <a:effectLst/>
                <a:latin typeface="Arial" panose="020B0604020202020204" pitchFamily="34" charset="0"/>
              </a:rPr>
              <a:t>修改者需擁有 </a:t>
            </a:r>
            <a:r>
              <a:rPr lang="en-US" altLang="zh-TW" sz="100" b="0" i="0">
                <a:solidFill>
                  <a:srgbClr val="333333"/>
                </a:solidFill>
                <a:effectLst/>
                <a:latin typeface="Arial" panose="020B0604020202020204" pitchFamily="34" charset="0"/>
              </a:rPr>
              <a:t>K </a:t>
            </a:r>
            <a:r>
              <a:rPr lang="zh-TW" altLang="en-US" sz="100" b="0" i="0">
                <a:solidFill>
                  <a:srgbClr val="333333"/>
                </a:solidFill>
                <a:effectLst/>
                <a:latin typeface="Arial" panose="020B0604020202020204" pitchFamily="34" charset="0"/>
              </a:rPr>
              <a:t>及 </a:t>
            </a:r>
            <a:r>
              <a:rPr lang="en-US" altLang="zh-TW" sz="100" b="0" i="0">
                <a:solidFill>
                  <a:srgbClr val="333333"/>
                </a:solidFill>
                <a:effectLst/>
                <a:latin typeface="Arial" panose="020B0604020202020204" pitchFamily="34" charset="0"/>
              </a:rPr>
              <a:t>x</a:t>
            </a:r>
          </a:p>
          <a:p>
            <a:pPr algn="l">
              <a:buFont typeface="Arial" panose="020B0604020202020204" pitchFamily="34" charset="0"/>
              <a:buChar char="•"/>
            </a:pPr>
            <a:r>
              <a:rPr lang="zh-TW" altLang="en-US" sz="100" b="0" i="0">
                <a:solidFill>
                  <a:srgbClr val="333333"/>
                </a:solidFill>
                <a:effectLst/>
                <a:latin typeface="Arial" panose="020B0604020202020204" pitchFamily="34" charset="0"/>
              </a:rPr>
              <a:t>擁有 </a:t>
            </a:r>
            <a:r>
              <a:rPr lang="en-US" altLang="zh-TW" sz="100" b="0" i="0">
                <a:solidFill>
                  <a:srgbClr val="333333"/>
                </a:solidFill>
                <a:effectLst/>
                <a:latin typeface="Arial" panose="020B0604020202020204" pitchFamily="34" charset="0"/>
              </a:rPr>
              <a:t>x </a:t>
            </a:r>
            <a:r>
              <a:rPr lang="zh-TW" altLang="en-US" sz="100" b="0" i="0">
                <a:solidFill>
                  <a:srgbClr val="333333"/>
                </a:solidFill>
                <a:effectLst/>
                <a:latin typeface="Arial" panose="020B0604020202020204" pitchFamily="34" charset="0"/>
              </a:rPr>
              <a:t>的人可以選擇修改內容（由 </a:t>
            </a:r>
            <a:r>
              <a:rPr lang="en-US" altLang="zh-TW" sz="100" b="0" i="0">
                <a:solidFill>
                  <a:srgbClr val="333333"/>
                </a:solidFill>
                <a:effectLst/>
                <a:latin typeface="Arial" panose="020B0604020202020204" pitchFamily="34" charset="0"/>
              </a:rPr>
              <a:t>m </a:t>
            </a:r>
            <a:r>
              <a:rPr lang="zh-TW" altLang="en-US" sz="100" b="0" i="0">
                <a:solidFill>
                  <a:srgbClr val="333333"/>
                </a:solidFill>
                <a:effectLst/>
                <a:latin typeface="Arial" panose="020B0604020202020204" pitchFamily="34" charset="0"/>
              </a:rPr>
              <a:t>變成 </a:t>
            </a:r>
            <a:r>
              <a:rPr lang="en-US" altLang="zh-TW" sz="100" b="0" i="0">
                <a:solidFill>
                  <a:srgbClr val="333333"/>
                </a:solidFill>
                <a:effectLst/>
                <a:latin typeface="Arial" panose="020B0604020202020204" pitchFamily="34" charset="0"/>
              </a:rPr>
              <a:t>m'</a:t>
            </a:r>
            <a:r>
              <a:rPr lang="zh-TW" altLang="en-US" sz="100" b="0" i="0">
                <a:solidFill>
                  <a:srgbClr val="333333"/>
                </a:solidFill>
                <a:effectLst/>
                <a:latin typeface="Arial" panose="020B0604020202020204" pitchFamily="34" charset="0"/>
              </a:rPr>
              <a:t>），並得出新的 </a:t>
            </a:r>
            <a:r>
              <a:rPr lang="en-US" altLang="zh-TW" sz="100" b="0" i="0">
                <a:solidFill>
                  <a:srgbClr val="333333"/>
                </a:solidFill>
                <a:effectLst/>
                <a:latin typeface="Arial" panose="020B0604020202020204" pitchFamily="34" charset="0"/>
              </a:rPr>
              <a:t>r </a:t>
            </a:r>
            <a:r>
              <a:rPr lang="zh-TW" altLang="en-US" sz="100" b="0" i="0">
                <a:solidFill>
                  <a:srgbClr val="333333"/>
                </a:solidFill>
                <a:effectLst/>
                <a:latin typeface="Arial" panose="020B0604020202020204" pitchFamily="34" charset="0"/>
              </a:rPr>
              <a:t>值（</a:t>
            </a:r>
            <a:r>
              <a:rPr lang="en-US" altLang="zh-TW" sz="100" b="0" i="0">
                <a:solidFill>
                  <a:srgbClr val="333333"/>
                </a:solidFill>
                <a:effectLst/>
                <a:latin typeface="Arial" panose="020B0604020202020204" pitchFamily="34" charset="0"/>
              </a:rPr>
              <a:t>r'</a:t>
            </a:r>
            <a:r>
              <a:rPr lang="zh-TW" altLang="en-US" sz="100" b="0" i="0">
                <a:solidFill>
                  <a:srgbClr val="333333"/>
                </a:solidFill>
                <a:effectLst/>
                <a:latin typeface="Arial" panose="020B0604020202020204" pitchFamily="34" charset="0"/>
              </a:rPr>
              <a:t>）</a:t>
            </a:r>
          </a:p>
          <a:p>
            <a:pPr algn="l">
              <a:buFont typeface="Arial" panose="020B0604020202020204" pitchFamily="34" charset="0"/>
              <a:buChar char="•"/>
            </a:pPr>
            <a:r>
              <a:rPr lang="zh-TW" altLang="en-US" sz="100" b="0" i="0">
                <a:solidFill>
                  <a:srgbClr val="333333"/>
                </a:solidFill>
                <a:effectLst/>
                <a:latin typeface="Arial" panose="020B0604020202020204" pitchFamily="34" charset="0"/>
              </a:rPr>
              <a:t>由於 </a:t>
            </a:r>
            <a:r>
              <a:rPr lang="en-US" altLang="zh-TW" sz="100" b="0" i="0">
                <a:solidFill>
                  <a:srgbClr val="333333"/>
                </a:solidFill>
                <a:effectLst/>
                <a:latin typeface="Arial" panose="020B0604020202020204" pitchFamily="34" charset="0"/>
              </a:rPr>
              <a:t>Chameleon Hash </a:t>
            </a:r>
            <a:r>
              <a:rPr lang="zh-TW" altLang="en-US" sz="100" b="0" i="0">
                <a:solidFill>
                  <a:srgbClr val="333333"/>
                </a:solidFill>
                <a:effectLst/>
                <a:latin typeface="Arial" panose="020B0604020202020204" pitchFamily="34" charset="0"/>
              </a:rPr>
              <a:t>值一致，所以不用重新進行 </a:t>
            </a:r>
            <a:r>
              <a:rPr lang="en-US" altLang="zh-TW" sz="100" b="0" i="0">
                <a:solidFill>
                  <a:srgbClr val="333333"/>
                </a:solidFill>
                <a:effectLst/>
                <a:latin typeface="Arial" panose="020B0604020202020204" pitchFamily="34" charset="0"/>
              </a:rPr>
              <a:t>DSA </a:t>
            </a:r>
            <a:r>
              <a:rPr lang="zh-TW" altLang="en-US" sz="100" b="0" i="0">
                <a:solidFill>
                  <a:srgbClr val="333333"/>
                </a:solidFill>
                <a:effectLst/>
                <a:latin typeface="Arial" panose="020B0604020202020204" pitchFamily="34" charset="0"/>
              </a:rPr>
              <a:t>簽名</a:t>
            </a:r>
          </a:p>
          <a:p>
            <a:pPr algn="l">
              <a:buFont typeface="Arial" panose="020B0604020202020204" pitchFamily="34" charset="0"/>
              <a:buChar char="•"/>
            </a:pPr>
            <a:r>
              <a:rPr lang="zh-TW" altLang="en-US" sz="100" b="0" i="0">
                <a:solidFill>
                  <a:srgbClr val="333333"/>
                </a:solidFill>
                <a:effectLst/>
                <a:latin typeface="Arial" panose="020B0604020202020204" pitchFamily="34" charset="0"/>
              </a:rPr>
              <a:t>結果得出 </a:t>
            </a:r>
            <a:r>
              <a:rPr lang="en-US" altLang="zh-TW" sz="100" b="0" i="0">
                <a:solidFill>
                  <a:srgbClr val="333333"/>
                </a:solidFill>
                <a:effectLst/>
                <a:latin typeface="Arial" panose="020B0604020202020204" pitchFamily="34" charset="0"/>
              </a:rPr>
              <a:t>(m', r', σ)</a:t>
            </a:r>
          </a:p>
          <a:p>
            <a:endParaRPr lang="zh-TW" altLang="en-US" sz="100" dirty="0"/>
          </a:p>
        </p:txBody>
      </p:sp>
      <p:grpSp>
        <p:nvGrpSpPr>
          <p:cNvPr id="63" name="群組 62">
            <a:extLst>
              <a:ext uri="{FF2B5EF4-FFF2-40B4-BE49-F238E27FC236}">
                <a16:creationId xmlns:a16="http://schemas.microsoft.com/office/drawing/2014/main" id="{31EB19ED-CB84-435C-A4FE-BCA0E780907C}"/>
              </a:ext>
            </a:extLst>
          </p:cNvPr>
          <p:cNvGrpSpPr/>
          <p:nvPr/>
        </p:nvGrpSpPr>
        <p:grpSpPr>
          <a:xfrm>
            <a:off x="9838985" y="6367129"/>
            <a:ext cx="372442" cy="302639"/>
            <a:chOff x="5606584" y="2208147"/>
            <a:chExt cx="1000992" cy="1054287"/>
          </a:xfrm>
        </p:grpSpPr>
        <p:pic>
          <p:nvPicPr>
            <p:cNvPr id="64" name="圖片 63">
              <a:extLst>
                <a:ext uri="{FF2B5EF4-FFF2-40B4-BE49-F238E27FC236}">
                  <a16:creationId xmlns:a16="http://schemas.microsoft.com/office/drawing/2014/main" id="{B8347942-CEC3-4D5D-97FA-CA5366E918A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65" name="圖形 64" descr="鑰匙">
              <a:extLst>
                <a:ext uri="{FF2B5EF4-FFF2-40B4-BE49-F238E27FC236}">
                  <a16:creationId xmlns:a16="http://schemas.microsoft.com/office/drawing/2014/main" id="{0E75BCA7-26B4-45CF-982D-C47CBAC1D55B}"/>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606584" y="2208147"/>
              <a:ext cx="914400" cy="914400"/>
            </a:xfrm>
            <a:prstGeom prst="rect">
              <a:avLst/>
            </a:prstGeom>
          </p:spPr>
        </p:pic>
      </p:grpSp>
      <p:grpSp>
        <p:nvGrpSpPr>
          <p:cNvPr id="10" name="群組 9">
            <a:extLst>
              <a:ext uri="{FF2B5EF4-FFF2-40B4-BE49-F238E27FC236}">
                <a16:creationId xmlns:a16="http://schemas.microsoft.com/office/drawing/2014/main" id="{88CD131F-E58F-45FE-BFBD-0DDD446D309A}"/>
              </a:ext>
            </a:extLst>
          </p:cNvPr>
          <p:cNvGrpSpPr/>
          <p:nvPr/>
        </p:nvGrpSpPr>
        <p:grpSpPr>
          <a:xfrm>
            <a:off x="9226716" y="6377304"/>
            <a:ext cx="399273" cy="319901"/>
            <a:chOff x="10408870" y="6575122"/>
            <a:chExt cx="566908" cy="484566"/>
          </a:xfrm>
        </p:grpSpPr>
        <p:grpSp>
          <p:nvGrpSpPr>
            <p:cNvPr id="8" name="群組 7">
              <a:extLst>
                <a:ext uri="{FF2B5EF4-FFF2-40B4-BE49-F238E27FC236}">
                  <a16:creationId xmlns:a16="http://schemas.microsoft.com/office/drawing/2014/main" id="{6FBA6828-2004-470B-BCB0-273DC2E84006}"/>
                </a:ext>
              </a:extLst>
            </p:cNvPr>
            <p:cNvGrpSpPr/>
            <p:nvPr/>
          </p:nvGrpSpPr>
          <p:grpSpPr>
            <a:xfrm>
              <a:off x="10541000" y="6575122"/>
              <a:ext cx="434778" cy="423780"/>
              <a:chOff x="10541000" y="6575122"/>
              <a:chExt cx="434778" cy="423780"/>
            </a:xfrm>
          </p:grpSpPr>
          <p:grpSp>
            <p:nvGrpSpPr>
              <p:cNvPr id="66" name="群組 65">
                <a:extLst>
                  <a:ext uri="{FF2B5EF4-FFF2-40B4-BE49-F238E27FC236}">
                    <a16:creationId xmlns:a16="http://schemas.microsoft.com/office/drawing/2014/main" id="{88F57FAD-BECF-47D9-9140-B67C0F6C4D92}"/>
                  </a:ext>
                </a:extLst>
              </p:cNvPr>
              <p:cNvGrpSpPr/>
              <p:nvPr/>
            </p:nvGrpSpPr>
            <p:grpSpPr>
              <a:xfrm>
                <a:off x="10543867" y="6575122"/>
                <a:ext cx="431911" cy="423780"/>
                <a:chOff x="3816692" y="2208147"/>
                <a:chExt cx="1004874" cy="1048033"/>
              </a:xfrm>
            </p:grpSpPr>
            <p:pic>
              <p:nvPicPr>
                <p:cNvPr id="67" name="圖片 66">
                  <a:extLst>
                    <a:ext uri="{FF2B5EF4-FFF2-40B4-BE49-F238E27FC236}">
                      <a16:creationId xmlns:a16="http://schemas.microsoft.com/office/drawing/2014/main" id="{B95B67AB-3ECA-49CB-AC02-420ABA360B81}"/>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68" name="圖形 67" descr="鑰匙">
                  <a:extLst>
                    <a:ext uri="{FF2B5EF4-FFF2-40B4-BE49-F238E27FC236}">
                      <a16:creationId xmlns:a16="http://schemas.microsoft.com/office/drawing/2014/main" id="{F54395C7-4234-4F6A-8C4F-181911C3897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6692" y="2208147"/>
                  <a:ext cx="914400" cy="914400"/>
                </a:xfrm>
                <a:prstGeom prst="rect">
                  <a:avLst/>
                </a:prstGeom>
              </p:spPr>
            </p:pic>
          </p:grpSp>
          <p:sp>
            <p:nvSpPr>
              <p:cNvPr id="7" name="矩形 6">
                <a:extLst>
                  <a:ext uri="{FF2B5EF4-FFF2-40B4-BE49-F238E27FC236}">
                    <a16:creationId xmlns:a16="http://schemas.microsoft.com/office/drawing/2014/main" id="{4D50F3CA-45CE-4BE5-89AF-A4D5C0BA8AFE}"/>
                  </a:ext>
                </a:extLst>
              </p:cNvPr>
              <p:cNvSpPr/>
              <p:nvPr/>
            </p:nvSpPr>
            <p:spPr>
              <a:xfrm>
                <a:off x="10541000" y="6922734"/>
                <a:ext cx="114300" cy="5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9" name="等腰三角形 8">
              <a:extLst>
                <a:ext uri="{FF2B5EF4-FFF2-40B4-BE49-F238E27FC236}">
                  <a16:creationId xmlns:a16="http://schemas.microsoft.com/office/drawing/2014/main" id="{8803EA7C-49DC-466A-8706-D8066B092FBB}"/>
                </a:ext>
              </a:extLst>
            </p:cNvPr>
            <p:cNvSpPr/>
            <p:nvPr/>
          </p:nvSpPr>
          <p:spPr>
            <a:xfrm>
              <a:off x="10408870" y="6922734"/>
              <a:ext cx="233730" cy="13695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3" name="群組 72">
            <a:extLst>
              <a:ext uri="{FF2B5EF4-FFF2-40B4-BE49-F238E27FC236}">
                <a16:creationId xmlns:a16="http://schemas.microsoft.com/office/drawing/2014/main" id="{5D04195C-C1A8-4995-BF96-522A701F0A2E}"/>
              </a:ext>
            </a:extLst>
          </p:cNvPr>
          <p:cNvGrpSpPr/>
          <p:nvPr/>
        </p:nvGrpSpPr>
        <p:grpSpPr>
          <a:xfrm>
            <a:off x="4627307" y="6441949"/>
            <a:ext cx="233242" cy="228224"/>
            <a:chOff x="6617275" y="4965824"/>
            <a:chExt cx="914400" cy="914400"/>
          </a:xfrm>
        </p:grpSpPr>
        <p:grpSp>
          <p:nvGrpSpPr>
            <p:cNvPr id="100" name="群組 99">
              <a:extLst>
                <a:ext uri="{FF2B5EF4-FFF2-40B4-BE49-F238E27FC236}">
                  <a16:creationId xmlns:a16="http://schemas.microsoft.com/office/drawing/2014/main" id="{D6177C16-1A2A-41C1-8789-4C56F2B81922}"/>
                </a:ext>
              </a:extLst>
            </p:cNvPr>
            <p:cNvGrpSpPr/>
            <p:nvPr/>
          </p:nvGrpSpPr>
          <p:grpSpPr>
            <a:xfrm>
              <a:off x="6617275" y="4965824"/>
              <a:ext cx="914400" cy="914400"/>
              <a:chOff x="6617275" y="4965824"/>
              <a:chExt cx="914400" cy="914400"/>
            </a:xfrm>
          </p:grpSpPr>
          <p:pic>
            <p:nvPicPr>
              <p:cNvPr id="102" name="圖片 101">
                <a:extLst>
                  <a:ext uri="{FF2B5EF4-FFF2-40B4-BE49-F238E27FC236}">
                    <a16:creationId xmlns:a16="http://schemas.microsoft.com/office/drawing/2014/main" id="{7C317026-A1BE-4AE7-A444-525D8FF3DE31}"/>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17275" y="4965824"/>
                <a:ext cx="914400" cy="914400"/>
              </a:xfrm>
              <a:prstGeom prst="rect">
                <a:avLst/>
              </a:prstGeom>
            </p:spPr>
          </p:pic>
          <p:sp>
            <p:nvSpPr>
              <p:cNvPr id="103" name="箭號: 向右 102">
                <a:extLst>
                  <a:ext uri="{FF2B5EF4-FFF2-40B4-BE49-F238E27FC236}">
                    <a16:creationId xmlns:a16="http://schemas.microsoft.com/office/drawing/2014/main" id="{73B60FEF-03AD-4238-AE65-F102B6944FFA}"/>
                  </a:ext>
                </a:extLst>
              </p:cNvPr>
              <p:cNvSpPr/>
              <p:nvPr/>
            </p:nvSpPr>
            <p:spPr>
              <a:xfrm>
                <a:off x="6723529" y="5057327"/>
                <a:ext cx="110207" cy="256951"/>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1" name="矩形: 圓角 100">
              <a:extLst>
                <a:ext uri="{FF2B5EF4-FFF2-40B4-BE49-F238E27FC236}">
                  <a16:creationId xmlns:a16="http://schemas.microsoft.com/office/drawing/2014/main" id="{935C149C-5A52-4DA5-A513-FF81997D85C8}"/>
                </a:ext>
              </a:extLst>
            </p:cNvPr>
            <p:cNvSpPr/>
            <p:nvPr/>
          </p:nvSpPr>
          <p:spPr>
            <a:xfrm>
              <a:off x="7395099" y="5653279"/>
              <a:ext cx="88777" cy="1349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4" name="群組 103">
            <a:extLst>
              <a:ext uri="{FF2B5EF4-FFF2-40B4-BE49-F238E27FC236}">
                <a16:creationId xmlns:a16="http://schemas.microsoft.com/office/drawing/2014/main" id="{6C5A8DC7-176F-44A9-9624-B37A6FB2D6C4}"/>
              </a:ext>
            </a:extLst>
          </p:cNvPr>
          <p:cNvGrpSpPr/>
          <p:nvPr/>
        </p:nvGrpSpPr>
        <p:grpSpPr>
          <a:xfrm>
            <a:off x="4949034" y="6337095"/>
            <a:ext cx="336585" cy="394068"/>
            <a:chOff x="9635177" y="3941170"/>
            <a:chExt cx="914400" cy="1438971"/>
          </a:xfrm>
        </p:grpSpPr>
        <p:pic>
          <p:nvPicPr>
            <p:cNvPr id="105" name="圖片 104">
              <a:extLst>
                <a:ext uri="{FF2B5EF4-FFF2-40B4-BE49-F238E27FC236}">
                  <a16:creationId xmlns:a16="http://schemas.microsoft.com/office/drawing/2014/main" id="{C20EF28E-1037-4AC6-A5B2-7C36DFBE8F90}"/>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635177" y="3941170"/>
              <a:ext cx="914400" cy="914400"/>
            </a:xfrm>
            <a:prstGeom prst="rect">
              <a:avLst/>
            </a:prstGeom>
          </p:spPr>
        </p:pic>
        <p:sp>
          <p:nvSpPr>
            <p:cNvPr id="106" name="等腰三角形 105">
              <a:extLst>
                <a:ext uri="{FF2B5EF4-FFF2-40B4-BE49-F238E27FC236}">
                  <a16:creationId xmlns:a16="http://schemas.microsoft.com/office/drawing/2014/main" id="{FF57BD64-9AF5-4383-BCF2-DA3B88100494}"/>
                </a:ext>
              </a:extLst>
            </p:cNvPr>
            <p:cNvSpPr/>
            <p:nvPr/>
          </p:nvSpPr>
          <p:spPr>
            <a:xfrm>
              <a:off x="9644647" y="5265031"/>
              <a:ext cx="124826" cy="11511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7" name="群組 106">
            <a:extLst>
              <a:ext uri="{FF2B5EF4-FFF2-40B4-BE49-F238E27FC236}">
                <a16:creationId xmlns:a16="http://schemas.microsoft.com/office/drawing/2014/main" id="{EA190B3B-2EB8-4E1B-920D-B4A2130821FC}"/>
              </a:ext>
            </a:extLst>
          </p:cNvPr>
          <p:cNvGrpSpPr/>
          <p:nvPr/>
        </p:nvGrpSpPr>
        <p:grpSpPr>
          <a:xfrm>
            <a:off x="4160465" y="6392547"/>
            <a:ext cx="446406" cy="193991"/>
            <a:chOff x="5439489" y="4891921"/>
            <a:chExt cx="1054800" cy="1054800"/>
          </a:xfrm>
        </p:grpSpPr>
        <p:pic>
          <p:nvPicPr>
            <p:cNvPr id="108" name="圖片 107">
              <a:extLst>
                <a:ext uri="{FF2B5EF4-FFF2-40B4-BE49-F238E27FC236}">
                  <a16:creationId xmlns:a16="http://schemas.microsoft.com/office/drawing/2014/main" id="{42F32BD0-605E-422B-88CC-63545DA1DF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9489" y="4891921"/>
              <a:ext cx="1054800" cy="1054800"/>
            </a:xfrm>
            <a:prstGeom prst="rect">
              <a:avLst/>
            </a:prstGeom>
          </p:spPr>
        </p:pic>
        <p:sp>
          <p:nvSpPr>
            <p:cNvPr id="109" name="等腰三角形 108">
              <a:extLst>
                <a:ext uri="{FF2B5EF4-FFF2-40B4-BE49-F238E27FC236}">
                  <a16:creationId xmlns:a16="http://schemas.microsoft.com/office/drawing/2014/main" id="{C3C7C432-67C7-45E5-9DEB-213FC0435359}"/>
                </a:ext>
              </a:extLst>
            </p:cNvPr>
            <p:cNvSpPr/>
            <p:nvPr/>
          </p:nvSpPr>
          <p:spPr>
            <a:xfrm>
              <a:off x="6196405" y="5057327"/>
              <a:ext cx="157484" cy="256951"/>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0" name="群組 109">
            <a:extLst>
              <a:ext uri="{FF2B5EF4-FFF2-40B4-BE49-F238E27FC236}">
                <a16:creationId xmlns:a16="http://schemas.microsoft.com/office/drawing/2014/main" id="{64DA8F11-A048-483C-953D-BD01626AB45B}"/>
              </a:ext>
            </a:extLst>
          </p:cNvPr>
          <p:cNvGrpSpPr/>
          <p:nvPr/>
        </p:nvGrpSpPr>
        <p:grpSpPr>
          <a:xfrm>
            <a:off x="4697710" y="6340069"/>
            <a:ext cx="200674" cy="266188"/>
            <a:chOff x="2910975" y="1892176"/>
            <a:chExt cx="914400" cy="914400"/>
          </a:xfrm>
        </p:grpSpPr>
        <p:pic>
          <p:nvPicPr>
            <p:cNvPr id="111" name="圖片 110">
              <a:extLst>
                <a:ext uri="{FF2B5EF4-FFF2-40B4-BE49-F238E27FC236}">
                  <a16:creationId xmlns:a16="http://schemas.microsoft.com/office/drawing/2014/main" id="{AF43958E-4816-4DE0-85F4-8DCD07779C02}"/>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910975" y="1892176"/>
              <a:ext cx="914400" cy="914400"/>
            </a:xfrm>
            <a:prstGeom prst="rect">
              <a:avLst/>
            </a:prstGeom>
          </p:spPr>
        </p:pic>
        <p:sp>
          <p:nvSpPr>
            <p:cNvPr id="112" name="矩形 111">
              <a:extLst>
                <a:ext uri="{FF2B5EF4-FFF2-40B4-BE49-F238E27FC236}">
                  <a16:creationId xmlns:a16="http://schemas.microsoft.com/office/drawing/2014/main" id="{C3BC5B58-6BE1-4D26-8276-B78694D7373E}"/>
                </a:ext>
              </a:extLst>
            </p:cNvPr>
            <p:cNvSpPr/>
            <p:nvPr/>
          </p:nvSpPr>
          <p:spPr>
            <a:xfrm>
              <a:off x="3345628" y="2554861"/>
              <a:ext cx="118828" cy="136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3" name="群組 112">
            <a:extLst>
              <a:ext uri="{FF2B5EF4-FFF2-40B4-BE49-F238E27FC236}">
                <a16:creationId xmlns:a16="http://schemas.microsoft.com/office/drawing/2014/main" id="{DF38E8C2-5645-49DA-87F6-516A56505628}"/>
              </a:ext>
            </a:extLst>
          </p:cNvPr>
          <p:cNvGrpSpPr/>
          <p:nvPr/>
        </p:nvGrpSpPr>
        <p:grpSpPr>
          <a:xfrm>
            <a:off x="5000046" y="6356485"/>
            <a:ext cx="200674" cy="266188"/>
            <a:chOff x="3967780" y="1892176"/>
            <a:chExt cx="914400" cy="914400"/>
          </a:xfrm>
        </p:grpSpPr>
        <p:grpSp>
          <p:nvGrpSpPr>
            <p:cNvPr id="114" name="群組 113">
              <a:extLst>
                <a:ext uri="{FF2B5EF4-FFF2-40B4-BE49-F238E27FC236}">
                  <a16:creationId xmlns:a16="http://schemas.microsoft.com/office/drawing/2014/main" id="{6F368E0B-B354-40F8-AA75-1235582104A2}"/>
                </a:ext>
              </a:extLst>
            </p:cNvPr>
            <p:cNvGrpSpPr>
              <a:grpSpLocks noChangeAspect="1"/>
            </p:cNvGrpSpPr>
            <p:nvPr/>
          </p:nvGrpSpPr>
          <p:grpSpPr>
            <a:xfrm>
              <a:off x="3967780" y="1892176"/>
              <a:ext cx="914400" cy="914400"/>
              <a:chOff x="7385687" y="3260345"/>
              <a:chExt cx="2406387" cy="2406387"/>
            </a:xfrm>
          </p:grpSpPr>
          <p:pic>
            <p:nvPicPr>
              <p:cNvPr id="116" name="圖片 115">
                <a:extLst>
                  <a:ext uri="{FF2B5EF4-FFF2-40B4-BE49-F238E27FC236}">
                    <a16:creationId xmlns:a16="http://schemas.microsoft.com/office/drawing/2014/main" id="{E0F97050-0DFD-4B51-A305-48ECDE5A146C}"/>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7385687" y="3260345"/>
                <a:ext cx="2406387" cy="2406387"/>
              </a:xfrm>
              <a:prstGeom prst="rect">
                <a:avLst/>
              </a:prstGeom>
            </p:spPr>
          </p:pic>
          <p:pic>
            <p:nvPicPr>
              <p:cNvPr id="117" name="圖片 116">
                <a:extLst>
                  <a:ext uri="{FF2B5EF4-FFF2-40B4-BE49-F238E27FC236}">
                    <a16:creationId xmlns:a16="http://schemas.microsoft.com/office/drawing/2014/main" id="{CD010F97-B51A-4473-9493-BBF5DA6C25CB}"/>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rot="977663">
                <a:off x="7724604" y="4062620"/>
                <a:ext cx="533192" cy="761653"/>
              </a:xfrm>
              <a:prstGeom prst="rect">
                <a:avLst/>
              </a:prstGeom>
              <a:solidFill>
                <a:schemeClr val="bg1"/>
              </a:solidFill>
              <a:ln>
                <a:solidFill>
                  <a:schemeClr val="tx1"/>
                </a:solidFill>
              </a:ln>
            </p:spPr>
          </p:pic>
        </p:grpSp>
        <p:sp>
          <p:nvSpPr>
            <p:cNvPr id="115" name="箭號: 向下 114">
              <a:extLst>
                <a:ext uri="{FF2B5EF4-FFF2-40B4-BE49-F238E27FC236}">
                  <a16:creationId xmlns:a16="http://schemas.microsoft.com/office/drawing/2014/main" id="{2C28E6E8-B57F-4ADE-8537-B5B02607CA4F}"/>
                </a:ext>
              </a:extLst>
            </p:cNvPr>
            <p:cNvSpPr/>
            <p:nvPr/>
          </p:nvSpPr>
          <p:spPr>
            <a:xfrm>
              <a:off x="4356699" y="2409479"/>
              <a:ext cx="173313" cy="261975"/>
            </a:xfrm>
            <a:prstGeom prst="down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8" name="群組 117">
            <a:extLst>
              <a:ext uri="{FF2B5EF4-FFF2-40B4-BE49-F238E27FC236}">
                <a16:creationId xmlns:a16="http://schemas.microsoft.com/office/drawing/2014/main" id="{B170F57F-A22A-4792-B7CB-60EC6FFB0B63}"/>
              </a:ext>
            </a:extLst>
          </p:cNvPr>
          <p:cNvGrpSpPr/>
          <p:nvPr/>
        </p:nvGrpSpPr>
        <p:grpSpPr>
          <a:xfrm>
            <a:off x="4344947" y="6406538"/>
            <a:ext cx="251152" cy="71507"/>
            <a:chOff x="1859567" y="1757055"/>
            <a:chExt cx="883633" cy="914400"/>
          </a:xfrm>
        </p:grpSpPr>
        <p:grpSp>
          <p:nvGrpSpPr>
            <p:cNvPr id="119" name="群組 118">
              <a:extLst>
                <a:ext uri="{FF2B5EF4-FFF2-40B4-BE49-F238E27FC236}">
                  <a16:creationId xmlns:a16="http://schemas.microsoft.com/office/drawing/2014/main" id="{653C1045-5BF4-4059-AC65-17E49648ADCA}"/>
                </a:ext>
              </a:extLst>
            </p:cNvPr>
            <p:cNvGrpSpPr>
              <a:grpSpLocks noChangeAspect="1"/>
            </p:cNvGrpSpPr>
            <p:nvPr/>
          </p:nvGrpSpPr>
          <p:grpSpPr>
            <a:xfrm>
              <a:off x="1859567" y="1757055"/>
              <a:ext cx="871119" cy="914400"/>
              <a:chOff x="3816692" y="2208147"/>
              <a:chExt cx="1004874" cy="1048033"/>
            </a:xfrm>
          </p:grpSpPr>
          <p:pic>
            <p:nvPicPr>
              <p:cNvPr id="121" name="圖片 120">
                <a:extLst>
                  <a:ext uri="{FF2B5EF4-FFF2-40B4-BE49-F238E27FC236}">
                    <a16:creationId xmlns:a16="http://schemas.microsoft.com/office/drawing/2014/main" id="{A8C523B6-6255-458D-8F8A-981EF4ABDAB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122" name="圖形 121" descr="鑰匙">
                <a:extLst>
                  <a:ext uri="{FF2B5EF4-FFF2-40B4-BE49-F238E27FC236}">
                    <a16:creationId xmlns:a16="http://schemas.microsoft.com/office/drawing/2014/main" id="{E1AAB2E2-EB72-4C57-9B72-6B203AA41348}"/>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6692" y="2208147"/>
                <a:ext cx="914400" cy="914400"/>
              </a:xfrm>
              <a:prstGeom prst="rect">
                <a:avLst/>
              </a:prstGeom>
            </p:spPr>
          </p:pic>
        </p:grpSp>
        <p:cxnSp>
          <p:nvCxnSpPr>
            <p:cNvPr id="120" name="直線接點 119">
              <a:extLst>
                <a:ext uri="{FF2B5EF4-FFF2-40B4-BE49-F238E27FC236}">
                  <a16:creationId xmlns:a16="http://schemas.microsoft.com/office/drawing/2014/main" id="{915DCFBC-C9DC-47F8-8B8A-B2049101E922}"/>
                </a:ext>
              </a:extLst>
            </p:cNvPr>
            <p:cNvCxnSpPr/>
            <p:nvPr/>
          </p:nvCxnSpPr>
          <p:spPr>
            <a:xfrm>
              <a:off x="2447491" y="1826098"/>
              <a:ext cx="295709" cy="139775"/>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nvGrpSpPr>
          <p:cNvPr id="123" name="群組 122">
            <a:extLst>
              <a:ext uri="{FF2B5EF4-FFF2-40B4-BE49-F238E27FC236}">
                <a16:creationId xmlns:a16="http://schemas.microsoft.com/office/drawing/2014/main" id="{80350157-3426-4A12-AB5D-BA99C3396010}"/>
              </a:ext>
            </a:extLst>
          </p:cNvPr>
          <p:cNvGrpSpPr/>
          <p:nvPr/>
        </p:nvGrpSpPr>
        <p:grpSpPr>
          <a:xfrm>
            <a:off x="9862016" y="6382579"/>
            <a:ext cx="291054" cy="327005"/>
            <a:chOff x="5606584" y="2208147"/>
            <a:chExt cx="1000992" cy="1054287"/>
          </a:xfrm>
        </p:grpSpPr>
        <p:pic>
          <p:nvPicPr>
            <p:cNvPr id="124" name="圖片 123">
              <a:extLst>
                <a:ext uri="{FF2B5EF4-FFF2-40B4-BE49-F238E27FC236}">
                  <a16:creationId xmlns:a16="http://schemas.microsoft.com/office/drawing/2014/main" id="{5BB032D9-C6B0-4B3F-A50F-76264E8B6F70}"/>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125" name="圖形 124" descr="鑰匙">
              <a:extLst>
                <a:ext uri="{FF2B5EF4-FFF2-40B4-BE49-F238E27FC236}">
                  <a16:creationId xmlns:a16="http://schemas.microsoft.com/office/drawing/2014/main" id="{760FFE0E-D8B0-4792-8AA1-4DDB0EC2F552}"/>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606584" y="2208147"/>
              <a:ext cx="914400" cy="914400"/>
            </a:xfrm>
            <a:prstGeom prst="rect">
              <a:avLst/>
            </a:prstGeom>
          </p:spPr>
        </p:pic>
      </p:grpSp>
      <p:grpSp>
        <p:nvGrpSpPr>
          <p:cNvPr id="126" name="群組 125">
            <a:extLst>
              <a:ext uri="{FF2B5EF4-FFF2-40B4-BE49-F238E27FC236}">
                <a16:creationId xmlns:a16="http://schemas.microsoft.com/office/drawing/2014/main" id="{98FD169A-EEEC-494A-B60B-F58922FBDFD8}"/>
              </a:ext>
            </a:extLst>
          </p:cNvPr>
          <p:cNvGrpSpPr/>
          <p:nvPr/>
        </p:nvGrpSpPr>
        <p:grpSpPr>
          <a:xfrm>
            <a:off x="9248456" y="6400010"/>
            <a:ext cx="389736" cy="357311"/>
            <a:chOff x="10408870" y="6575122"/>
            <a:chExt cx="566908" cy="484566"/>
          </a:xfrm>
        </p:grpSpPr>
        <p:grpSp>
          <p:nvGrpSpPr>
            <p:cNvPr id="127" name="群組 126">
              <a:extLst>
                <a:ext uri="{FF2B5EF4-FFF2-40B4-BE49-F238E27FC236}">
                  <a16:creationId xmlns:a16="http://schemas.microsoft.com/office/drawing/2014/main" id="{F4F24226-7479-483B-B046-A4131AE1D35E}"/>
                </a:ext>
              </a:extLst>
            </p:cNvPr>
            <p:cNvGrpSpPr/>
            <p:nvPr/>
          </p:nvGrpSpPr>
          <p:grpSpPr>
            <a:xfrm>
              <a:off x="10541000" y="6575122"/>
              <a:ext cx="434778" cy="423780"/>
              <a:chOff x="10541000" y="6575122"/>
              <a:chExt cx="434778" cy="423780"/>
            </a:xfrm>
          </p:grpSpPr>
          <p:grpSp>
            <p:nvGrpSpPr>
              <p:cNvPr id="129" name="群組 128">
                <a:extLst>
                  <a:ext uri="{FF2B5EF4-FFF2-40B4-BE49-F238E27FC236}">
                    <a16:creationId xmlns:a16="http://schemas.microsoft.com/office/drawing/2014/main" id="{2690C0F3-14C9-4392-BFD8-3433D612585F}"/>
                  </a:ext>
                </a:extLst>
              </p:cNvPr>
              <p:cNvGrpSpPr/>
              <p:nvPr/>
            </p:nvGrpSpPr>
            <p:grpSpPr>
              <a:xfrm>
                <a:off x="10543867" y="6575122"/>
                <a:ext cx="431911" cy="423780"/>
                <a:chOff x="3816692" y="2208147"/>
                <a:chExt cx="1004874" cy="1048033"/>
              </a:xfrm>
            </p:grpSpPr>
            <p:pic>
              <p:nvPicPr>
                <p:cNvPr id="131" name="圖片 130">
                  <a:extLst>
                    <a:ext uri="{FF2B5EF4-FFF2-40B4-BE49-F238E27FC236}">
                      <a16:creationId xmlns:a16="http://schemas.microsoft.com/office/drawing/2014/main" id="{6CC27DDF-D6B3-4F8E-9A6F-91584706AC4C}"/>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132" name="圖形 131" descr="鑰匙">
                  <a:extLst>
                    <a:ext uri="{FF2B5EF4-FFF2-40B4-BE49-F238E27FC236}">
                      <a16:creationId xmlns:a16="http://schemas.microsoft.com/office/drawing/2014/main" id="{A15D9963-C3EE-418E-94A2-57485ACCFC35}"/>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6692" y="2208147"/>
                  <a:ext cx="914400" cy="914400"/>
                </a:xfrm>
                <a:prstGeom prst="rect">
                  <a:avLst/>
                </a:prstGeom>
              </p:spPr>
            </p:pic>
          </p:grpSp>
          <p:sp>
            <p:nvSpPr>
              <p:cNvPr id="130" name="矩形 129">
                <a:extLst>
                  <a:ext uri="{FF2B5EF4-FFF2-40B4-BE49-F238E27FC236}">
                    <a16:creationId xmlns:a16="http://schemas.microsoft.com/office/drawing/2014/main" id="{E89E9140-F0C7-459F-A3D6-2EEDC40C2876}"/>
                  </a:ext>
                </a:extLst>
              </p:cNvPr>
              <p:cNvSpPr/>
              <p:nvPr/>
            </p:nvSpPr>
            <p:spPr>
              <a:xfrm>
                <a:off x="10541000" y="6922734"/>
                <a:ext cx="114300" cy="5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28" name="等腰三角形 127">
              <a:extLst>
                <a:ext uri="{FF2B5EF4-FFF2-40B4-BE49-F238E27FC236}">
                  <a16:creationId xmlns:a16="http://schemas.microsoft.com/office/drawing/2014/main" id="{035065AC-589C-4A5C-AFD7-075D5EA1C0BB}"/>
                </a:ext>
              </a:extLst>
            </p:cNvPr>
            <p:cNvSpPr/>
            <p:nvPr/>
          </p:nvSpPr>
          <p:spPr>
            <a:xfrm>
              <a:off x="10408870" y="6922734"/>
              <a:ext cx="233730" cy="13695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aphicFrame>
        <p:nvGraphicFramePr>
          <p:cNvPr id="4" name="內容版面配置區 5">
            <a:extLst>
              <a:ext uri="{FF2B5EF4-FFF2-40B4-BE49-F238E27FC236}">
                <a16:creationId xmlns:a16="http://schemas.microsoft.com/office/drawing/2014/main" id="{906D9958-8247-4E62-95A8-4CA392558BF3}"/>
              </a:ext>
            </a:extLst>
          </p:cNvPr>
          <p:cNvGraphicFramePr>
            <a:graphicFrameLocks/>
          </p:cNvGraphicFramePr>
          <p:nvPr>
            <p:extLst>
              <p:ext uri="{D42A27DB-BD31-4B8C-83A1-F6EECF244321}">
                <p14:modId xmlns:p14="http://schemas.microsoft.com/office/powerpoint/2010/main" val="3387989238"/>
              </p:ext>
            </p:extLst>
          </p:nvPr>
        </p:nvGraphicFramePr>
        <p:xfrm>
          <a:off x="774874" y="6249798"/>
          <a:ext cx="10256649" cy="549478"/>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spTree>
    <p:extLst>
      <p:ext uri="{BB962C8B-B14F-4D97-AF65-F5344CB8AC3E}">
        <p14:creationId xmlns:p14="http://schemas.microsoft.com/office/powerpoint/2010/main" val="2500683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8.33333E-7 -7.40741E-7 L 0.17656 0.17107 " pathEditMode="relative" rAng="0" ptsTypes="AA">
                                      <p:cBhvr>
                                        <p:cTn id="17" dur="500" fill="hold"/>
                                        <p:tgtEl>
                                          <p:spTgt spid="42"/>
                                        </p:tgtEl>
                                        <p:attrNameLst>
                                          <p:attrName>ppt_x</p:attrName>
                                          <p:attrName>ppt_y</p:attrName>
                                        </p:attrNameLst>
                                      </p:cBhvr>
                                      <p:rCtr x="8828" y="8542"/>
                                    </p:animMotion>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2.5E-6 -1.85185E-6 L 0.0707 0.15093 " pathEditMode="relative" rAng="0" ptsTypes="AA">
                                      <p:cBhvr>
                                        <p:cTn id="20" dur="500" fill="hold"/>
                                        <p:tgtEl>
                                          <p:spTgt spid="45"/>
                                        </p:tgtEl>
                                        <p:attrNameLst>
                                          <p:attrName>ppt_x</p:attrName>
                                          <p:attrName>ppt_y</p:attrName>
                                        </p:attrNameLst>
                                      </p:cBhvr>
                                      <p:rCtr x="3529" y="7546"/>
                                    </p:animMotion>
                                  </p:childTnLst>
                                </p:cTn>
                              </p:par>
                            </p:childTnLst>
                          </p:cTn>
                        </p:par>
                        <p:par>
                          <p:cTn id="21" fill="hold">
                            <p:stCondLst>
                              <p:cond delay="1000"/>
                            </p:stCondLst>
                            <p:childTnLst>
                              <p:par>
                                <p:cTn id="22" presetID="10" presetClass="exit" presetSubtype="0" fill="hold" nodeType="afterEffect">
                                  <p:stCondLst>
                                    <p:cond delay="0"/>
                                  </p:stCondLst>
                                  <p:childTnLst>
                                    <p:animEffect transition="out" filter="fade">
                                      <p:cBhvr>
                                        <p:cTn id="23" dur="500"/>
                                        <p:tgtEl>
                                          <p:spTgt spid="42"/>
                                        </p:tgtEl>
                                      </p:cBhvr>
                                    </p:animEffect>
                                    <p:set>
                                      <p:cBhvr>
                                        <p:cTn id="24" dur="1" fill="hold">
                                          <p:stCondLst>
                                            <p:cond delay="499"/>
                                          </p:stCondLst>
                                        </p:cTn>
                                        <p:tgtEl>
                                          <p:spTgt spid="42"/>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400"/>
                                        <p:tgtEl>
                                          <p:spTgt spid="45"/>
                                        </p:tgtEl>
                                      </p:cBhvr>
                                    </p:animEffect>
                                    <p:set>
                                      <p:cBhvr>
                                        <p:cTn id="27" dur="1" fill="hold">
                                          <p:stCondLst>
                                            <p:cond delay="399"/>
                                          </p:stCondLst>
                                        </p:cTn>
                                        <p:tgtEl>
                                          <p:spTgt spid="4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46"/>
                                        </p:tgtEl>
                                      </p:cBhvr>
                                    </p:animEffect>
                                    <p:set>
                                      <p:cBhvr>
                                        <p:cTn id="30" dur="1" fill="hold">
                                          <p:stCondLst>
                                            <p:cond delay="499"/>
                                          </p:stCondLst>
                                        </p:cTn>
                                        <p:tgtEl>
                                          <p:spTgt spid="46"/>
                                        </p:tgtEl>
                                        <p:attrNameLst>
                                          <p:attrName>style.visibility</p:attrName>
                                        </p:attrNameLst>
                                      </p:cBhvr>
                                      <p:to>
                                        <p:strVal val="hidden"/>
                                      </p:to>
                                    </p:se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2.08333E-7 4.07407E-6 L -0.15365 0.11782 " pathEditMode="relative" rAng="0" ptsTypes="AA">
                                      <p:cBhvr>
                                        <p:cTn id="38" dur="500" fill="hold"/>
                                        <p:tgtEl>
                                          <p:spTgt spid="51"/>
                                        </p:tgtEl>
                                        <p:attrNameLst>
                                          <p:attrName>ppt_x</p:attrName>
                                          <p:attrName>ppt_y</p:attrName>
                                        </p:attrNameLst>
                                      </p:cBhvr>
                                      <p:rCtr x="-7682" y="5880"/>
                                    </p:animMotion>
                                  </p:childTnLst>
                                </p:cTn>
                              </p:par>
                            </p:childTnLst>
                          </p:cTn>
                        </p:par>
                        <p:par>
                          <p:cTn id="39" fill="hold">
                            <p:stCondLst>
                              <p:cond delay="500"/>
                            </p:stCondLst>
                            <p:childTnLst>
                              <p:par>
                                <p:cTn id="40" presetID="2" presetClass="entr" presetSubtype="2"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1+#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50" presetClass="path" presetSubtype="0" accel="50000" decel="50000" fill="hold" nodeType="afterEffect">
                                  <p:stCondLst>
                                    <p:cond delay="0"/>
                                  </p:stCondLst>
                                  <p:childTnLst>
                                    <p:animMotion origin="layout" path="M -2.29167E-6 2.96296E-6 L 0.18659 2.96296E-6 C 0.27018 2.96296E-6 0.37331 0.08194 0.37331 0.14953 L 0.37331 0.29907 " pathEditMode="relative" rAng="0" ptsTypes="AAAA">
                                      <p:cBhvr>
                                        <p:cTn id="46" dur="1000" fill="hold"/>
                                        <p:tgtEl>
                                          <p:spTgt spid="58"/>
                                        </p:tgtEl>
                                        <p:attrNameLst>
                                          <p:attrName>ppt_x</p:attrName>
                                          <p:attrName>ppt_y</p:attrName>
                                        </p:attrNameLst>
                                      </p:cBhvr>
                                      <p:rCtr x="18659" y="14954"/>
                                    </p:animMotion>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nodeType="clickEffect">
                                  <p:stCondLst>
                                    <p:cond delay="0"/>
                                  </p:stCondLst>
                                  <p:childTnLst>
                                    <p:animEffect transition="out" filter="wipe(left)">
                                      <p:cBhvr>
                                        <p:cTn id="50" dur="500"/>
                                        <p:tgtEl>
                                          <p:spTgt spid="51"/>
                                        </p:tgtEl>
                                      </p:cBhvr>
                                    </p:animEffect>
                                    <p:set>
                                      <p:cBhvr>
                                        <p:cTn id="51" dur="1" fill="hold">
                                          <p:stCondLst>
                                            <p:cond delay="499"/>
                                          </p:stCondLst>
                                        </p:cTn>
                                        <p:tgtEl>
                                          <p:spTgt spid="51"/>
                                        </p:tgtEl>
                                        <p:attrNameLst>
                                          <p:attrName>style.visibility</p:attrName>
                                        </p:attrNameLst>
                                      </p:cBhvr>
                                      <p:to>
                                        <p:strVal val="hidden"/>
                                      </p:to>
                                    </p:set>
                                  </p:childTnLst>
                                </p:cTn>
                              </p:par>
                              <p:par>
                                <p:cTn id="52" presetID="22" presetClass="exit" presetSubtype="8" fill="hold" nodeType="withEffect">
                                  <p:stCondLst>
                                    <p:cond delay="0"/>
                                  </p:stCondLst>
                                  <p:childTnLst>
                                    <p:animEffect transition="out" filter="wipe(left)">
                                      <p:cBhvr>
                                        <p:cTn id="53" dur="500"/>
                                        <p:tgtEl>
                                          <p:spTgt spid="58"/>
                                        </p:tgtEl>
                                      </p:cBhvr>
                                    </p:animEffect>
                                    <p:set>
                                      <p:cBhvr>
                                        <p:cTn id="54" dur="1" fill="hold">
                                          <p:stCondLst>
                                            <p:cond delay="499"/>
                                          </p:stCondLst>
                                        </p:cTn>
                                        <p:tgtEl>
                                          <p:spTgt spid="58"/>
                                        </p:tgtEl>
                                        <p:attrNameLst>
                                          <p:attrName>style.visibility</p:attrName>
                                        </p:attrNameLst>
                                      </p:cBhvr>
                                      <p:to>
                                        <p:strVal val="hidden"/>
                                      </p:to>
                                    </p:set>
                                  </p:childTnLst>
                                </p:cTn>
                              </p:par>
                              <p:par>
                                <p:cTn id="55" presetID="22" presetClass="exit" presetSubtype="8" fill="hold" nodeType="withEffect">
                                  <p:stCondLst>
                                    <p:cond delay="0"/>
                                  </p:stCondLst>
                                  <p:childTnLst>
                                    <p:animEffect transition="out" filter="wipe(left)">
                                      <p:cBhvr>
                                        <p:cTn id="56" dur="500"/>
                                        <p:tgtEl>
                                          <p:spTgt spid="54"/>
                                        </p:tgtEl>
                                      </p:cBhvr>
                                    </p:animEffect>
                                    <p:set>
                                      <p:cBhvr>
                                        <p:cTn id="57" dur="1" fill="hold">
                                          <p:stCondLst>
                                            <p:cond delay="499"/>
                                          </p:stCondLst>
                                        </p:cTn>
                                        <p:tgtEl>
                                          <p:spTgt spid="54"/>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left)">
                                      <p:cBhvr>
                                        <p:cTn id="6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圖片 107">
            <a:extLst>
              <a:ext uri="{FF2B5EF4-FFF2-40B4-BE49-F238E27FC236}">
                <a16:creationId xmlns:a16="http://schemas.microsoft.com/office/drawing/2014/main" id="{1A12AD5B-8A6C-4AAD-8DB1-76AB6E023A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4538" y="829432"/>
            <a:ext cx="1054800" cy="1054800"/>
          </a:xfrm>
          <a:prstGeom prst="rect">
            <a:avLst/>
          </a:prstGeom>
        </p:spPr>
      </p:pic>
      <p:grpSp>
        <p:nvGrpSpPr>
          <p:cNvPr id="109" name="群組 108">
            <a:extLst>
              <a:ext uri="{FF2B5EF4-FFF2-40B4-BE49-F238E27FC236}">
                <a16:creationId xmlns:a16="http://schemas.microsoft.com/office/drawing/2014/main" id="{562ECB93-439D-4F51-9396-1A7239375FF0}"/>
              </a:ext>
            </a:extLst>
          </p:cNvPr>
          <p:cNvGrpSpPr/>
          <p:nvPr/>
        </p:nvGrpSpPr>
        <p:grpSpPr>
          <a:xfrm>
            <a:off x="7750315" y="815592"/>
            <a:ext cx="1088245" cy="1054800"/>
            <a:chOff x="4421901" y="4159102"/>
            <a:chExt cx="1088245" cy="1054800"/>
          </a:xfrm>
        </p:grpSpPr>
        <p:pic>
          <p:nvPicPr>
            <p:cNvPr id="110" name="圖片 109">
              <a:extLst>
                <a:ext uri="{FF2B5EF4-FFF2-40B4-BE49-F238E27FC236}">
                  <a16:creationId xmlns:a16="http://schemas.microsoft.com/office/drawing/2014/main" id="{C75263D3-1537-4500-8C12-2FE5B667F4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901" y="4159102"/>
              <a:ext cx="1054800" cy="1054800"/>
            </a:xfrm>
            <a:prstGeom prst="rect">
              <a:avLst/>
            </a:prstGeom>
          </p:spPr>
        </p:pic>
        <p:pic>
          <p:nvPicPr>
            <p:cNvPr id="111" name="圖片 110">
              <a:extLst>
                <a:ext uri="{FF2B5EF4-FFF2-40B4-BE49-F238E27FC236}">
                  <a16:creationId xmlns:a16="http://schemas.microsoft.com/office/drawing/2014/main" id="{B16A533A-2FD1-4A69-A1C8-8E13E61780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4380" y="4808136"/>
              <a:ext cx="405766" cy="405766"/>
            </a:xfrm>
            <a:prstGeom prst="rect">
              <a:avLst/>
            </a:prstGeom>
          </p:spPr>
        </p:pic>
      </p:grpSp>
      <p:grpSp>
        <p:nvGrpSpPr>
          <p:cNvPr id="112" name="群組 111">
            <a:extLst>
              <a:ext uri="{FF2B5EF4-FFF2-40B4-BE49-F238E27FC236}">
                <a16:creationId xmlns:a16="http://schemas.microsoft.com/office/drawing/2014/main" id="{5743978A-002A-4971-ABDD-D43A22E7C369}"/>
              </a:ext>
            </a:extLst>
          </p:cNvPr>
          <p:cNvGrpSpPr/>
          <p:nvPr/>
        </p:nvGrpSpPr>
        <p:grpSpPr>
          <a:xfrm>
            <a:off x="4481808" y="944367"/>
            <a:ext cx="914400" cy="914400"/>
            <a:chOff x="5356351" y="1998962"/>
            <a:chExt cx="914400" cy="914400"/>
          </a:xfrm>
        </p:grpSpPr>
        <p:pic>
          <p:nvPicPr>
            <p:cNvPr id="113" name="圖形 112" descr="紙張">
              <a:extLst>
                <a:ext uri="{FF2B5EF4-FFF2-40B4-BE49-F238E27FC236}">
                  <a16:creationId xmlns:a16="http://schemas.microsoft.com/office/drawing/2014/main" id="{4B93468C-D65F-4A19-A748-9BDBD27F17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56351" y="1998962"/>
              <a:ext cx="914400" cy="914400"/>
            </a:xfrm>
            <a:prstGeom prst="rect">
              <a:avLst/>
            </a:prstGeom>
          </p:spPr>
        </p:pic>
        <p:sp>
          <p:nvSpPr>
            <p:cNvPr id="114" name="文字方塊 113">
              <a:extLst>
                <a:ext uri="{FF2B5EF4-FFF2-40B4-BE49-F238E27FC236}">
                  <a16:creationId xmlns:a16="http://schemas.microsoft.com/office/drawing/2014/main" id="{FC428716-D0D9-42CF-A4F1-000E021D5309}"/>
                </a:ext>
              </a:extLst>
            </p:cNvPr>
            <p:cNvSpPr txBox="1"/>
            <p:nvPr/>
          </p:nvSpPr>
          <p:spPr>
            <a:xfrm>
              <a:off x="5614164" y="2267793"/>
              <a:ext cx="274824" cy="369332"/>
            </a:xfrm>
            <a:prstGeom prst="rect">
              <a:avLst/>
            </a:prstGeom>
            <a:noFill/>
          </p:spPr>
          <p:txBody>
            <a:bodyPr wrap="square" rtlCol="0">
              <a:spAutoFit/>
            </a:bodyPr>
            <a:lstStyle/>
            <a:p>
              <a:r>
                <a:rPr lang="en-US" altLang="zh-TW"/>
                <a:t>m</a:t>
              </a:r>
              <a:endParaRPr lang="zh-TW" altLang="en-US"/>
            </a:p>
          </p:txBody>
        </p:sp>
      </p:grpSp>
      <p:grpSp>
        <p:nvGrpSpPr>
          <p:cNvPr id="115" name="群組 114">
            <a:extLst>
              <a:ext uri="{FF2B5EF4-FFF2-40B4-BE49-F238E27FC236}">
                <a16:creationId xmlns:a16="http://schemas.microsoft.com/office/drawing/2014/main" id="{C19313E0-B3C6-4D6F-83BD-9D90152D1654}"/>
              </a:ext>
            </a:extLst>
          </p:cNvPr>
          <p:cNvGrpSpPr/>
          <p:nvPr/>
        </p:nvGrpSpPr>
        <p:grpSpPr>
          <a:xfrm>
            <a:off x="6693758" y="895777"/>
            <a:ext cx="914400" cy="1054800"/>
            <a:chOff x="6922514" y="4557382"/>
            <a:chExt cx="1007521" cy="743147"/>
          </a:xfrm>
        </p:grpSpPr>
        <p:grpSp>
          <p:nvGrpSpPr>
            <p:cNvPr id="116" name="群組 115">
              <a:extLst>
                <a:ext uri="{FF2B5EF4-FFF2-40B4-BE49-F238E27FC236}">
                  <a16:creationId xmlns:a16="http://schemas.microsoft.com/office/drawing/2014/main" id="{D40FAC5F-F19B-450F-8B78-0ECB515940D0}"/>
                </a:ext>
              </a:extLst>
            </p:cNvPr>
            <p:cNvGrpSpPr/>
            <p:nvPr/>
          </p:nvGrpSpPr>
          <p:grpSpPr>
            <a:xfrm>
              <a:off x="6922514" y="4557382"/>
              <a:ext cx="1007521" cy="743147"/>
              <a:chOff x="4514567" y="1995259"/>
              <a:chExt cx="971320" cy="1121613"/>
            </a:xfrm>
          </p:grpSpPr>
          <p:pic>
            <p:nvPicPr>
              <p:cNvPr id="118" name="圖形 117" descr="紙張">
                <a:extLst>
                  <a:ext uri="{FF2B5EF4-FFF2-40B4-BE49-F238E27FC236}">
                    <a16:creationId xmlns:a16="http://schemas.microsoft.com/office/drawing/2014/main" id="{1DAF9622-4610-4254-9E88-8E8513B404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14567" y="1995259"/>
                <a:ext cx="914400" cy="914400"/>
              </a:xfrm>
              <a:prstGeom prst="rect">
                <a:avLst/>
              </a:prstGeom>
            </p:spPr>
          </p:pic>
          <p:sp>
            <p:nvSpPr>
              <p:cNvPr id="119" name="文字方塊 118">
                <a:extLst>
                  <a:ext uri="{FF2B5EF4-FFF2-40B4-BE49-F238E27FC236}">
                    <a16:creationId xmlns:a16="http://schemas.microsoft.com/office/drawing/2014/main" id="{8063AAED-E0C7-466E-948F-13CDB66B95BD}"/>
                  </a:ext>
                </a:extLst>
              </p:cNvPr>
              <p:cNvSpPr txBox="1"/>
              <p:nvPr/>
            </p:nvSpPr>
            <p:spPr>
              <a:xfrm>
                <a:off x="4778240" y="2269928"/>
                <a:ext cx="474021" cy="392726"/>
              </a:xfrm>
              <a:prstGeom prst="rect">
                <a:avLst/>
              </a:prstGeom>
              <a:noFill/>
            </p:spPr>
            <p:txBody>
              <a:bodyPr wrap="square" rtlCol="0">
                <a:spAutoFit/>
              </a:bodyPr>
              <a:lstStyle/>
              <a:p>
                <a:r>
                  <a:rPr lang="en-US" altLang="zh-TW"/>
                  <a:t>m’</a:t>
                </a:r>
                <a:endParaRPr lang="zh-TW" altLang="en-US"/>
              </a:p>
            </p:txBody>
          </p:sp>
          <p:pic>
            <p:nvPicPr>
              <p:cNvPr id="120" name="圖片 119">
                <a:extLst>
                  <a:ext uri="{FF2B5EF4-FFF2-40B4-BE49-F238E27FC236}">
                    <a16:creationId xmlns:a16="http://schemas.microsoft.com/office/drawing/2014/main" id="{7E37E125-F1D5-42F5-8D1D-35E5CAD9CA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1866" y="2642851"/>
                <a:ext cx="474021" cy="474021"/>
              </a:xfrm>
              <a:prstGeom prst="rect">
                <a:avLst/>
              </a:prstGeom>
            </p:spPr>
          </p:pic>
        </p:grpSp>
        <p:sp>
          <p:nvSpPr>
            <p:cNvPr id="117" name="箭號: 向右 116">
              <a:extLst>
                <a:ext uri="{FF2B5EF4-FFF2-40B4-BE49-F238E27FC236}">
                  <a16:creationId xmlns:a16="http://schemas.microsoft.com/office/drawing/2014/main" id="{0CE69C83-C7F6-4711-8446-2A91DB63A9B7}"/>
                </a:ext>
              </a:extLst>
            </p:cNvPr>
            <p:cNvSpPr/>
            <p:nvPr/>
          </p:nvSpPr>
          <p:spPr>
            <a:xfrm>
              <a:off x="6963065" y="5038200"/>
              <a:ext cx="240415" cy="200424"/>
            </a:xfrm>
            <a:prstGeom prst="right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圓角 1">
            <a:extLst>
              <a:ext uri="{FF2B5EF4-FFF2-40B4-BE49-F238E27FC236}">
                <a16:creationId xmlns:a16="http://schemas.microsoft.com/office/drawing/2014/main" id="{4ED8BB55-F4B8-4498-8D03-9B9DEE404E36}"/>
              </a:ext>
            </a:extLst>
          </p:cNvPr>
          <p:cNvSpPr/>
          <p:nvPr/>
        </p:nvSpPr>
        <p:spPr>
          <a:xfrm>
            <a:off x="8053547" y="1986249"/>
            <a:ext cx="1438667" cy="1264951"/>
          </a:xfrm>
          <a:prstGeom prst="roundRect">
            <a:avLst/>
          </a:prstGeom>
          <a:solidFill>
            <a:srgbClr val="E9EFF1"/>
          </a:solidFill>
          <a:ln>
            <a:solidFill>
              <a:srgbClr val="E9EF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標題 1">
            <a:extLst>
              <a:ext uri="{FF2B5EF4-FFF2-40B4-BE49-F238E27FC236}">
                <a16:creationId xmlns:a16="http://schemas.microsoft.com/office/drawing/2014/main" id="{066EA9AF-0A6F-4860-A3A8-2DE9F80963F0}"/>
              </a:ext>
            </a:extLst>
          </p:cNvPr>
          <p:cNvSpPr txBox="1">
            <a:spLocks/>
          </p:cNvSpPr>
          <p:nvPr/>
        </p:nvSpPr>
        <p:spPr>
          <a:xfrm>
            <a:off x="6521115" y="6299109"/>
            <a:ext cx="768300" cy="290350"/>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zh-TW" altLang="en-US">
                <a:solidFill>
                  <a:srgbClr val="333333"/>
                </a:solidFill>
                <a:latin typeface="Arial" panose="020B0604020202020204" pitchFamily="34" charset="0"/>
              </a:rPr>
              <a:t>驗證</a:t>
            </a:r>
            <a:br>
              <a:rPr lang="zh-TW" altLang="en-US">
                <a:solidFill>
                  <a:srgbClr val="333333"/>
                </a:solidFill>
                <a:latin typeface="Arial" panose="020B0604020202020204" pitchFamily="34" charset="0"/>
              </a:rPr>
            </a:br>
            <a:endParaRPr lang="zh-TW" altLang="en-US" dirty="0"/>
          </a:p>
        </p:txBody>
      </p:sp>
      <p:sp>
        <p:nvSpPr>
          <p:cNvPr id="35" name="內容版面配置區 2">
            <a:extLst>
              <a:ext uri="{FF2B5EF4-FFF2-40B4-BE49-F238E27FC236}">
                <a16:creationId xmlns:a16="http://schemas.microsoft.com/office/drawing/2014/main" id="{99712944-F7CE-4C35-805D-9E8C6A00CD3B}"/>
              </a:ext>
            </a:extLst>
          </p:cNvPr>
          <p:cNvSpPr txBox="1">
            <a:spLocks/>
          </p:cNvSpPr>
          <p:nvPr/>
        </p:nvSpPr>
        <p:spPr>
          <a:xfrm>
            <a:off x="6214294" y="6310712"/>
            <a:ext cx="2622500" cy="38868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zh-TW" altLang="en-US" sz="100">
                <a:solidFill>
                  <a:srgbClr val="333333"/>
                </a:solidFill>
                <a:latin typeface="Arial" panose="020B0604020202020204" pitchFamily="34" charset="0"/>
              </a:rPr>
              <a:t>任何人均擁有 </a:t>
            </a:r>
            <a:r>
              <a:rPr lang="en-US" altLang="zh-TW" sz="100">
                <a:solidFill>
                  <a:srgbClr val="333333"/>
                </a:solidFill>
                <a:latin typeface="Arial" panose="020B0604020202020204" pitchFamily="34" charset="0"/>
              </a:rPr>
              <a:t>K, PK</a:t>
            </a:r>
            <a:r>
              <a:rPr lang="en-US" altLang="zh-TW" sz="100" baseline="-25000">
                <a:solidFill>
                  <a:srgbClr val="333333"/>
                </a:solidFill>
                <a:latin typeface="Arial" panose="020B0604020202020204" pitchFamily="34" charset="0"/>
              </a:rPr>
              <a:t>A</a:t>
            </a:r>
            <a:endParaRPr lang="en-US" altLang="zh-TW" sz="100">
              <a:solidFill>
                <a:srgbClr val="333333"/>
              </a:solidFill>
              <a:latin typeface="Arial" panose="020B0604020202020204" pitchFamily="34" charset="0"/>
            </a:endParaRPr>
          </a:p>
          <a:p>
            <a:pPr>
              <a:buFont typeface="Arial" panose="020B0604020202020204" pitchFamily="34" charset="0"/>
              <a:buChar char="•"/>
            </a:pPr>
            <a:r>
              <a:rPr lang="zh-TW" altLang="en-US" sz="100">
                <a:solidFill>
                  <a:srgbClr val="333333"/>
                </a:solidFill>
                <a:latin typeface="Arial" panose="020B0604020202020204" pitchFamily="34" charset="0"/>
              </a:rPr>
              <a:t>收到 </a:t>
            </a:r>
            <a:r>
              <a:rPr lang="en-US" altLang="zh-TW" sz="100">
                <a:solidFill>
                  <a:srgbClr val="333333"/>
                </a:solidFill>
                <a:latin typeface="Arial" panose="020B0604020202020204" pitchFamily="34" charset="0"/>
              </a:rPr>
              <a:t>(m, r, </a:t>
            </a:r>
            <a:r>
              <a:rPr lang="el-GR" altLang="zh-TW" sz="100">
                <a:solidFill>
                  <a:srgbClr val="333333"/>
                </a:solidFill>
                <a:latin typeface="Arial" panose="020B0604020202020204" pitchFamily="34" charset="0"/>
              </a:rPr>
              <a:t>σ) </a:t>
            </a:r>
            <a:r>
              <a:rPr lang="zh-TW" altLang="en-US" sz="100">
                <a:solidFill>
                  <a:srgbClr val="333333"/>
                </a:solidFill>
                <a:latin typeface="Arial" panose="020B0604020202020204" pitchFamily="34" charset="0"/>
              </a:rPr>
              <a:t>後，使用 </a:t>
            </a:r>
            <a:r>
              <a:rPr lang="en-US" altLang="zh-TW" sz="100">
                <a:solidFill>
                  <a:srgbClr val="333333"/>
                </a:solidFill>
                <a:latin typeface="Arial" panose="020B0604020202020204" pitchFamily="34" charset="0"/>
              </a:rPr>
              <a:t>K </a:t>
            </a:r>
            <a:r>
              <a:rPr lang="zh-TW" altLang="en-US" sz="100">
                <a:solidFill>
                  <a:srgbClr val="333333"/>
                </a:solidFill>
                <a:latin typeface="Arial" panose="020B0604020202020204" pitchFamily="34" charset="0"/>
              </a:rPr>
              <a:t>及 </a:t>
            </a:r>
            <a:r>
              <a:rPr lang="en-US" altLang="zh-TW" sz="100">
                <a:solidFill>
                  <a:srgbClr val="333333"/>
                </a:solidFill>
                <a:latin typeface="Arial" panose="020B0604020202020204" pitchFamily="34" charset="0"/>
              </a:rPr>
              <a:t>r </a:t>
            </a:r>
            <a:r>
              <a:rPr lang="zh-TW" altLang="en-US" sz="100">
                <a:solidFill>
                  <a:srgbClr val="333333"/>
                </a:solidFill>
                <a:latin typeface="Arial" panose="020B0604020202020204" pitchFamily="34" charset="0"/>
              </a:rPr>
              <a:t>將訊息 </a:t>
            </a:r>
            <a:r>
              <a:rPr lang="en-US" altLang="zh-TW" sz="100">
                <a:solidFill>
                  <a:srgbClr val="333333"/>
                </a:solidFill>
                <a:latin typeface="Arial" panose="020B0604020202020204" pitchFamily="34" charset="0"/>
              </a:rPr>
              <a:t>m </a:t>
            </a:r>
          </a:p>
          <a:p>
            <a:pPr marL="0" indent="0">
              <a:buFont typeface="System Font Regular"/>
              <a:buNone/>
            </a:pPr>
            <a:r>
              <a:rPr lang="zh-TW" altLang="en-US" sz="100">
                <a:solidFill>
                  <a:srgbClr val="333333"/>
                </a:solidFill>
                <a:latin typeface="Arial" panose="020B0604020202020204" pitchFamily="34" charset="0"/>
              </a:rPr>
              <a:t>進行 </a:t>
            </a:r>
            <a:r>
              <a:rPr lang="en-US" altLang="zh-TW" sz="100">
                <a:solidFill>
                  <a:srgbClr val="333333"/>
                </a:solidFill>
                <a:latin typeface="Arial" panose="020B0604020202020204" pitchFamily="34" charset="0"/>
              </a:rPr>
              <a:t>Chameleon Hash</a:t>
            </a:r>
            <a:r>
              <a:rPr lang="zh-TW" altLang="en-US" sz="100">
                <a:solidFill>
                  <a:srgbClr val="333333"/>
                </a:solidFill>
                <a:latin typeface="Arial" panose="020B0604020202020204" pitchFamily="34" charset="0"/>
              </a:rPr>
              <a:t>，得出結果 </a:t>
            </a:r>
            <a:r>
              <a:rPr lang="en-US" altLang="zh-TW" sz="100">
                <a:solidFill>
                  <a:srgbClr val="333333"/>
                </a:solidFill>
                <a:latin typeface="Arial" panose="020B0604020202020204" pitchFamily="34" charset="0"/>
              </a:rPr>
              <a:t>CH</a:t>
            </a:r>
          </a:p>
          <a:p>
            <a:pPr>
              <a:buFont typeface="Arial" panose="020B0604020202020204" pitchFamily="34" charset="0"/>
              <a:buChar char="•"/>
            </a:pPr>
            <a:r>
              <a:rPr lang="zh-TW" altLang="en-US" sz="100">
                <a:solidFill>
                  <a:srgbClr val="333333"/>
                </a:solidFill>
                <a:latin typeface="Arial" panose="020B0604020202020204" pitchFamily="34" charset="0"/>
              </a:rPr>
              <a:t>將結果加上 </a:t>
            </a:r>
            <a:r>
              <a:rPr lang="en-US" altLang="zh-TW" sz="100">
                <a:solidFill>
                  <a:srgbClr val="333333"/>
                </a:solidFill>
                <a:latin typeface="Arial" panose="020B0604020202020204" pitchFamily="34" charset="0"/>
              </a:rPr>
              <a:t>ID</a:t>
            </a:r>
            <a:r>
              <a:rPr lang="zh-TW" altLang="en-US" sz="100">
                <a:solidFill>
                  <a:srgbClr val="333333"/>
                </a:solidFill>
                <a:latin typeface="Arial" panose="020B0604020202020204" pitchFamily="34" charset="0"/>
              </a:rPr>
              <a:t>，再以 </a:t>
            </a:r>
            <a:r>
              <a:rPr lang="en-US" altLang="zh-TW" sz="100">
                <a:solidFill>
                  <a:srgbClr val="333333"/>
                </a:solidFill>
                <a:latin typeface="Arial" panose="020B0604020202020204" pitchFamily="34" charset="0"/>
              </a:rPr>
              <a:t>DSA </a:t>
            </a:r>
            <a:r>
              <a:rPr lang="zh-TW" altLang="en-US" sz="100">
                <a:solidFill>
                  <a:srgbClr val="333333"/>
                </a:solidFill>
                <a:latin typeface="Arial" panose="020B0604020202020204" pitchFamily="34" charset="0"/>
              </a:rPr>
              <a:t>驗證，得出 </a:t>
            </a:r>
            <a:endParaRPr lang="en-US" altLang="zh-TW" sz="100">
              <a:solidFill>
                <a:srgbClr val="333333"/>
              </a:solidFill>
              <a:latin typeface="Arial" panose="020B0604020202020204" pitchFamily="34" charset="0"/>
            </a:endParaRPr>
          </a:p>
          <a:p>
            <a:pPr marL="0" indent="0">
              <a:buFont typeface="System Font Regular"/>
              <a:buNone/>
            </a:pPr>
            <a:r>
              <a:rPr lang="en-US" altLang="zh-TW" sz="100">
                <a:solidFill>
                  <a:srgbClr val="333333"/>
                </a:solidFill>
                <a:latin typeface="Arial" panose="020B0604020202020204" pitchFamily="34" charset="0"/>
              </a:rPr>
              <a:t>Result = </a:t>
            </a:r>
            <a:r>
              <a:rPr lang="en-US" altLang="zh-TW" sz="100" err="1">
                <a:solidFill>
                  <a:srgbClr val="333333"/>
                </a:solidFill>
                <a:latin typeface="Arial" panose="020B0604020202020204" pitchFamily="34" charset="0"/>
              </a:rPr>
              <a:t>Verify</a:t>
            </a:r>
            <a:r>
              <a:rPr lang="en-US" altLang="zh-TW" sz="100" baseline="-25000" err="1">
                <a:solidFill>
                  <a:srgbClr val="333333"/>
                </a:solidFill>
                <a:latin typeface="Arial" panose="020B0604020202020204" pitchFamily="34" charset="0"/>
              </a:rPr>
              <a:t>PKA</a:t>
            </a:r>
            <a:r>
              <a:rPr lang="en-US" altLang="zh-TW" sz="100">
                <a:solidFill>
                  <a:srgbClr val="333333"/>
                </a:solidFill>
                <a:latin typeface="Arial" panose="020B0604020202020204" pitchFamily="34" charset="0"/>
              </a:rPr>
              <a:t>((CH || ID), </a:t>
            </a:r>
            <a:r>
              <a:rPr lang="el-GR" altLang="zh-TW" sz="100">
                <a:solidFill>
                  <a:srgbClr val="333333"/>
                </a:solidFill>
                <a:latin typeface="Arial" panose="020B0604020202020204" pitchFamily="34" charset="0"/>
              </a:rPr>
              <a:t>σ)</a:t>
            </a:r>
          </a:p>
          <a:p>
            <a:endParaRPr lang="zh-TW" altLang="en-US" sz="100" dirty="0"/>
          </a:p>
        </p:txBody>
      </p:sp>
      <p:sp>
        <p:nvSpPr>
          <p:cNvPr id="61" name="標題 1">
            <a:extLst>
              <a:ext uri="{FF2B5EF4-FFF2-40B4-BE49-F238E27FC236}">
                <a16:creationId xmlns:a16="http://schemas.microsoft.com/office/drawing/2014/main" id="{1FC99AA7-B595-442F-B789-4309603930D1}"/>
              </a:ext>
            </a:extLst>
          </p:cNvPr>
          <p:cNvSpPr>
            <a:spLocks noGrp="1"/>
          </p:cNvSpPr>
          <p:nvPr>
            <p:ph type="title"/>
          </p:nvPr>
        </p:nvSpPr>
        <p:spPr>
          <a:xfrm>
            <a:off x="565149" y="1204721"/>
            <a:ext cx="8267296" cy="1446550"/>
          </a:xfrm>
        </p:spPr>
        <p:txBody>
          <a:bodyPr/>
          <a:lstStyle/>
          <a:p>
            <a:r>
              <a:rPr lang="zh-TW" altLang="en-US" b="0" i="0">
                <a:solidFill>
                  <a:srgbClr val="333333"/>
                </a:solidFill>
                <a:effectLst/>
                <a:latin typeface="Arial" panose="020B0604020202020204" pitchFamily="34" charset="0"/>
              </a:rPr>
              <a:t>修改內容</a:t>
            </a:r>
            <a:br>
              <a:rPr lang="zh-TW" altLang="en-US" b="0" i="0">
                <a:solidFill>
                  <a:srgbClr val="333333"/>
                </a:solidFill>
                <a:effectLst/>
                <a:latin typeface="Arial" panose="020B0604020202020204" pitchFamily="34" charset="0"/>
              </a:rPr>
            </a:br>
            <a:endParaRPr lang="zh-TW" altLang="en-US" dirty="0"/>
          </a:p>
        </p:txBody>
      </p:sp>
      <p:sp>
        <p:nvSpPr>
          <p:cNvPr id="62" name="內容版面配置區 2">
            <a:extLst>
              <a:ext uri="{FF2B5EF4-FFF2-40B4-BE49-F238E27FC236}">
                <a16:creationId xmlns:a16="http://schemas.microsoft.com/office/drawing/2014/main" id="{9834D1C2-7CDE-4F68-9C9B-1255D4A58E18}"/>
              </a:ext>
            </a:extLst>
          </p:cNvPr>
          <p:cNvSpPr>
            <a:spLocks noGrp="1"/>
          </p:cNvSpPr>
          <p:nvPr>
            <p:ph idx="1"/>
          </p:nvPr>
        </p:nvSpPr>
        <p:spPr>
          <a:xfrm>
            <a:off x="565150" y="2691638"/>
            <a:ext cx="8267296" cy="3188586"/>
          </a:xfrm>
        </p:spPr>
        <p:txBody>
          <a:bodyPr/>
          <a:lstStyle/>
          <a:p>
            <a:pPr algn="l">
              <a:buFont typeface="Arial" panose="020B0604020202020204" pitchFamily="34" charset="0"/>
              <a:buChar char="•"/>
            </a:pPr>
            <a:r>
              <a:rPr lang="zh-TW" altLang="en-US" b="0" i="0" dirty="0">
                <a:solidFill>
                  <a:srgbClr val="333333"/>
                </a:solidFill>
                <a:effectLst/>
                <a:latin typeface="Arial" panose="020B0604020202020204" pitchFamily="34" charset="0"/>
              </a:rPr>
              <a:t>修改者需擁有 </a:t>
            </a:r>
            <a:r>
              <a:rPr lang="en-US" altLang="zh-TW" b="0" i="0" dirty="0">
                <a:solidFill>
                  <a:srgbClr val="333333"/>
                </a:solidFill>
                <a:effectLst/>
                <a:latin typeface="Arial" panose="020B0604020202020204" pitchFamily="34" charset="0"/>
              </a:rPr>
              <a:t>K </a:t>
            </a:r>
            <a:r>
              <a:rPr lang="zh-TW" altLang="en-US" b="0" i="0" dirty="0">
                <a:solidFill>
                  <a:srgbClr val="333333"/>
                </a:solidFill>
                <a:effectLst/>
                <a:latin typeface="Arial" panose="020B0604020202020204" pitchFamily="34" charset="0"/>
              </a:rPr>
              <a:t>及 </a:t>
            </a:r>
            <a:r>
              <a:rPr lang="en-US" altLang="zh-TW" b="0" i="0" dirty="0">
                <a:solidFill>
                  <a:srgbClr val="333333"/>
                </a:solidFill>
                <a:effectLst/>
                <a:latin typeface="Arial" panose="020B0604020202020204" pitchFamily="34" charset="0"/>
              </a:rPr>
              <a:t>x</a:t>
            </a:r>
          </a:p>
          <a:p>
            <a:pPr algn="l">
              <a:buFont typeface="Arial" panose="020B0604020202020204" pitchFamily="34" charset="0"/>
              <a:buChar char="•"/>
            </a:pPr>
            <a:r>
              <a:rPr lang="zh-TW" altLang="en-US" b="0" i="0" dirty="0">
                <a:solidFill>
                  <a:srgbClr val="333333"/>
                </a:solidFill>
                <a:effectLst/>
                <a:latin typeface="Arial" panose="020B0604020202020204" pitchFamily="34" charset="0"/>
              </a:rPr>
              <a:t>擁有 </a:t>
            </a:r>
            <a:r>
              <a:rPr lang="en-US" altLang="zh-TW" b="0" i="0" dirty="0">
                <a:solidFill>
                  <a:srgbClr val="333333"/>
                </a:solidFill>
                <a:effectLst/>
                <a:latin typeface="Arial" panose="020B0604020202020204" pitchFamily="34" charset="0"/>
              </a:rPr>
              <a:t>x </a:t>
            </a:r>
            <a:r>
              <a:rPr lang="zh-TW" altLang="en-US" b="0" i="0" dirty="0">
                <a:solidFill>
                  <a:srgbClr val="333333"/>
                </a:solidFill>
                <a:effectLst/>
                <a:latin typeface="Arial" panose="020B0604020202020204" pitchFamily="34" charset="0"/>
              </a:rPr>
              <a:t>的人可以選擇修改內容（由 </a:t>
            </a:r>
            <a:r>
              <a:rPr lang="en-US" altLang="zh-TW" b="0" i="0" dirty="0">
                <a:solidFill>
                  <a:srgbClr val="333333"/>
                </a:solidFill>
                <a:effectLst/>
                <a:latin typeface="Arial" panose="020B0604020202020204" pitchFamily="34" charset="0"/>
              </a:rPr>
              <a:t>m </a:t>
            </a:r>
            <a:r>
              <a:rPr lang="zh-TW" altLang="en-US" b="0" i="0" dirty="0">
                <a:solidFill>
                  <a:srgbClr val="333333"/>
                </a:solidFill>
                <a:effectLst/>
                <a:latin typeface="Arial" panose="020B0604020202020204" pitchFamily="34" charset="0"/>
              </a:rPr>
              <a:t>變成 </a:t>
            </a:r>
            <a:r>
              <a:rPr lang="en-US" altLang="zh-TW" b="0" i="0" dirty="0">
                <a:solidFill>
                  <a:srgbClr val="333333"/>
                </a:solidFill>
                <a:effectLst/>
                <a:latin typeface="Arial" panose="020B0604020202020204" pitchFamily="34" charset="0"/>
              </a:rPr>
              <a:t>m'</a:t>
            </a:r>
            <a:r>
              <a:rPr lang="zh-TW" altLang="en-US" b="0" i="0" dirty="0">
                <a:solidFill>
                  <a:srgbClr val="333333"/>
                </a:solidFill>
                <a:effectLst/>
                <a:latin typeface="Arial" panose="020B0604020202020204" pitchFamily="34" charset="0"/>
              </a:rPr>
              <a:t>），並得出新的 </a:t>
            </a:r>
            <a:r>
              <a:rPr lang="en-US" altLang="zh-TW" b="0" i="0" dirty="0">
                <a:solidFill>
                  <a:srgbClr val="333333"/>
                </a:solidFill>
                <a:effectLst/>
                <a:latin typeface="Arial" panose="020B0604020202020204" pitchFamily="34" charset="0"/>
              </a:rPr>
              <a:t>r </a:t>
            </a:r>
            <a:r>
              <a:rPr lang="zh-TW" altLang="en-US" b="0" i="0" dirty="0">
                <a:solidFill>
                  <a:srgbClr val="333333"/>
                </a:solidFill>
                <a:effectLst/>
                <a:latin typeface="Arial" panose="020B0604020202020204" pitchFamily="34" charset="0"/>
              </a:rPr>
              <a:t>值（</a:t>
            </a:r>
            <a:r>
              <a:rPr lang="en-US" altLang="zh-TW" b="0" i="0" dirty="0">
                <a:solidFill>
                  <a:srgbClr val="333333"/>
                </a:solidFill>
                <a:effectLst/>
                <a:latin typeface="Arial" panose="020B0604020202020204" pitchFamily="34" charset="0"/>
              </a:rPr>
              <a:t>r'</a:t>
            </a:r>
            <a:r>
              <a:rPr lang="zh-TW" altLang="en-US" b="0" i="0" dirty="0">
                <a:solidFill>
                  <a:srgbClr val="333333"/>
                </a:solidFill>
                <a:effectLst/>
                <a:latin typeface="Arial" panose="020B0604020202020204" pitchFamily="34" charset="0"/>
              </a:rPr>
              <a:t>）</a:t>
            </a:r>
          </a:p>
          <a:p>
            <a:pPr algn="l">
              <a:buFont typeface="Arial" panose="020B0604020202020204" pitchFamily="34" charset="0"/>
              <a:buChar char="•"/>
            </a:pPr>
            <a:r>
              <a:rPr lang="zh-TW" altLang="en-US" b="0" i="0" dirty="0">
                <a:solidFill>
                  <a:srgbClr val="333333"/>
                </a:solidFill>
                <a:effectLst/>
                <a:latin typeface="Arial" panose="020B0604020202020204" pitchFamily="34" charset="0"/>
              </a:rPr>
              <a:t>由於 </a:t>
            </a:r>
            <a:r>
              <a:rPr lang="en-US" altLang="zh-TW" b="0" i="0" dirty="0">
                <a:solidFill>
                  <a:srgbClr val="333333"/>
                </a:solidFill>
                <a:effectLst/>
                <a:latin typeface="Arial" panose="020B0604020202020204" pitchFamily="34" charset="0"/>
              </a:rPr>
              <a:t>Chameleon Hash </a:t>
            </a:r>
            <a:r>
              <a:rPr lang="zh-TW" altLang="en-US" b="0" i="0" dirty="0">
                <a:solidFill>
                  <a:srgbClr val="333333"/>
                </a:solidFill>
                <a:effectLst/>
                <a:latin typeface="Arial" panose="020B0604020202020204" pitchFamily="34" charset="0"/>
              </a:rPr>
              <a:t>值一致，所以不用重新進行 </a:t>
            </a:r>
            <a:r>
              <a:rPr lang="en-US" altLang="zh-TW" b="0" i="0" dirty="0">
                <a:solidFill>
                  <a:srgbClr val="333333"/>
                </a:solidFill>
                <a:effectLst/>
                <a:latin typeface="Arial" panose="020B0604020202020204" pitchFamily="34" charset="0"/>
              </a:rPr>
              <a:t>DSA </a:t>
            </a:r>
            <a:r>
              <a:rPr lang="zh-TW" altLang="en-US" b="0" i="0" dirty="0">
                <a:solidFill>
                  <a:srgbClr val="333333"/>
                </a:solidFill>
                <a:effectLst/>
                <a:latin typeface="Arial" panose="020B0604020202020204" pitchFamily="34" charset="0"/>
              </a:rPr>
              <a:t>簽名</a:t>
            </a:r>
          </a:p>
          <a:p>
            <a:pPr algn="l">
              <a:buFont typeface="Arial" panose="020B0604020202020204" pitchFamily="34" charset="0"/>
              <a:buChar char="•"/>
            </a:pPr>
            <a:r>
              <a:rPr lang="zh-TW" altLang="en-US" b="0" i="0" dirty="0">
                <a:solidFill>
                  <a:srgbClr val="333333"/>
                </a:solidFill>
                <a:effectLst/>
                <a:latin typeface="Arial" panose="020B0604020202020204" pitchFamily="34" charset="0"/>
              </a:rPr>
              <a:t>結果得出 </a:t>
            </a:r>
            <a:r>
              <a:rPr lang="en-US" altLang="zh-TW" b="0" i="0" dirty="0">
                <a:solidFill>
                  <a:srgbClr val="333333"/>
                </a:solidFill>
                <a:effectLst/>
                <a:latin typeface="Arial" panose="020B0604020202020204" pitchFamily="34" charset="0"/>
              </a:rPr>
              <a:t>(m', r', σ)</a:t>
            </a:r>
          </a:p>
          <a:p>
            <a:endParaRPr lang="zh-TW" altLang="en-US" dirty="0"/>
          </a:p>
        </p:txBody>
      </p:sp>
      <p:grpSp>
        <p:nvGrpSpPr>
          <p:cNvPr id="63" name="群組 62">
            <a:extLst>
              <a:ext uri="{FF2B5EF4-FFF2-40B4-BE49-F238E27FC236}">
                <a16:creationId xmlns:a16="http://schemas.microsoft.com/office/drawing/2014/main" id="{4F9B8343-6865-4C8E-9882-5E16F15C0992}"/>
              </a:ext>
            </a:extLst>
          </p:cNvPr>
          <p:cNvGrpSpPr/>
          <p:nvPr/>
        </p:nvGrpSpPr>
        <p:grpSpPr>
          <a:xfrm>
            <a:off x="3480816" y="1687444"/>
            <a:ext cx="1000992" cy="1054287"/>
            <a:chOff x="5606584" y="2208147"/>
            <a:chExt cx="1000992" cy="1054287"/>
          </a:xfrm>
        </p:grpSpPr>
        <p:pic>
          <p:nvPicPr>
            <p:cNvPr id="64" name="圖片 63">
              <a:extLst>
                <a:ext uri="{FF2B5EF4-FFF2-40B4-BE49-F238E27FC236}">
                  <a16:creationId xmlns:a16="http://schemas.microsoft.com/office/drawing/2014/main" id="{D3430294-3324-4207-8C80-E47A6AA574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65" name="圖形 64" descr="鑰匙">
              <a:extLst>
                <a:ext uri="{FF2B5EF4-FFF2-40B4-BE49-F238E27FC236}">
                  <a16:creationId xmlns:a16="http://schemas.microsoft.com/office/drawing/2014/main" id="{0CB29DB8-94A2-4A49-8F71-C3B502DEB4A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06584" y="2208147"/>
              <a:ext cx="914400" cy="914400"/>
            </a:xfrm>
            <a:prstGeom prst="rect">
              <a:avLst/>
            </a:prstGeom>
          </p:spPr>
        </p:pic>
      </p:grpSp>
      <p:grpSp>
        <p:nvGrpSpPr>
          <p:cNvPr id="101" name="群組 100">
            <a:extLst>
              <a:ext uri="{FF2B5EF4-FFF2-40B4-BE49-F238E27FC236}">
                <a16:creationId xmlns:a16="http://schemas.microsoft.com/office/drawing/2014/main" id="{4361AF40-DB5D-4C7D-8D97-13EACEB31E99}"/>
              </a:ext>
            </a:extLst>
          </p:cNvPr>
          <p:cNvGrpSpPr/>
          <p:nvPr/>
        </p:nvGrpSpPr>
        <p:grpSpPr>
          <a:xfrm>
            <a:off x="1911837" y="1746065"/>
            <a:ext cx="1340379" cy="1151997"/>
            <a:chOff x="10408870" y="6575122"/>
            <a:chExt cx="566908" cy="484566"/>
          </a:xfrm>
        </p:grpSpPr>
        <p:grpSp>
          <p:nvGrpSpPr>
            <p:cNvPr id="102" name="群組 101">
              <a:extLst>
                <a:ext uri="{FF2B5EF4-FFF2-40B4-BE49-F238E27FC236}">
                  <a16:creationId xmlns:a16="http://schemas.microsoft.com/office/drawing/2014/main" id="{E6E7DD15-543B-420E-BE5F-EEA771EE1359}"/>
                </a:ext>
              </a:extLst>
            </p:cNvPr>
            <p:cNvGrpSpPr/>
            <p:nvPr/>
          </p:nvGrpSpPr>
          <p:grpSpPr>
            <a:xfrm>
              <a:off x="10541000" y="6575122"/>
              <a:ext cx="434778" cy="423780"/>
              <a:chOff x="10541000" y="6575122"/>
              <a:chExt cx="434778" cy="423780"/>
            </a:xfrm>
          </p:grpSpPr>
          <p:grpSp>
            <p:nvGrpSpPr>
              <p:cNvPr id="104" name="群組 103">
                <a:extLst>
                  <a:ext uri="{FF2B5EF4-FFF2-40B4-BE49-F238E27FC236}">
                    <a16:creationId xmlns:a16="http://schemas.microsoft.com/office/drawing/2014/main" id="{DBE03FBE-E075-464A-8C45-473C0C886B3D}"/>
                  </a:ext>
                </a:extLst>
              </p:cNvPr>
              <p:cNvGrpSpPr/>
              <p:nvPr/>
            </p:nvGrpSpPr>
            <p:grpSpPr>
              <a:xfrm>
                <a:off x="10543867" y="6575122"/>
                <a:ext cx="431911" cy="423780"/>
                <a:chOff x="3816692" y="2208147"/>
                <a:chExt cx="1004874" cy="1048033"/>
              </a:xfrm>
            </p:grpSpPr>
            <p:pic>
              <p:nvPicPr>
                <p:cNvPr id="106" name="圖片 105">
                  <a:extLst>
                    <a:ext uri="{FF2B5EF4-FFF2-40B4-BE49-F238E27FC236}">
                      <a16:creationId xmlns:a16="http://schemas.microsoft.com/office/drawing/2014/main" id="{86875CF9-CBD7-4CDA-B90A-733F8B8033D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107" name="圖形 106" descr="鑰匙">
                  <a:extLst>
                    <a:ext uri="{FF2B5EF4-FFF2-40B4-BE49-F238E27FC236}">
                      <a16:creationId xmlns:a16="http://schemas.microsoft.com/office/drawing/2014/main" id="{804FBEAE-9320-42B2-BD85-9C491595535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6692" y="2208147"/>
                  <a:ext cx="914400" cy="914400"/>
                </a:xfrm>
                <a:prstGeom prst="rect">
                  <a:avLst/>
                </a:prstGeom>
              </p:spPr>
            </p:pic>
          </p:grpSp>
          <p:sp>
            <p:nvSpPr>
              <p:cNvPr id="105" name="矩形 104">
                <a:extLst>
                  <a:ext uri="{FF2B5EF4-FFF2-40B4-BE49-F238E27FC236}">
                    <a16:creationId xmlns:a16="http://schemas.microsoft.com/office/drawing/2014/main" id="{F00F47F4-CF0B-4405-A5EA-75AB5DAE4BA0}"/>
                  </a:ext>
                </a:extLst>
              </p:cNvPr>
              <p:cNvSpPr/>
              <p:nvPr/>
            </p:nvSpPr>
            <p:spPr>
              <a:xfrm>
                <a:off x="10541000" y="6922734"/>
                <a:ext cx="114300" cy="56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3" name="等腰三角形 102">
              <a:extLst>
                <a:ext uri="{FF2B5EF4-FFF2-40B4-BE49-F238E27FC236}">
                  <a16:creationId xmlns:a16="http://schemas.microsoft.com/office/drawing/2014/main" id="{879B3102-CE65-4DFB-85A5-7846227FF89E}"/>
                </a:ext>
              </a:extLst>
            </p:cNvPr>
            <p:cNvSpPr/>
            <p:nvPr/>
          </p:nvSpPr>
          <p:spPr>
            <a:xfrm>
              <a:off x="10408870" y="6922734"/>
              <a:ext cx="233730" cy="13695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1" name="群組 120">
            <a:extLst>
              <a:ext uri="{FF2B5EF4-FFF2-40B4-BE49-F238E27FC236}">
                <a16:creationId xmlns:a16="http://schemas.microsoft.com/office/drawing/2014/main" id="{28DAA8E3-30D8-4ABE-892A-FA5A419072DC}"/>
              </a:ext>
            </a:extLst>
          </p:cNvPr>
          <p:cNvGrpSpPr/>
          <p:nvPr/>
        </p:nvGrpSpPr>
        <p:grpSpPr>
          <a:xfrm>
            <a:off x="8985715" y="3626811"/>
            <a:ext cx="1532451" cy="1247400"/>
            <a:chOff x="9061825" y="2579435"/>
            <a:chExt cx="1532451" cy="1247400"/>
          </a:xfrm>
        </p:grpSpPr>
        <p:grpSp>
          <p:nvGrpSpPr>
            <p:cNvPr id="122" name="群組 121">
              <a:extLst>
                <a:ext uri="{FF2B5EF4-FFF2-40B4-BE49-F238E27FC236}">
                  <a16:creationId xmlns:a16="http://schemas.microsoft.com/office/drawing/2014/main" id="{6F076112-B05B-4925-8C28-60783B38EDC7}"/>
                </a:ext>
              </a:extLst>
            </p:cNvPr>
            <p:cNvGrpSpPr/>
            <p:nvPr/>
          </p:nvGrpSpPr>
          <p:grpSpPr>
            <a:xfrm>
              <a:off x="9061825" y="2579435"/>
              <a:ext cx="1247400" cy="1247400"/>
              <a:chOff x="4675808" y="4166088"/>
              <a:chExt cx="1247400" cy="1247400"/>
            </a:xfrm>
          </p:grpSpPr>
          <p:pic>
            <p:nvPicPr>
              <p:cNvPr id="124" name="圖片 123">
                <a:extLst>
                  <a:ext uri="{FF2B5EF4-FFF2-40B4-BE49-F238E27FC236}">
                    <a16:creationId xmlns:a16="http://schemas.microsoft.com/office/drawing/2014/main" id="{1C48C592-1B93-4886-9CE4-90C9C9A4A03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125" name="圖片 124">
                <a:extLst>
                  <a:ext uri="{FF2B5EF4-FFF2-40B4-BE49-F238E27FC236}">
                    <a16:creationId xmlns:a16="http://schemas.microsoft.com/office/drawing/2014/main" id="{92328359-C854-4CE8-8FDC-080EE1D1F68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123" name="文字方塊 122">
              <a:extLst>
                <a:ext uri="{FF2B5EF4-FFF2-40B4-BE49-F238E27FC236}">
                  <a16:creationId xmlns:a16="http://schemas.microsoft.com/office/drawing/2014/main" id="{15A15454-4CF8-43BD-9A00-4518F6A18100}"/>
                </a:ext>
              </a:extLst>
            </p:cNvPr>
            <p:cNvSpPr txBox="1"/>
            <p:nvPr/>
          </p:nvSpPr>
          <p:spPr>
            <a:xfrm>
              <a:off x="9928098" y="3359129"/>
              <a:ext cx="666178" cy="369332"/>
            </a:xfrm>
            <a:prstGeom prst="rect">
              <a:avLst/>
            </a:prstGeom>
            <a:solidFill>
              <a:schemeClr val="bg1"/>
            </a:solidFill>
            <a:ln>
              <a:solidFill>
                <a:schemeClr val="tx1"/>
              </a:solidFill>
            </a:ln>
          </p:spPr>
          <p:txBody>
            <a:bodyPr wrap="square" rtlCol="0">
              <a:spAutoFit/>
            </a:bodyPr>
            <a:lstStyle/>
            <a:p>
              <a:r>
                <a:rPr lang="zh-TW" altLang="en-US"/>
                <a:t>原版</a:t>
              </a:r>
            </a:p>
          </p:txBody>
        </p:sp>
      </p:grpSp>
      <p:grpSp>
        <p:nvGrpSpPr>
          <p:cNvPr id="126" name="群組 125">
            <a:extLst>
              <a:ext uri="{FF2B5EF4-FFF2-40B4-BE49-F238E27FC236}">
                <a16:creationId xmlns:a16="http://schemas.microsoft.com/office/drawing/2014/main" id="{7B229AD1-6D1B-454D-909A-F72790C6A797}"/>
              </a:ext>
            </a:extLst>
          </p:cNvPr>
          <p:cNvGrpSpPr/>
          <p:nvPr/>
        </p:nvGrpSpPr>
        <p:grpSpPr>
          <a:xfrm>
            <a:off x="8256619" y="1986249"/>
            <a:ext cx="1000992" cy="1054287"/>
            <a:chOff x="5606584" y="2208147"/>
            <a:chExt cx="1000992" cy="1054287"/>
          </a:xfrm>
        </p:grpSpPr>
        <p:pic>
          <p:nvPicPr>
            <p:cNvPr id="127" name="圖片 126">
              <a:extLst>
                <a:ext uri="{FF2B5EF4-FFF2-40B4-BE49-F238E27FC236}">
                  <a16:creationId xmlns:a16="http://schemas.microsoft.com/office/drawing/2014/main" id="{D6BA99BC-5B8C-47CB-A1D1-BDF849508E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63784" y="2718642"/>
              <a:ext cx="543792" cy="543792"/>
            </a:xfrm>
            <a:prstGeom prst="rect">
              <a:avLst/>
            </a:prstGeom>
            <a:ln>
              <a:solidFill>
                <a:schemeClr val="tx1"/>
              </a:solidFill>
            </a:ln>
          </p:spPr>
        </p:pic>
        <p:pic>
          <p:nvPicPr>
            <p:cNvPr id="128" name="圖形 127" descr="鑰匙">
              <a:extLst>
                <a:ext uri="{FF2B5EF4-FFF2-40B4-BE49-F238E27FC236}">
                  <a16:creationId xmlns:a16="http://schemas.microsoft.com/office/drawing/2014/main" id="{4D1E4F6A-52FD-4762-9FA3-9946DA7148A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06584" y="2208147"/>
              <a:ext cx="914400" cy="914400"/>
            </a:xfrm>
            <a:prstGeom prst="rect">
              <a:avLst/>
            </a:prstGeom>
          </p:spPr>
        </p:pic>
      </p:grpSp>
      <p:grpSp>
        <p:nvGrpSpPr>
          <p:cNvPr id="129" name="群組 128">
            <a:extLst>
              <a:ext uri="{FF2B5EF4-FFF2-40B4-BE49-F238E27FC236}">
                <a16:creationId xmlns:a16="http://schemas.microsoft.com/office/drawing/2014/main" id="{916474EA-E4A0-4246-B47E-9153A58F107B}"/>
              </a:ext>
            </a:extLst>
          </p:cNvPr>
          <p:cNvGrpSpPr/>
          <p:nvPr/>
        </p:nvGrpSpPr>
        <p:grpSpPr>
          <a:xfrm>
            <a:off x="8047194" y="2074684"/>
            <a:ext cx="1532451" cy="1247400"/>
            <a:chOff x="9061825" y="2579435"/>
            <a:chExt cx="1532451" cy="1247400"/>
          </a:xfrm>
        </p:grpSpPr>
        <p:grpSp>
          <p:nvGrpSpPr>
            <p:cNvPr id="130" name="群組 129">
              <a:extLst>
                <a:ext uri="{FF2B5EF4-FFF2-40B4-BE49-F238E27FC236}">
                  <a16:creationId xmlns:a16="http://schemas.microsoft.com/office/drawing/2014/main" id="{A4F5605C-14C0-42CA-BA0B-1C05750E1340}"/>
                </a:ext>
              </a:extLst>
            </p:cNvPr>
            <p:cNvGrpSpPr/>
            <p:nvPr/>
          </p:nvGrpSpPr>
          <p:grpSpPr>
            <a:xfrm>
              <a:off x="9061825" y="2579435"/>
              <a:ext cx="1247400" cy="1247400"/>
              <a:chOff x="4675808" y="4166088"/>
              <a:chExt cx="1247400" cy="1247400"/>
            </a:xfrm>
          </p:grpSpPr>
          <p:pic>
            <p:nvPicPr>
              <p:cNvPr id="132" name="圖片 131">
                <a:extLst>
                  <a:ext uri="{FF2B5EF4-FFF2-40B4-BE49-F238E27FC236}">
                    <a16:creationId xmlns:a16="http://schemas.microsoft.com/office/drawing/2014/main" id="{74053DAB-2E98-417B-A151-2161560BBD5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8408" y="4166088"/>
                <a:ext cx="1054800" cy="1054800"/>
              </a:xfrm>
              <a:prstGeom prst="rect">
                <a:avLst/>
              </a:prstGeom>
            </p:spPr>
          </p:pic>
          <p:pic>
            <p:nvPicPr>
              <p:cNvPr id="133" name="圖片 132">
                <a:extLst>
                  <a:ext uri="{FF2B5EF4-FFF2-40B4-BE49-F238E27FC236}">
                    <a16:creationId xmlns:a16="http://schemas.microsoft.com/office/drawing/2014/main" id="{0404EA8D-B949-4281-A02C-32861ED5348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75808" y="4693488"/>
                <a:ext cx="720000" cy="720000"/>
              </a:xfrm>
              <a:prstGeom prst="rect">
                <a:avLst/>
              </a:prstGeom>
            </p:spPr>
          </p:pic>
        </p:grpSp>
        <p:sp>
          <p:nvSpPr>
            <p:cNvPr id="131" name="文字方塊 130">
              <a:extLst>
                <a:ext uri="{FF2B5EF4-FFF2-40B4-BE49-F238E27FC236}">
                  <a16:creationId xmlns:a16="http://schemas.microsoft.com/office/drawing/2014/main" id="{922B963C-1E55-46E5-8826-40434724F28B}"/>
                </a:ext>
              </a:extLst>
            </p:cNvPr>
            <p:cNvSpPr txBox="1"/>
            <p:nvPr/>
          </p:nvSpPr>
          <p:spPr>
            <a:xfrm>
              <a:off x="9928098" y="3359129"/>
              <a:ext cx="666178" cy="369332"/>
            </a:xfrm>
            <a:prstGeom prst="rect">
              <a:avLst/>
            </a:prstGeom>
            <a:solidFill>
              <a:srgbClr val="C00000"/>
            </a:solidFill>
            <a:ln>
              <a:solidFill>
                <a:schemeClr val="tx1"/>
              </a:solidFill>
            </a:ln>
          </p:spPr>
          <p:txBody>
            <a:bodyPr wrap="square" rtlCol="0">
              <a:spAutoFit/>
            </a:bodyPr>
            <a:lstStyle/>
            <a:p>
              <a:r>
                <a:rPr lang="zh-TW" altLang="en-US" b="1">
                  <a:solidFill>
                    <a:schemeClr val="bg1"/>
                  </a:solidFill>
                </a:rPr>
                <a:t>改版</a:t>
              </a:r>
            </a:p>
          </p:txBody>
        </p:sp>
      </p:grpSp>
      <p:pic>
        <p:nvPicPr>
          <p:cNvPr id="134" name="圖片 133">
            <a:extLst>
              <a:ext uri="{FF2B5EF4-FFF2-40B4-BE49-F238E27FC236}">
                <a16:creationId xmlns:a16="http://schemas.microsoft.com/office/drawing/2014/main" id="{366C23CA-7100-4B84-A9D8-36B08839B79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62784" y="3065273"/>
            <a:ext cx="1874897" cy="1874897"/>
          </a:xfrm>
          <a:prstGeom prst="rect">
            <a:avLst/>
          </a:prstGeom>
        </p:spPr>
      </p:pic>
      <p:grpSp>
        <p:nvGrpSpPr>
          <p:cNvPr id="49" name="群組 48">
            <a:extLst>
              <a:ext uri="{FF2B5EF4-FFF2-40B4-BE49-F238E27FC236}">
                <a16:creationId xmlns:a16="http://schemas.microsoft.com/office/drawing/2014/main" id="{5397C002-435D-4F0E-A73E-514012A9B329}"/>
              </a:ext>
            </a:extLst>
          </p:cNvPr>
          <p:cNvGrpSpPr>
            <a:grpSpLocks noChangeAspect="1"/>
          </p:cNvGrpSpPr>
          <p:nvPr/>
        </p:nvGrpSpPr>
        <p:grpSpPr>
          <a:xfrm>
            <a:off x="6627832" y="6353473"/>
            <a:ext cx="205268" cy="215467"/>
            <a:chOff x="3816692" y="2208147"/>
            <a:chExt cx="1004874" cy="1048033"/>
          </a:xfrm>
        </p:grpSpPr>
        <p:pic>
          <p:nvPicPr>
            <p:cNvPr id="50" name="圖片 49">
              <a:extLst>
                <a:ext uri="{FF2B5EF4-FFF2-40B4-BE49-F238E27FC236}">
                  <a16:creationId xmlns:a16="http://schemas.microsoft.com/office/drawing/2014/main" id="{EF79A7E7-B595-4475-AB28-9479815BC94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77966" y="2712580"/>
              <a:ext cx="543600" cy="543600"/>
            </a:xfrm>
            <a:prstGeom prst="rect">
              <a:avLst/>
            </a:prstGeom>
            <a:ln>
              <a:solidFill>
                <a:schemeClr val="tx1"/>
              </a:solidFill>
            </a:ln>
          </p:spPr>
        </p:pic>
        <p:pic>
          <p:nvPicPr>
            <p:cNvPr id="51" name="圖形 50" descr="鑰匙">
              <a:extLst>
                <a:ext uri="{FF2B5EF4-FFF2-40B4-BE49-F238E27FC236}">
                  <a16:creationId xmlns:a16="http://schemas.microsoft.com/office/drawing/2014/main" id="{C7375E3F-9262-474E-8CEC-C47CFCE7805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6692" y="2208147"/>
              <a:ext cx="914400" cy="914400"/>
            </a:xfrm>
            <a:prstGeom prst="rect">
              <a:avLst/>
            </a:prstGeom>
          </p:spPr>
        </p:pic>
      </p:grpSp>
      <p:pic>
        <p:nvPicPr>
          <p:cNvPr id="58" name="圖片 57">
            <a:extLst>
              <a:ext uri="{FF2B5EF4-FFF2-40B4-BE49-F238E27FC236}">
                <a16:creationId xmlns:a16="http://schemas.microsoft.com/office/drawing/2014/main" id="{77F86C5C-E89C-4EE5-AB9F-F76ED32DC64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195700" y="6387264"/>
            <a:ext cx="400863" cy="400863"/>
          </a:xfrm>
          <a:prstGeom prst="rect">
            <a:avLst/>
          </a:prstGeom>
        </p:spPr>
      </p:pic>
      <p:graphicFrame>
        <p:nvGraphicFramePr>
          <p:cNvPr id="4" name="內容版面配置區 5">
            <a:extLst>
              <a:ext uri="{FF2B5EF4-FFF2-40B4-BE49-F238E27FC236}">
                <a16:creationId xmlns:a16="http://schemas.microsoft.com/office/drawing/2014/main" id="{906D9958-8247-4E62-95A8-4CA392558BF3}"/>
              </a:ext>
            </a:extLst>
          </p:cNvPr>
          <p:cNvGraphicFramePr>
            <a:graphicFrameLocks/>
          </p:cNvGraphicFramePr>
          <p:nvPr/>
        </p:nvGraphicFramePr>
        <p:xfrm>
          <a:off x="774874" y="6249798"/>
          <a:ext cx="10256649" cy="54947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198732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500"/>
                                        <p:tgtEl>
                                          <p:spTgt spid="108"/>
                                        </p:tgtEl>
                                      </p:cBhvr>
                                    </p:animEffect>
                                  </p:childTnLst>
                                </p:cTn>
                              </p:par>
                              <p:par>
                                <p:cTn id="11" presetID="10" presetClass="entr" presetSubtype="0" fill="hold"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childTnLst>
                                </p:cTn>
                              </p:par>
                              <p:par>
                                <p:cTn id="20" presetID="10" presetClass="entr" presetSubtype="0" fill="hold" nodeType="with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par>
                                <p:cTn id="23" presetID="10"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500"/>
                                        <p:tgtEl>
                                          <p:spTgt spid="12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1.875E-6 1.85185E-6 L 0.31992 0.17268 " pathEditMode="relative" rAng="0" ptsTypes="AA">
                                      <p:cBhvr>
                                        <p:cTn id="29" dur="500" fill="hold"/>
                                        <p:tgtEl>
                                          <p:spTgt spid="112"/>
                                        </p:tgtEl>
                                        <p:attrNameLst>
                                          <p:attrName>ppt_x</p:attrName>
                                          <p:attrName>ppt_y</p:attrName>
                                        </p:attrNameLst>
                                      </p:cBhvr>
                                      <p:rCtr x="15990" y="8634"/>
                                    </p:animMotion>
                                  </p:childTnLst>
                                </p:cTn>
                              </p:par>
                            </p:childTnLst>
                          </p:cTn>
                        </p:par>
                        <p:par>
                          <p:cTn id="30" fill="hold">
                            <p:stCondLst>
                              <p:cond delay="500"/>
                            </p:stCondLst>
                            <p:childTnLst>
                              <p:par>
                                <p:cTn id="31" presetID="42" presetClass="path" presetSubtype="0" accel="50000" decel="50000" fill="hold" nodeType="afterEffect">
                                  <p:stCondLst>
                                    <p:cond delay="0"/>
                                  </p:stCondLst>
                                  <p:childTnLst>
                                    <p:animMotion origin="layout" path="M 4.58333E-6 4.81481E-6 L 0.22135 0.175 " pathEditMode="relative" rAng="0" ptsTypes="AA">
                                      <p:cBhvr>
                                        <p:cTn id="32" dur="500" fill="hold"/>
                                        <p:tgtEl>
                                          <p:spTgt spid="108"/>
                                        </p:tgtEl>
                                        <p:attrNameLst>
                                          <p:attrName>ppt_x</p:attrName>
                                          <p:attrName>ppt_y</p:attrName>
                                        </p:attrNameLst>
                                      </p:cBhvr>
                                      <p:rCtr x="11068" y="8750"/>
                                    </p:animMotion>
                                  </p:childTnLst>
                                </p:cTn>
                              </p:par>
                            </p:childTnLst>
                          </p:cTn>
                        </p:par>
                        <p:par>
                          <p:cTn id="33" fill="hold">
                            <p:stCondLst>
                              <p:cond delay="1000"/>
                            </p:stCondLst>
                            <p:childTnLst>
                              <p:par>
                                <p:cTn id="34" presetID="42" presetClass="path" presetSubtype="0" accel="50000" decel="50000" fill="hold" nodeType="afterEffect">
                                  <p:stCondLst>
                                    <p:cond delay="0"/>
                                  </p:stCondLst>
                                  <p:childTnLst>
                                    <p:animMotion origin="layout" path="M 1.45833E-6 2.59259E-6 L 0.13203 0.1743 " pathEditMode="relative" rAng="0" ptsTypes="AA">
                                      <p:cBhvr>
                                        <p:cTn id="35" dur="500" fill="hold"/>
                                        <p:tgtEl>
                                          <p:spTgt spid="115"/>
                                        </p:tgtEl>
                                        <p:attrNameLst>
                                          <p:attrName>ppt_x</p:attrName>
                                          <p:attrName>ppt_y</p:attrName>
                                        </p:attrNameLst>
                                      </p:cBhvr>
                                      <p:rCtr x="6602" y="8704"/>
                                    </p:animMotion>
                                  </p:childTnLst>
                                </p:cTn>
                              </p:par>
                            </p:childTnLst>
                          </p:cTn>
                        </p:par>
                        <p:par>
                          <p:cTn id="36" fill="hold">
                            <p:stCondLst>
                              <p:cond delay="1500"/>
                            </p:stCondLst>
                            <p:childTnLst>
                              <p:par>
                                <p:cTn id="37" presetID="42" presetClass="path" presetSubtype="0" accel="50000" decel="50000" fill="hold" nodeType="afterEffect">
                                  <p:stCondLst>
                                    <p:cond delay="0"/>
                                  </p:stCondLst>
                                  <p:childTnLst>
                                    <p:animMotion origin="layout" path="M 1.45833E-6 -3.33333E-6 L 0.04036 0.18611 " pathEditMode="relative" rAng="0" ptsTypes="AA">
                                      <p:cBhvr>
                                        <p:cTn id="38" dur="500" fill="hold"/>
                                        <p:tgtEl>
                                          <p:spTgt spid="109"/>
                                        </p:tgtEl>
                                        <p:attrNameLst>
                                          <p:attrName>ppt_x</p:attrName>
                                          <p:attrName>ppt_y</p:attrName>
                                        </p:attrNameLst>
                                      </p:cBhvr>
                                      <p:rCtr x="2018" y="9306"/>
                                    </p:animMotion>
                                  </p:childTnLst>
                                </p:cTn>
                              </p:par>
                            </p:childTnLst>
                          </p:cTn>
                        </p:par>
                        <p:par>
                          <p:cTn id="39" fill="hold">
                            <p:stCondLst>
                              <p:cond delay="2000"/>
                            </p:stCondLst>
                            <p:childTnLst>
                              <p:par>
                                <p:cTn id="40" presetID="1" presetClass="exit" presetSubtype="0" fill="hold" nodeType="afterEffect">
                                  <p:stCondLst>
                                    <p:cond delay="0"/>
                                  </p:stCondLst>
                                  <p:childTnLst>
                                    <p:set>
                                      <p:cBhvr>
                                        <p:cTn id="41" dur="1" fill="hold">
                                          <p:stCondLst>
                                            <p:cond delay="0"/>
                                          </p:stCondLst>
                                        </p:cTn>
                                        <p:tgtEl>
                                          <p:spTgt spid="126"/>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129"/>
                                        </p:tgtEl>
                                        <p:attrNameLst>
                                          <p:attrName>style.visibility</p:attrName>
                                        </p:attrNameLst>
                                      </p:cBhvr>
                                      <p:to>
                                        <p:strVal val="visible"/>
                                      </p:to>
                                    </p:set>
                                    <p:animEffect transition="in" filter="fade">
                                      <p:cBhvr>
                                        <p:cTn id="44" dur="500"/>
                                        <p:tgtEl>
                                          <p:spTgt spid="129"/>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2.08333E-7 4.07407E-6 L 0.08646 -0.25139 " pathEditMode="relative" rAng="0" ptsTypes="AA">
                                      <p:cBhvr>
                                        <p:cTn id="48" dur="500" fill="hold"/>
                                        <p:tgtEl>
                                          <p:spTgt spid="121"/>
                                        </p:tgtEl>
                                        <p:attrNameLst>
                                          <p:attrName>ppt_x</p:attrName>
                                          <p:attrName>ppt_y</p:attrName>
                                        </p:attrNameLst>
                                      </p:cBhvr>
                                      <p:rCtr x="4323" y="-12569"/>
                                    </p:animMotion>
                                  </p:childTnLst>
                                </p:cTn>
                              </p:par>
                            </p:childTnLst>
                          </p:cTn>
                        </p:par>
                        <p:par>
                          <p:cTn id="49" fill="hold">
                            <p:stCondLst>
                              <p:cond delay="500"/>
                            </p:stCondLst>
                            <p:childTnLst>
                              <p:par>
                                <p:cTn id="50" presetID="2" presetClass="exit" presetSubtype="2" fill="hold" nodeType="afterEffect">
                                  <p:stCondLst>
                                    <p:cond delay="0"/>
                                  </p:stCondLst>
                                  <p:childTnLst>
                                    <p:anim calcmode="lin" valueType="num">
                                      <p:cBhvr additive="base">
                                        <p:cTn id="51" dur="500"/>
                                        <p:tgtEl>
                                          <p:spTgt spid="121"/>
                                        </p:tgtEl>
                                        <p:attrNameLst>
                                          <p:attrName>ppt_x</p:attrName>
                                        </p:attrNameLst>
                                      </p:cBhvr>
                                      <p:tavLst>
                                        <p:tav tm="0">
                                          <p:val>
                                            <p:strVal val="ppt_x"/>
                                          </p:val>
                                        </p:tav>
                                        <p:tav tm="100000">
                                          <p:val>
                                            <p:strVal val="1+ppt_w/2"/>
                                          </p:val>
                                        </p:tav>
                                      </p:tavLst>
                                    </p:anim>
                                    <p:anim calcmode="lin" valueType="num">
                                      <p:cBhvr additive="base">
                                        <p:cTn id="52" dur="500"/>
                                        <p:tgtEl>
                                          <p:spTgt spid="121"/>
                                        </p:tgtEl>
                                        <p:attrNameLst>
                                          <p:attrName>ppt_y</p:attrName>
                                        </p:attrNameLst>
                                      </p:cBhvr>
                                      <p:tavLst>
                                        <p:tav tm="0">
                                          <p:val>
                                            <p:strVal val="ppt_y"/>
                                          </p:val>
                                        </p:tav>
                                        <p:tav tm="100000">
                                          <p:val>
                                            <p:strVal val="ppt_y"/>
                                          </p:val>
                                        </p:tav>
                                      </p:tavLst>
                                    </p:anim>
                                    <p:set>
                                      <p:cBhvr>
                                        <p:cTn id="53" dur="1" fill="hold">
                                          <p:stCondLst>
                                            <p:cond delay="499"/>
                                          </p:stCondLst>
                                        </p:cTn>
                                        <p:tgtEl>
                                          <p:spTgt spid="121"/>
                                        </p:tgtEl>
                                        <p:attrNameLst>
                                          <p:attrName>style.visibility</p:attrName>
                                        </p:attrNameLst>
                                      </p:cBhvr>
                                      <p:to>
                                        <p:strVal val="hidden"/>
                                      </p:to>
                                    </p:set>
                                  </p:childTnLst>
                                </p:cTn>
                              </p:par>
                            </p:childTnLst>
                          </p:cTn>
                        </p:par>
                        <p:par>
                          <p:cTn id="54" fill="hold">
                            <p:stCondLst>
                              <p:cond delay="1000"/>
                            </p:stCondLst>
                            <p:childTnLst>
                              <p:par>
                                <p:cTn id="55" presetID="42" presetClass="path" presetSubtype="0" accel="50000" decel="50000" fill="hold" nodeType="afterEffect">
                                  <p:stCondLst>
                                    <p:cond delay="0"/>
                                  </p:stCondLst>
                                  <p:childTnLst>
                                    <p:animMotion origin="layout" path="M 3.54167E-6 1.48148E-6 L 0.07851 0.23727 " pathEditMode="relative" rAng="0" ptsTypes="AA">
                                      <p:cBhvr>
                                        <p:cTn id="56" dur="500" fill="hold"/>
                                        <p:tgtEl>
                                          <p:spTgt spid="129"/>
                                        </p:tgtEl>
                                        <p:attrNameLst>
                                          <p:attrName>ppt_x</p:attrName>
                                          <p:attrName>ppt_y</p:attrName>
                                        </p:attrNameLst>
                                      </p:cBhvr>
                                      <p:rCtr x="3919" y="1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3243671"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4CE3268-89F8-4100-9BAF-BF2AAE1C7A66}"/>
              </a:ext>
            </a:extLst>
          </p:cNvPr>
          <p:cNvSpPr>
            <a:spLocks noGrp="1"/>
          </p:cNvSpPr>
          <p:nvPr>
            <p:ph type="title"/>
          </p:nvPr>
        </p:nvSpPr>
        <p:spPr>
          <a:xfrm>
            <a:off x="4292779" y="1204721"/>
            <a:ext cx="6925552" cy="1446550"/>
          </a:xfrm>
        </p:spPr>
        <p:txBody>
          <a:bodyPr>
            <a:normAutofit/>
          </a:bodyPr>
          <a:lstStyle/>
          <a:p>
            <a:r>
              <a:rPr lang="zh-TW" altLang="en-US"/>
              <a:t>目錄</a:t>
            </a:r>
          </a:p>
        </p:txBody>
      </p:sp>
      <p:sp>
        <p:nvSpPr>
          <p:cNvPr id="3" name="內容版面配置區 2">
            <a:extLst>
              <a:ext uri="{FF2B5EF4-FFF2-40B4-BE49-F238E27FC236}">
                <a16:creationId xmlns:a16="http://schemas.microsoft.com/office/drawing/2014/main" id="{0D5EE9F9-69C3-4F48-B1C3-07F7C6726A80}"/>
              </a:ext>
            </a:extLst>
          </p:cNvPr>
          <p:cNvSpPr>
            <a:spLocks noGrp="1"/>
          </p:cNvSpPr>
          <p:nvPr>
            <p:ph idx="1"/>
          </p:nvPr>
        </p:nvSpPr>
        <p:spPr>
          <a:xfrm>
            <a:off x="4292780" y="2900516"/>
            <a:ext cx="6925552" cy="2979707"/>
          </a:xfrm>
        </p:spPr>
        <p:txBody>
          <a:bodyPr vert="horz" lIns="91440" tIns="45720" rIns="91440" bIns="45720" rtlCol="0" anchor="t">
            <a:normAutofit/>
          </a:bodyPr>
          <a:lstStyle/>
          <a:p>
            <a:pPr marL="342900" indent="-342900"/>
            <a:r>
              <a:rPr lang="zh-TW" dirty="0">
                <a:ea typeface="+mn-lt"/>
                <a:cs typeface="+mn-lt"/>
              </a:rPr>
              <a:t>簡介</a:t>
            </a:r>
            <a:endParaRPr lang="zh-TW" altLang="en-US" dirty="0"/>
          </a:p>
          <a:p>
            <a:pPr lvl="1">
              <a:buFont typeface="Wingdings"/>
              <a:buChar char="v"/>
            </a:pPr>
            <a:r>
              <a:rPr lang="zh-TW" altLang="en-US" dirty="0">
                <a:ea typeface="+mn-lt"/>
                <a:cs typeface="+mn-lt"/>
              </a:rPr>
              <a:t>傳統數位簽章</a:t>
            </a:r>
          </a:p>
          <a:p>
            <a:pPr lvl="1">
              <a:buFont typeface="Wingdings"/>
              <a:buChar char="v"/>
            </a:pPr>
            <a:r>
              <a:rPr lang="zh-TW" altLang="en-US" dirty="0">
                <a:ea typeface="+mn-lt"/>
                <a:cs typeface="+mn-lt"/>
              </a:rPr>
              <a:t>變色龍簽章</a:t>
            </a:r>
          </a:p>
          <a:p>
            <a:pPr marL="342900" indent="-342900"/>
            <a:r>
              <a:rPr lang="en-US" altLang="zh-TW" dirty="0">
                <a:ea typeface="+mn-lt"/>
                <a:cs typeface="+mn-lt"/>
              </a:rPr>
              <a:t>變色龍簽章可行之應用</a:t>
            </a:r>
            <a:endParaRPr lang="en-US" altLang="zh-TW" dirty="0"/>
          </a:p>
          <a:p>
            <a:pPr marL="342900" indent="-342900"/>
            <a:r>
              <a:rPr lang="zh-TW" altLang="en-US" dirty="0"/>
              <a:t>變色龍簽</a:t>
            </a:r>
            <a:r>
              <a:rPr lang="zh-CN" altLang="en-US" dirty="0"/>
              <a:t>章</a:t>
            </a:r>
            <a:r>
              <a:rPr lang="zh-TW" altLang="en-US" dirty="0"/>
              <a:t>系統架構</a:t>
            </a:r>
            <a:endParaRPr lang="en-US" altLang="zh-TW" dirty="0"/>
          </a:p>
          <a:p>
            <a:pPr marL="342900" indent="-342900"/>
            <a:r>
              <a:rPr lang="zh-TW" dirty="0">
                <a:ea typeface="+mn-lt"/>
                <a:cs typeface="+mn-lt"/>
              </a:rPr>
              <a:t>總結</a:t>
            </a:r>
            <a:endParaRPr lang="zh-TW" dirty="0"/>
          </a:p>
          <a:p>
            <a:pPr>
              <a:buFont typeface="Wingdings"/>
              <a:buChar char="§"/>
            </a:pPr>
            <a:endParaRPr lang="zh-TW" altLang="en-US" dirty="0"/>
          </a:p>
          <a:p>
            <a:pPr>
              <a:buFont typeface="Wingdings"/>
              <a:buChar char="§"/>
            </a:pPr>
            <a:endParaRPr lang="zh-TW" altLang="en-US" dirty="0"/>
          </a:p>
          <a:p>
            <a:pPr lvl="1"/>
            <a:endParaRPr lang="zh-TW" altLang="en-US" dirty="0"/>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23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23002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A8D538-82B2-442D-B78E-4946C819F83F}"/>
              </a:ext>
            </a:extLst>
          </p:cNvPr>
          <p:cNvSpPr>
            <a:spLocks noGrp="1"/>
          </p:cNvSpPr>
          <p:nvPr>
            <p:ph type="title"/>
          </p:nvPr>
        </p:nvSpPr>
        <p:spPr/>
        <p:txBody>
          <a:bodyPr/>
          <a:lstStyle/>
          <a:p>
            <a:r>
              <a:rPr lang="zh-TW" altLang="en-US"/>
              <a:t>總結</a:t>
            </a:r>
          </a:p>
        </p:txBody>
      </p:sp>
      <p:sp>
        <p:nvSpPr>
          <p:cNvPr id="3" name="內容版面配置區 2">
            <a:extLst>
              <a:ext uri="{FF2B5EF4-FFF2-40B4-BE49-F238E27FC236}">
                <a16:creationId xmlns:a16="http://schemas.microsoft.com/office/drawing/2014/main" id="{2234AB8A-F651-410C-8B7D-947DBADEBAAA}"/>
              </a:ext>
            </a:extLst>
          </p:cNvPr>
          <p:cNvSpPr>
            <a:spLocks noGrp="1"/>
          </p:cNvSpPr>
          <p:nvPr>
            <p:ph idx="1"/>
          </p:nvPr>
        </p:nvSpPr>
        <p:spPr/>
        <p:txBody>
          <a:bodyPr vert="horz" lIns="91440" tIns="45720" rIns="91440" bIns="45720" rtlCol="0" anchor="t">
            <a:normAutofit/>
          </a:bodyPr>
          <a:lstStyle/>
          <a:p>
            <a:pPr marL="0" indent="0">
              <a:buNone/>
            </a:pPr>
            <a:r>
              <a:rPr lang="zh-TW" altLang="en-US" dirty="0"/>
              <a:t>基於傳統數位簽章所衍生出的變色龍簽章，通過運用變色龍雜湊函數在進行雜湊的同時生成了一組會產生雜湊碰撞的後門，</a:t>
            </a:r>
            <a:r>
              <a:rPr lang="zh-CN" altLang="en-US" dirty="0"/>
              <a:t>看似削弱了雜湊的保密性，實質上卻利用其</a:t>
            </a:r>
            <a:r>
              <a:rPr lang="zh-TW" altLang="en-US" dirty="0"/>
              <a:t>降低</a:t>
            </a:r>
            <a:r>
              <a:rPr lang="zh-CN" altLang="en-US" dirty="0"/>
              <a:t>了</a:t>
            </a:r>
            <a:r>
              <a:rPr lang="zh-TW" altLang="en-US" dirty="0"/>
              <a:t>接收端所獲得數據</a:t>
            </a:r>
            <a:r>
              <a:rPr lang="zh-CN" altLang="en-US" dirty="0"/>
              <a:t>的</a:t>
            </a:r>
            <a:r>
              <a:rPr lang="zh-TW" altLang="en-US" dirty="0"/>
              <a:t>對外可信任程度以此解決傳統數位簽章接收者可能會洩露簽章的潛在問題，同時也依舊確保了資訊本身的防偽造性沒有因而減弱</a:t>
            </a:r>
            <a:r>
              <a:rPr lang="zh-CN" altLang="en-US" dirty="0"/>
              <a:t>，因此還是有應用的價值存在</a:t>
            </a:r>
            <a:r>
              <a:rPr lang="zh-TW" altLang="en-US" dirty="0"/>
              <a:t>。</a:t>
            </a:r>
          </a:p>
        </p:txBody>
      </p:sp>
    </p:spTree>
    <p:extLst>
      <p:ext uri="{BB962C8B-B14F-4D97-AF65-F5344CB8AC3E}">
        <p14:creationId xmlns:p14="http://schemas.microsoft.com/office/powerpoint/2010/main" val="7318321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CEA68-955C-4985-AF66-31416748A936}"/>
              </a:ext>
            </a:extLst>
          </p:cNvPr>
          <p:cNvSpPr>
            <a:spLocks noGrp="1"/>
          </p:cNvSpPr>
          <p:nvPr>
            <p:ph type="title"/>
          </p:nvPr>
        </p:nvSpPr>
        <p:spPr/>
        <p:txBody>
          <a:bodyPr/>
          <a:lstStyle/>
          <a:p>
            <a:r>
              <a:rPr lang="zh-TW" altLang="en-US"/>
              <a:t>參考資料</a:t>
            </a:r>
          </a:p>
        </p:txBody>
      </p:sp>
      <p:sp>
        <p:nvSpPr>
          <p:cNvPr id="3" name="內容版面配置區 2">
            <a:extLst>
              <a:ext uri="{FF2B5EF4-FFF2-40B4-BE49-F238E27FC236}">
                <a16:creationId xmlns:a16="http://schemas.microsoft.com/office/drawing/2014/main" id="{824983A5-D8B6-4AF6-B134-8AB1774D0849}"/>
              </a:ext>
            </a:extLst>
          </p:cNvPr>
          <p:cNvSpPr>
            <a:spLocks noGrp="1"/>
          </p:cNvSpPr>
          <p:nvPr>
            <p:ph idx="1"/>
          </p:nvPr>
        </p:nvSpPr>
        <p:spPr/>
        <p:txBody>
          <a:bodyPr vert="horz" lIns="91440" tIns="45720" rIns="91440" bIns="45720" rtlCol="0" anchor="t">
            <a:normAutofit/>
          </a:bodyPr>
          <a:lstStyle/>
          <a:p>
            <a:pPr>
              <a:spcBef>
                <a:spcPts val="0"/>
              </a:spcBef>
              <a:buFont typeface="Wingdings"/>
              <a:buChar char="§"/>
            </a:pPr>
            <a:r>
              <a:rPr lang="zh-CN">
                <a:ea typeface="+mn-lt"/>
                <a:cs typeface="+mn-lt"/>
                <a:hlinkClick r:id="rId2"/>
              </a:rPr>
              <a:t>https://cat.chriz.hk/2020/08/chameleon-signature.html</a:t>
            </a:r>
            <a:r>
              <a:rPr lang="zh-CN">
                <a:ea typeface="+mn-lt"/>
                <a:cs typeface="+mn-lt"/>
              </a:rPr>
              <a:t> </a:t>
            </a:r>
          </a:p>
          <a:p>
            <a:pPr>
              <a:spcBef>
                <a:spcPts val="0"/>
              </a:spcBef>
              <a:buFont typeface="Wingdings"/>
              <a:buChar char="§"/>
            </a:pPr>
            <a:r>
              <a:rPr lang="zh-CN">
                <a:ea typeface="+mn-lt"/>
                <a:cs typeface="+mn-lt"/>
                <a:hlinkClick r:id="rId3"/>
              </a:rPr>
              <a:t>https://stevenyue.medium.com/mesmerizing-chameleon-signatures-4cdb3c8ab1c3</a:t>
            </a:r>
            <a:r>
              <a:rPr lang="zh-CN" altLang="en-US">
                <a:ea typeface="+mn-lt"/>
                <a:cs typeface="+mn-lt"/>
                <a:hlinkClick r:id="rId3"/>
              </a:rPr>
              <a:t> </a:t>
            </a:r>
            <a:endParaRPr lang="zh-CN">
              <a:ea typeface="+mn-lt"/>
              <a:cs typeface="+mn-lt"/>
            </a:endParaRPr>
          </a:p>
          <a:p>
            <a:pPr>
              <a:spcBef>
                <a:spcPts val="0"/>
              </a:spcBef>
              <a:buFont typeface="Wingdings"/>
              <a:buChar char="§"/>
            </a:pPr>
            <a:endParaRPr lang="en-US" altLang="zh-TW"/>
          </a:p>
          <a:p>
            <a:pPr>
              <a:buFont typeface="Wingdings"/>
              <a:buChar char="§"/>
            </a:pPr>
            <a:endParaRPr lang="zh-TW" altLang="en-US"/>
          </a:p>
        </p:txBody>
      </p:sp>
    </p:spTree>
    <p:extLst>
      <p:ext uri="{BB962C8B-B14F-4D97-AF65-F5344CB8AC3E}">
        <p14:creationId xmlns:p14="http://schemas.microsoft.com/office/powerpoint/2010/main" val="34571284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B715D9-0F65-43A7-8CCC-EB718801CDD9}"/>
              </a:ext>
            </a:extLst>
          </p:cNvPr>
          <p:cNvSpPr>
            <a:spLocks noGrp="1"/>
          </p:cNvSpPr>
          <p:nvPr>
            <p:ph type="ctrTitle"/>
          </p:nvPr>
        </p:nvSpPr>
        <p:spPr/>
        <p:txBody>
          <a:bodyPr/>
          <a:lstStyle/>
          <a:p>
            <a:r>
              <a:rPr lang="zh-TW" altLang="en-US"/>
              <a:t>Thank You</a:t>
            </a:r>
          </a:p>
        </p:txBody>
      </p:sp>
      <p:sp>
        <p:nvSpPr>
          <p:cNvPr id="3" name="內容版面配置區 2">
            <a:extLst>
              <a:ext uri="{FF2B5EF4-FFF2-40B4-BE49-F238E27FC236}">
                <a16:creationId xmlns:a16="http://schemas.microsoft.com/office/drawing/2014/main" id="{5DF97614-233C-436F-82FC-474C3424E7E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556171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519517-5838-4201-8A01-C69D1FC9D180}"/>
              </a:ext>
            </a:extLst>
          </p:cNvPr>
          <p:cNvSpPr>
            <a:spLocks noGrp="1"/>
          </p:cNvSpPr>
          <p:nvPr>
            <p:ph type="title"/>
          </p:nvPr>
        </p:nvSpPr>
        <p:spPr/>
        <p:txBody>
          <a:bodyPr/>
          <a:lstStyle/>
          <a:p>
            <a:r>
              <a:rPr lang="zh-TW" altLang="en-US"/>
              <a:t>簡介</a:t>
            </a:r>
          </a:p>
        </p:txBody>
      </p:sp>
      <p:sp>
        <p:nvSpPr>
          <p:cNvPr id="3" name="內容版面配置區 2">
            <a:extLst>
              <a:ext uri="{FF2B5EF4-FFF2-40B4-BE49-F238E27FC236}">
                <a16:creationId xmlns:a16="http://schemas.microsoft.com/office/drawing/2014/main" id="{883F55C2-01F0-48EF-AE70-4C4AEB96D7DB}"/>
              </a:ext>
            </a:extLst>
          </p:cNvPr>
          <p:cNvSpPr>
            <a:spLocks noGrp="1"/>
          </p:cNvSpPr>
          <p:nvPr>
            <p:ph idx="1"/>
          </p:nvPr>
        </p:nvSpPr>
        <p:spPr/>
        <p:txBody>
          <a:bodyPr vert="horz" lIns="91440" tIns="45720" rIns="91440" bIns="45720" rtlCol="0" anchor="t">
            <a:normAutofit/>
          </a:bodyPr>
          <a:lstStyle/>
          <a:p>
            <a:r>
              <a:rPr lang="zh-TW" dirty="0">
                <a:ea typeface="+mn-lt"/>
                <a:cs typeface="+mn-lt"/>
              </a:rPr>
              <a:t>變色龍簽章是</a:t>
            </a:r>
            <a:r>
              <a:rPr lang="zh-TW" b="1" dirty="0">
                <a:ea typeface="+mn-lt"/>
                <a:cs typeface="+mn-lt"/>
              </a:rPr>
              <a:t>基於傳統數位簽章概念所延伸出來的一個數位簽章的實踐</a:t>
            </a:r>
            <a:r>
              <a:rPr lang="zh-TW" dirty="0">
                <a:ea typeface="+mn-lt"/>
                <a:cs typeface="+mn-lt"/>
              </a:rPr>
              <a:t>，它主要是</a:t>
            </a:r>
            <a:r>
              <a:rPr lang="zh-TW" b="1" dirty="0">
                <a:ea typeface="+mn-lt"/>
                <a:cs typeface="+mn-lt"/>
              </a:rPr>
              <a:t>由變色龍雜湊函數實作</a:t>
            </a:r>
            <a:r>
              <a:rPr lang="zh-TW" dirty="0">
                <a:ea typeface="+mn-lt"/>
                <a:cs typeface="+mn-lt"/>
              </a:rPr>
              <a:t>而成，它與傳統數位簽章的不同之處在於它的</a:t>
            </a:r>
            <a:r>
              <a:rPr lang="zh-TW" b="1" dirty="0">
                <a:ea typeface="+mn-lt"/>
                <a:cs typeface="+mn-lt"/>
              </a:rPr>
              <a:t>傳播性較低</a:t>
            </a:r>
            <a:r>
              <a:rPr lang="zh-TW" dirty="0">
                <a:ea typeface="+mn-lt"/>
                <a:cs typeface="+mn-lt"/>
              </a:rPr>
              <a:t>的同時保有了與傳統DSA</a:t>
            </a:r>
            <a:r>
              <a:rPr lang="zh-TW" b="1" dirty="0">
                <a:ea typeface="+mn-lt"/>
                <a:cs typeface="+mn-lt"/>
              </a:rPr>
              <a:t>幾乎一致的不可否認性以及不可偽造性</a:t>
            </a:r>
            <a:r>
              <a:rPr lang="zh-TW" dirty="0">
                <a:ea typeface="+mn-lt"/>
                <a:cs typeface="+mn-lt"/>
              </a:rPr>
              <a:t>。</a:t>
            </a:r>
            <a:endParaRPr lang="zh-TW" altLang="en-US" dirty="0"/>
          </a:p>
          <a:p>
            <a:r>
              <a:rPr lang="zh-TW" dirty="0">
                <a:ea typeface="+mn-lt"/>
                <a:cs typeface="+mn-lt"/>
              </a:rPr>
              <a:t>接下來會從傳統數位簽章以及變色龍簽章的簡單介紹來說明兩者的不同之處。</a:t>
            </a:r>
            <a:endParaRPr lang="zh-TW" dirty="0"/>
          </a:p>
          <a:p>
            <a:endParaRPr lang="zh-TW" altLang="en-US" dirty="0"/>
          </a:p>
        </p:txBody>
      </p:sp>
    </p:spTree>
    <p:extLst>
      <p:ext uri="{BB962C8B-B14F-4D97-AF65-F5344CB8AC3E}">
        <p14:creationId xmlns:p14="http://schemas.microsoft.com/office/powerpoint/2010/main" val="113671386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F22524-33B4-4725-8B87-C9F4EBC35685}"/>
              </a:ext>
            </a:extLst>
          </p:cNvPr>
          <p:cNvSpPr>
            <a:spLocks noGrp="1"/>
          </p:cNvSpPr>
          <p:nvPr>
            <p:ph type="title"/>
          </p:nvPr>
        </p:nvSpPr>
        <p:spPr/>
        <p:txBody>
          <a:bodyPr/>
          <a:lstStyle/>
          <a:p>
            <a:r>
              <a:rPr lang="zh-TW" altLang="en-US"/>
              <a:t>傳統數位簽章</a:t>
            </a:r>
          </a:p>
        </p:txBody>
      </p:sp>
      <p:sp>
        <p:nvSpPr>
          <p:cNvPr id="3" name="內容版面配置區 2">
            <a:extLst>
              <a:ext uri="{FF2B5EF4-FFF2-40B4-BE49-F238E27FC236}">
                <a16:creationId xmlns:a16="http://schemas.microsoft.com/office/drawing/2014/main" id="{5C90FA0F-F063-40FA-9706-1B6E452095B4}"/>
              </a:ext>
            </a:extLst>
          </p:cNvPr>
          <p:cNvSpPr>
            <a:spLocks noGrp="1"/>
          </p:cNvSpPr>
          <p:nvPr>
            <p:ph idx="1"/>
          </p:nvPr>
        </p:nvSpPr>
        <p:spPr>
          <a:xfrm>
            <a:off x="565150" y="2691638"/>
            <a:ext cx="8094939" cy="1220086"/>
          </a:xfrm>
        </p:spPr>
        <p:txBody>
          <a:bodyPr vert="horz" lIns="91440" tIns="45720" rIns="91440" bIns="45720" rtlCol="0" anchor="t">
            <a:normAutofit/>
          </a:bodyPr>
          <a:lstStyle/>
          <a:p>
            <a:r>
              <a:rPr lang="zh-TW" altLang="en-US" dirty="0"/>
              <a:t>這邊所指的數位簽章為</a:t>
            </a:r>
            <a:r>
              <a:rPr lang="zh-TW" b="1" dirty="0">
                <a:ea typeface="+mn-lt"/>
                <a:cs typeface="+mn-lt"/>
              </a:rPr>
              <a:t>公鑰數位簽章</a:t>
            </a:r>
            <a:r>
              <a:rPr lang="zh-TW" altLang="en-US" dirty="0">
                <a:ea typeface="+mn-lt"/>
                <a:cs typeface="+mn-lt"/>
              </a:rPr>
              <a:t>，主要依靠RSA等非對稱式加密演算法與SHA等雜湊演算法實現，同時也是被廣泛利用的數位簽章方法。</a:t>
            </a:r>
          </a:p>
          <a:p>
            <a:pPr marL="0" indent="0">
              <a:buNone/>
            </a:pPr>
            <a:endParaRPr lang="zh-TW" altLang="en-US" dirty="0"/>
          </a:p>
          <a:p>
            <a:endParaRPr lang="zh-TW" altLang="en-US" dirty="0"/>
          </a:p>
          <a:p>
            <a:endParaRPr lang="zh-TW" altLang="en-US" dirty="0"/>
          </a:p>
        </p:txBody>
      </p:sp>
      <p:sp>
        <p:nvSpPr>
          <p:cNvPr id="5" name="內容版面配置區 2">
            <a:extLst>
              <a:ext uri="{FF2B5EF4-FFF2-40B4-BE49-F238E27FC236}">
                <a16:creationId xmlns:a16="http://schemas.microsoft.com/office/drawing/2014/main" id="{A75EDB10-89AE-45EE-BC15-66F767D97CEE}"/>
              </a:ext>
            </a:extLst>
          </p:cNvPr>
          <p:cNvSpPr txBox="1">
            <a:spLocks/>
          </p:cNvSpPr>
          <p:nvPr/>
        </p:nvSpPr>
        <p:spPr>
          <a:xfrm>
            <a:off x="563336" y="4041467"/>
            <a:ext cx="8094939" cy="83001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數位簽章的用意與現實中的紙本簽名相同，都是作為相關事件中的簽署人的證明。</a:t>
            </a:r>
            <a:endParaRPr lang="zh-TW" dirty="0"/>
          </a:p>
          <a:p>
            <a:pPr marL="0" indent="0">
              <a:buNone/>
            </a:pPr>
            <a:endParaRPr lang="zh-TW" altLang="en-US" dirty="0"/>
          </a:p>
          <a:p>
            <a:endParaRPr lang="zh-TW" altLang="en-US" dirty="0"/>
          </a:p>
        </p:txBody>
      </p:sp>
      <p:sp>
        <p:nvSpPr>
          <p:cNvPr id="6" name="內容版面配置區 2">
            <a:extLst>
              <a:ext uri="{FF2B5EF4-FFF2-40B4-BE49-F238E27FC236}">
                <a16:creationId xmlns:a16="http://schemas.microsoft.com/office/drawing/2014/main" id="{E4CCA751-563C-4EB8-BFBC-599504AEFD4E}"/>
              </a:ext>
            </a:extLst>
          </p:cNvPr>
          <p:cNvSpPr txBox="1">
            <a:spLocks/>
          </p:cNvSpPr>
          <p:nvPr/>
        </p:nvSpPr>
        <p:spPr>
          <a:xfrm>
            <a:off x="563335" y="5003038"/>
            <a:ext cx="8104010" cy="1746228"/>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dirty="0">
                <a:ea typeface="+mn-lt"/>
                <a:cs typeface="+mn-lt"/>
              </a:rPr>
              <a:t>數位簽章需要具備以下三個因素</a:t>
            </a:r>
            <a:endParaRPr lang="en-US" altLang="zh-TW" dirty="0">
              <a:ea typeface="+mn-lt"/>
              <a:cs typeface="+mn-lt"/>
            </a:endParaRPr>
          </a:p>
          <a:p>
            <a:pPr lvl="1">
              <a:buFont typeface="Wingdings,Sans-Serif"/>
              <a:buChar char="§"/>
            </a:pPr>
            <a:r>
              <a:rPr lang="zh-TW" b="1" dirty="0">
                <a:ea typeface="+mn-lt"/>
                <a:cs typeface="+mn-lt"/>
              </a:rPr>
              <a:t>不可偽造性</a:t>
            </a:r>
            <a:endParaRPr lang="zh-TW" dirty="0">
              <a:ea typeface="+mn-lt"/>
              <a:cs typeface="+mn-lt"/>
            </a:endParaRPr>
          </a:p>
          <a:p>
            <a:pPr lvl="1">
              <a:buFont typeface="Wingdings,Sans-Serif"/>
              <a:buChar char="§"/>
            </a:pPr>
            <a:r>
              <a:rPr lang="zh-TW" b="1" dirty="0">
                <a:ea typeface="+mn-lt"/>
                <a:cs typeface="+mn-lt"/>
              </a:rPr>
              <a:t>不可否認性</a:t>
            </a:r>
            <a:endParaRPr lang="en-US" altLang="zh-TW" dirty="0">
              <a:ea typeface="+mn-lt"/>
              <a:cs typeface="+mn-lt"/>
            </a:endParaRPr>
          </a:p>
          <a:p>
            <a:pPr lvl="1">
              <a:buFont typeface="Wingdings,Sans-Serif"/>
              <a:buChar char="§"/>
            </a:pPr>
            <a:r>
              <a:rPr lang="zh-TW" b="1" dirty="0">
                <a:ea typeface="+mn-lt"/>
                <a:cs typeface="+mn-lt"/>
              </a:rPr>
              <a:t>可傳播性</a:t>
            </a:r>
            <a:endParaRPr lang="zh-TW" dirty="0"/>
          </a:p>
          <a:p>
            <a:pPr marL="0" indent="0">
              <a:buNone/>
            </a:pPr>
            <a:endParaRPr lang="zh-TW" altLang="en-US" dirty="0"/>
          </a:p>
          <a:p>
            <a:endParaRPr lang="zh-TW" altLang="en-US" dirty="0"/>
          </a:p>
        </p:txBody>
      </p:sp>
      <p:pic>
        <p:nvPicPr>
          <p:cNvPr id="7" name="圖片 7">
            <a:extLst>
              <a:ext uri="{FF2B5EF4-FFF2-40B4-BE49-F238E27FC236}">
                <a16:creationId xmlns:a16="http://schemas.microsoft.com/office/drawing/2014/main" id="{99DFC7FC-30C6-4755-A485-7454B11FC2EE}"/>
              </a:ext>
            </a:extLst>
          </p:cNvPr>
          <p:cNvPicPr>
            <a:picLocks noChangeAspect="1"/>
          </p:cNvPicPr>
          <p:nvPr/>
        </p:nvPicPr>
        <p:blipFill>
          <a:blip r:embed="rId2"/>
          <a:stretch>
            <a:fillRect/>
          </a:stretch>
        </p:blipFill>
        <p:spPr>
          <a:xfrm>
            <a:off x="8839881" y="2322286"/>
            <a:ext cx="2222954" cy="3165929"/>
          </a:xfrm>
          <a:prstGeom prst="rect">
            <a:avLst/>
          </a:prstGeom>
        </p:spPr>
      </p:pic>
    </p:spTree>
    <p:extLst>
      <p:ext uri="{BB962C8B-B14F-4D97-AF65-F5344CB8AC3E}">
        <p14:creationId xmlns:p14="http://schemas.microsoft.com/office/powerpoint/2010/main" val="1646798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1F5D53-C980-41EB-A812-EA51D5538E71}"/>
              </a:ext>
            </a:extLst>
          </p:cNvPr>
          <p:cNvSpPr>
            <a:spLocks noGrp="1"/>
          </p:cNvSpPr>
          <p:nvPr>
            <p:ph type="title"/>
          </p:nvPr>
        </p:nvSpPr>
        <p:spPr/>
        <p:txBody>
          <a:bodyPr/>
          <a:lstStyle/>
          <a:p>
            <a:r>
              <a:rPr lang="zh-TW">
                <a:ea typeface="+mj-lt"/>
                <a:cs typeface="+mj-lt"/>
              </a:rPr>
              <a:t>傳統數位簽章存在之</a:t>
            </a:r>
            <a:r>
              <a:rPr lang="zh-TW" altLang="en-US">
                <a:ea typeface="+mj-lt"/>
                <a:cs typeface="+mj-lt"/>
              </a:rPr>
              <a:t>問題</a:t>
            </a:r>
            <a:endParaRPr lang="zh-TW" altLang="en-US" dirty="0"/>
          </a:p>
        </p:txBody>
      </p:sp>
      <p:sp>
        <p:nvSpPr>
          <p:cNvPr id="3" name="內容版面配置區 2">
            <a:extLst>
              <a:ext uri="{FF2B5EF4-FFF2-40B4-BE49-F238E27FC236}">
                <a16:creationId xmlns:a16="http://schemas.microsoft.com/office/drawing/2014/main" id="{15AD4823-3A07-4BC7-A3DA-8829C91223BA}"/>
              </a:ext>
            </a:extLst>
          </p:cNvPr>
          <p:cNvSpPr>
            <a:spLocks noGrp="1"/>
          </p:cNvSpPr>
          <p:nvPr>
            <p:ph idx="1"/>
          </p:nvPr>
        </p:nvSpPr>
        <p:spPr>
          <a:xfrm>
            <a:off x="565150" y="2691638"/>
            <a:ext cx="8267296" cy="1766142"/>
          </a:xfrm>
        </p:spPr>
        <p:txBody>
          <a:bodyPr vert="horz" lIns="91440" tIns="45720" rIns="91440" bIns="45720" rtlCol="0" anchor="t">
            <a:normAutofit/>
          </a:bodyPr>
          <a:lstStyle/>
          <a:p>
            <a:pPr marL="0" indent="0">
              <a:buNone/>
            </a:pPr>
            <a:r>
              <a:rPr lang="zh-TW" altLang="en-US"/>
              <a:t>傳統數位簽章(</a:t>
            </a:r>
            <a:r>
              <a:rPr lang="zh-TW">
                <a:ea typeface="+mn-lt"/>
                <a:cs typeface="+mn-lt"/>
              </a:rPr>
              <a:t>公鑰數位簽章</a:t>
            </a:r>
            <a:r>
              <a:rPr lang="zh-TW" altLang="en-US"/>
              <a:t>)的一個特色在於它的可傳播性，基於它是使用非對稱式演算法如RSA進行實作，傳送者的公鑰必定會被公佈到網絡上，這邊就衍生出了一個問題。</a:t>
            </a:r>
          </a:p>
          <a:p>
            <a:pPr marL="0" indent="0">
              <a:buNone/>
            </a:pPr>
            <a:r>
              <a:rPr lang="zh-TW" altLang="en-US"/>
              <a:t>它</a:t>
            </a:r>
            <a:r>
              <a:rPr lang="zh-TW" altLang="en-US" b="1"/>
              <a:t>保證了不可偽造性的同時</a:t>
            </a:r>
            <a:r>
              <a:rPr lang="zh-TW" altLang="en-US"/>
              <a:t>也</a:t>
            </a:r>
            <a:r>
              <a:rPr lang="zh-TW" altLang="en-US" b="1"/>
              <a:t>創造出保密性被破壞的可能性</a:t>
            </a:r>
          </a:p>
          <a:p>
            <a:pPr marL="0" indent="0">
              <a:buNone/>
            </a:pPr>
            <a:endParaRPr lang="zh-TW" altLang="en-US"/>
          </a:p>
        </p:txBody>
      </p:sp>
      <p:sp>
        <p:nvSpPr>
          <p:cNvPr id="5" name="內容版面配置區 2">
            <a:extLst>
              <a:ext uri="{FF2B5EF4-FFF2-40B4-BE49-F238E27FC236}">
                <a16:creationId xmlns:a16="http://schemas.microsoft.com/office/drawing/2014/main" id="{6582662A-15B1-447D-BF8B-59A5F50FBB31}"/>
              </a:ext>
            </a:extLst>
          </p:cNvPr>
          <p:cNvSpPr txBox="1">
            <a:spLocks/>
          </p:cNvSpPr>
          <p:nvPr/>
        </p:nvSpPr>
        <p:spPr>
          <a:xfrm>
            <a:off x="563336" y="4495037"/>
            <a:ext cx="8267296" cy="147585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zh-TW" altLang="en-US" dirty="0"/>
              <a:t>假設今天傳送者與接收者進行資料傳輸並使用數位簽章進行驗證，接收端除了可以驗證傳送端的真偽以外，他也可以</a:t>
            </a:r>
            <a:r>
              <a:rPr lang="zh-TW" altLang="en-US" b="1" dirty="0"/>
              <a:t>透過該簽章並與其他人確實無誤地分享傳送者的數據</a:t>
            </a:r>
            <a:r>
              <a:rPr lang="zh-TW" altLang="en-US" dirty="0"/>
              <a:t>，然而這可能不是出於傳送者的本意。</a:t>
            </a:r>
            <a:endParaRPr lang="zh-TW" dirty="0"/>
          </a:p>
        </p:txBody>
      </p:sp>
      <p:pic>
        <p:nvPicPr>
          <p:cNvPr id="7" name="圖片 7">
            <a:extLst>
              <a:ext uri="{FF2B5EF4-FFF2-40B4-BE49-F238E27FC236}">
                <a16:creationId xmlns:a16="http://schemas.microsoft.com/office/drawing/2014/main" id="{2F85EDB9-0C75-4D85-842C-19454E85E9C3}"/>
              </a:ext>
            </a:extLst>
          </p:cNvPr>
          <p:cNvPicPr>
            <a:picLocks noChangeAspect="1"/>
          </p:cNvPicPr>
          <p:nvPr/>
        </p:nvPicPr>
        <p:blipFill>
          <a:blip r:embed="rId2"/>
          <a:stretch>
            <a:fillRect/>
          </a:stretch>
        </p:blipFill>
        <p:spPr>
          <a:xfrm>
            <a:off x="8903313" y="1843314"/>
            <a:ext cx="2259374" cy="4114800"/>
          </a:xfrm>
          <a:prstGeom prst="rect">
            <a:avLst/>
          </a:prstGeom>
        </p:spPr>
      </p:pic>
    </p:spTree>
    <p:extLst>
      <p:ext uri="{BB962C8B-B14F-4D97-AF65-F5344CB8AC3E}">
        <p14:creationId xmlns:p14="http://schemas.microsoft.com/office/powerpoint/2010/main" val="20331195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D9FD25-E4CA-494D-A12F-6833FEA5BC0D}"/>
              </a:ext>
            </a:extLst>
          </p:cNvPr>
          <p:cNvSpPr>
            <a:spLocks noGrp="1"/>
          </p:cNvSpPr>
          <p:nvPr>
            <p:ph type="title"/>
          </p:nvPr>
        </p:nvSpPr>
        <p:spPr/>
        <p:txBody>
          <a:bodyPr/>
          <a:lstStyle/>
          <a:p>
            <a:r>
              <a:rPr lang="zh-TW" altLang="en-US"/>
              <a:t>變色龍簽章</a:t>
            </a:r>
          </a:p>
        </p:txBody>
      </p:sp>
      <p:sp>
        <p:nvSpPr>
          <p:cNvPr id="3" name="內容版面配置區 2">
            <a:extLst>
              <a:ext uri="{FF2B5EF4-FFF2-40B4-BE49-F238E27FC236}">
                <a16:creationId xmlns:a16="http://schemas.microsoft.com/office/drawing/2014/main" id="{9532220A-22AD-4AEB-BAD2-F48E8063E779}"/>
              </a:ext>
            </a:extLst>
          </p:cNvPr>
          <p:cNvSpPr>
            <a:spLocks noGrp="1"/>
          </p:cNvSpPr>
          <p:nvPr>
            <p:ph idx="1"/>
          </p:nvPr>
        </p:nvSpPr>
        <p:spPr>
          <a:xfrm>
            <a:off x="565150" y="2691638"/>
            <a:ext cx="8267296" cy="1274515"/>
          </a:xfrm>
        </p:spPr>
        <p:txBody>
          <a:bodyPr vert="horz" lIns="91440" tIns="45720" rIns="91440" bIns="45720" rtlCol="0" anchor="t">
            <a:normAutofit/>
          </a:bodyPr>
          <a:lstStyle/>
          <a:p>
            <a:pPr marL="0" indent="0">
              <a:buNone/>
            </a:pPr>
            <a:r>
              <a:rPr lang="zh-TW" altLang="en-US" dirty="0"/>
              <a:t>為解決上述的數位簽章所存在的問題，有學者提出了變色龍簽章。它是</a:t>
            </a:r>
            <a:r>
              <a:rPr lang="zh-TW" altLang="en-US" b="1" dirty="0"/>
              <a:t>基於已有數位簽章增加了一個後門的特性來讓接收端所接收之資訊的可信度下降</a:t>
            </a:r>
            <a:r>
              <a:rPr lang="zh-TW" altLang="en-US" dirty="0"/>
              <a:t>。</a:t>
            </a:r>
            <a:endParaRPr lang="zh-TW" dirty="0"/>
          </a:p>
          <a:p>
            <a:pPr marL="0" indent="0">
              <a:buNone/>
            </a:pPr>
            <a:endParaRPr lang="zh-TW" altLang="en-US" dirty="0"/>
          </a:p>
          <a:p>
            <a:pPr marL="0" indent="0">
              <a:buNone/>
            </a:pPr>
            <a:endParaRPr lang="zh-TW" altLang="en-US" dirty="0"/>
          </a:p>
          <a:p>
            <a:pPr marL="0" indent="0">
              <a:buNone/>
            </a:pPr>
            <a:endParaRPr lang="zh-TW" altLang="en-US" dirty="0"/>
          </a:p>
        </p:txBody>
      </p:sp>
      <p:sp>
        <p:nvSpPr>
          <p:cNvPr id="5" name="內容版面配置區 2">
            <a:extLst>
              <a:ext uri="{FF2B5EF4-FFF2-40B4-BE49-F238E27FC236}">
                <a16:creationId xmlns:a16="http://schemas.microsoft.com/office/drawing/2014/main" id="{F3724381-E6F3-460E-892B-92820237CB7C}"/>
              </a:ext>
            </a:extLst>
          </p:cNvPr>
          <p:cNvSpPr txBox="1">
            <a:spLocks/>
          </p:cNvSpPr>
          <p:nvPr/>
        </p:nvSpPr>
        <p:spPr>
          <a:xfrm>
            <a:off x="563336" y="3959823"/>
            <a:ext cx="8276367" cy="92980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zh-TW" altLang="en-US" dirty="0"/>
              <a:t>同時假設接收端通過該後門或其他方式</a:t>
            </a:r>
            <a:r>
              <a:rPr lang="zh-TW" altLang="en-US" b="1" dirty="0"/>
              <a:t>嘗試更改所接收的資訊資訊內容也能夠被傳送端提出原先的內容而遭到否決</a:t>
            </a:r>
            <a:r>
              <a:rPr lang="zh-TW" altLang="en-US" dirty="0"/>
              <a:t>。</a:t>
            </a:r>
            <a:endParaRPr lang="zh-TW" dirty="0"/>
          </a:p>
          <a:p>
            <a:pPr marL="0" indent="0">
              <a:buFont typeface="System Font Regular"/>
              <a:buNone/>
            </a:pPr>
            <a:endParaRPr lang="zh-TW" altLang="en-US" dirty="0"/>
          </a:p>
          <a:p>
            <a:pPr marL="0" indent="0">
              <a:buFont typeface="System Font Regular"/>
              <a:buNone/>
            </a:pPr>
            <a:endParaRPr lang="zh-TW" altLang="en-US" dirty="0"/>
          </a:p>
        </p:txBody>
      </p:sp>
      <p:pic>
        <p:nvPicPr>
          <p:cNvPr id="1026" name="Picture 2">
            <a:extLst>
              <a:ext uri="{FF2B5EF4-FFF2-40B4-BE49-F238E27FC236}">
                <a16:creationId xmlns:a16="http://schemas.microsoft.com/office/drawing/2014/main" id="{F7C0C258-A69B-4D8D-821E-9012D35F3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08" y="4704453"/>
            <a:ext cx="7846649" cy="2181198"/>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96D6FE05-79A3-42D4-B74C-51C4E1252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329" y="2111909"/>
            <a:ext cx="2855163" cy="3604943"/>
          </a:xfrm>
          <a:prstGeom prst="rect">
            <a:avLst/>
          </a:prstGeom>
        </p:spPr>
      </p:pic>
    </p:spTree>
    <p:extLst>
      <p:ext uri="{BB962C8B-B14F-4D97-AF65-F5344CB8AC3E}">
        <p14:creationId xmlns:p14="http://schemas.microsoft.com/office/powerpoint/2010/main" val="35342266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D9FD25-E4CA-494D-A12F-6833FEA5BC0D}"/>
              </a:ext>
            </a:extLst>
          </p:cNvPr>
          <p:cNvSpPr>
            <a:spLocks noGrp="1"/>
          </p:cNvSpPr>
          <p:nvPr>
            <p:ph type="title"/>
          </p:nvPr>
        </p:nvSpPr>
        <p:spPr/>
        <p:txBody>
          <a:bodyPr/>
          <a:lstStyle/>
          <a:p>
            <a:r>
              <a:rPr lang="zh-TW" altLang="en-US"/>
              <a:t>變色龍簽章</a:t>
            </a:r>
          </a:p>
        </p:txBody>
      </p:sp>
      <p:sp>
        <p:nvSpPr>
          <p:cNvPr id="3" name="內容版面配置區 2">
            <a:extLst>
              <a:ext uri="{FF2B5EF4-FFF2-40B4-BE49-F238E27FC236}">
                <a16:creationId xmlns:a16="http://schemas.microsoft.com/office/drawing/2014/main" id="{9532220A-22AD-4AEB-BAD2-F48E8063E779}"/>
              </a:ext>
            </a:extLst>
          </p:cNvPr>
          <p:cNvSpPr>
            <a:spLocks noGrp="1"/>
          </p:cNvSpPr>
          <p:nvPr>
            <p:ph idx="1"/>
          </p:nvPr>
        </p:nvSpPr>
        <p:spPr>
          <a:xfrm>
            <a:off x="565150" y="2691638"/>
            <a:ext cx="8267296" cy="4213657"/>
          </a:xfrm>
        </p:spPr>
        <p:txBody>
          <a:bodyPr vert="horz" lIns="91440" tIns="45720" rIns="91440" bIns="45720" rtlCol="0" anchor="t">
            <a:normAutofit/>
          </a:bodyPr>
          <a:lstStyle/>
          <a:p>
            <a:pPr marL="0" indent="0">
              <a:buNone/>
            </a:pPr>
            <a:r>
              <a:rPr lang="zh-TW" altLang="en-US"/>
              <a:t>通過變色龍簽章，傳送端能夠將簽章原本具有的傳播性收斂到只剩下傳送端以及接收端雙方，因為...</a:t>
            </a:r>
          </a:p>
          <a:p>
            <a:pPr marL="342900" indent="-342900"/>
            <a:endParaRPr lang="zh-TW" altLang="en-US" b="1"/>
          </a:p>
          <a:p>
            <a:pPr marL="342900" indent="-342900"/>
            <a:endParaRPr lang="zh-TW" altLang="en-US" b="1"/>
          </a:p>
          <a:p>
            <a:pPr marL="0" indent="0">
              <a:buNone/>
            </a:pPr>
            <a:r>
              <a:rPr lang="zh-TW" altLang="en-US"/>
              <a:t>同時這樣的做法也並不會影響到簽章本身的另外兩種特性，分別是不可否認性以及不可偽造性，因為...</a:t>
            </a:r>
            <a:endParaRPr lang="zh-TW"/>
          </a:p>
          <a:p>
            <a:pPr marL="342900" indent="-342900"/>
            <a:endParaRPr lang="zh-TW" altLang="en-US" b="1">
              <a:ea typeface="+mn-lt"/>
              <a:cs typeface="+mn-lt"/>
            </a:endParaRPr>
          </a:p>
          <a:p>
            <a:pPr marL="0" indent="0">
              <a:buNone/>
            </a:pPr>
            <a:endParaRPr lang="zh-TW" altLang="en-US"/>
          </a:p>
        </p:txBody>
      </p:sp>
      <p:sp>
        <p:nvSpPr>
          <p:cNvPr id="5" name="內容版面配置區 2">
            <a:extLst>
              <a:ext uri="{FF2B5EF4-FFF2-40B4-BE49-F238E27FC236}">
                <a16:creationId xmlns:a16="http://schemas.microsoft.com/office/drawing/2014/main" id="{BB22BA2B-52CA-4337-BEED-98C30DAC723F}"/>
              </a:ext>
            </a:extLst>
          </p:cNvPr>
          <p:cNvSpPr txBox="1">
            <a:spLocks/>
          </p:cNvSpPr>
          <p:nvPr/>
        </p:nvSpPr>
        <p:spPr>
          <a:xfrm>
            <a:off x="572408" y="5365897"/>
            <a:ext cx="8267296" cy="1310799"/>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TW" altLang="en-US" b="1" dirty="0">
                <a:ea typeface="+mn-lt"/>
                <a:cs typeface="+mn-lt"/>
              </a:rPr>
              <a:t>變色龍簽章的本質依舊是以傳統數位簽章作為基底</a:t>
            </a:r>
            <a:endParaRPr lang="zh-TW" altLang="en-US" dirty="0">
              <a:ea typeface="+mn-lt"/>
              <a:cs typeface="+mn-lt"/>
            </a:endParaRPr>
          </a:p>
          <a:p>
            <a:pPr marL="342900" indent="-342900"/>
            <a:r>
              <a:rPr lang="zh-TW" altLang="en-US" b="1" dirty="0">
                <a:ea typeface="+mn-lt"/>
                <a:cs typeface="+mn-lt"/>
              </a:rPr>
              <a:t>雙方都擁有數據且通過僅</a:t>
            </a:r>
            <a:r>
              <a:rPr lang="zh-TW" b="1" dirty="0">
                <a:ea typeface="+mn-lt"/>
                <a:cs typeface="+mn-lt"/>
              </a:rPr>
              <a:t>兩者確</a:t>
            </a:r>
            <a:r>
              <a:rPr lang="zh-TW" altLang="en-US" b="1" dirty="0">
                <a:ea typeface="+mn-lt"/>
                <a:cs typeface="+mn-lt"/>
              </a:rPr>
              <a:t>信</a:t>
            </a:r>
            <a:r>
              <a:rPr lang="zh-TW" b="1" dirty="0">
                <a:ea typeface="+mn-lt"/>
                <a:cs typeface="+mn-lt"/>
              </a:rPr>
              <a:t>的</a:t>
            </a:r>
            <a:r>
              <a:rPr lang="zh-TW" altLang="en-US" b="1" dirty="0">
                <a:ea typeface="+mn-lt"/>
                <a:cs typeface="+mn-lt"/>
              </a:rPr>
              <a:t>簽章確定其有效</a:t>
            </a:r>
            <a:r>
              <a:rPr lang="zh-TW" b="1" dirty="0">
                <a:ea typeface="+mn-lt"/>
                <a:cs typeface="+mn-lt"/>
              </a:rPr>
              <a:t>性</a:t>
            </a:r>
            <a:endParaRPr lang="zh-TW" dirty="0">
              <a:ea typeface="+mn-lt"/>
              <a:cs typeface="+mn-lt"/>
            </a:endParaRPr>
          </a:p>
          <a:p>
            <a:pPr marL="342900" indent="-342900"/>
            <a:endParaRPr lang="zh-TW" altLang="en-US" b="1" dirty="0">
              <a:ea typeface="+mn-lt"/>
              <a:cs typeface="+mn-lt"/>
            </a:endParaRPr>
          </a:p>
          <a:p>
            <a:pPr marL="0" indent="0">
              <a:buFont typeface="System Font Regular"/>
              <a:buNone/>
            </a:pPr>
            <a:endParaRPr lang="zh-TW" altLang="en-US" dirty="0"/>
          </a:p>
        </p:txBody>
      </p:sp>
      <p:sp>
        <p:nvSpPr>
          <p:cNvPr id="6" name="內容版面配置區 2">
            <a:extLst>
              <a:ext uri="{FF2B5EF4-FFF2-40B4-BE49-F238E27FC236}">
                <a16:creationId xmlns:a16="http://schemas.microsoft.com/office/drawing/2014/main" id="{00DE830E-5F51-478D-AA11-724C9C46A4FC}"/>
              </a:ext>
            </a:extLst>
          </p:cNvPr>
          <p:cNvSpPr txBox="1">
            <a:spLocks/>
          </p:cNvSpPr>
          <p:nvPr/>
        </p:nvSpPr>
        <p:spPr>
          <a:xfrm>
            <a:off x="563335" y="3551610"/>
            <a:ext cx="8267296" cy="911658"/>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TW" b="1" dirty="0">
                <a:ea typeface="+mn-lt"/>
                <a:cs typeface="+mn-lt"/>
              </a:rPr>
              <a:t>除了兩者之外其他人都無法確認資訊的真實性因而偏向選擇不相信此資訊。</a:t>
            </a:r>
            <a:endParaRPr lang="zh-TW" dirty="0"/>
          </a:p>
          <a:p>
            <a:pPr marL="342900" indent="-342900"/>
            <a:endParaRPr lang="zh-TW" altLang="en-US" b="1" dirty="0">
              <a:ea typeface="+mn-lt"/>
              <a:cs typeface="+mn-lt"/>
            </a:endParaRPr>
          </a:p>
          <a:p>
            <a:pPr marL="0" indent="0">
              <a:buFont typeface="System Font Regular"/>
              <a:buNone/>
            </a:pPr>
            <a:endParaRPr lang="zh-TW" altLang="en-US" dirty="0"/>
          </a:p>
        </p:txBody>
      </p:sp>
    </p:spTree>
    <p:extLst>
      <p:ext uri="{BB962C8B-B14F-4D97-AF65-F5344CB8AC3E}">
        <p14:creationId xmlns:p14="http://schemas.microsoft.com/office/powerpoint/2010/main" val="3059492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75BCB126-8EA9-4200-931A-5D9C72BE8CCC}"/>
              </a:ext>
            </a:extLst>
          </p:cNvPr>
          <p:cNvSpPr txBox="1">
            <a:spLocks/>
          </p:cNvSpPr>
          <p:nvPr/>
        </p:nvSpPr>
        <p:spPr>
          <a:xfrm>
            <a:off x="563336" y="4576681"/>
            <a:ext cx="8276367" cy="1474086"/>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b="1" dirty="0"/>
              <a:t>智能交易與</a:t>
            </a:r>
            <a:r>
              <a:rPr lang="zh-TW" b="1" dirty="0"/>
              <a:t>隱私保護</a:t>
            </a:r>
            <a:endParaRPr lang="zh-TW" dirty="0"/>
          </a:p>
          <a:p>
            <a:pPr lvl="1">
              <a:buFont typeface="Wingdings"/>
              <a:buChar char="§"/>
            </a:pPr>
            <a:r>
              <a:rPr lang="en-US" altLang="zh-TW" dirty="0"/>
              <a:t>使用變色龍簽章能夠實現智能合約，</a:t>
            </a:r>
            <a:r>
              <a:rPr lang="en-US" altLang="zh-TW" b="1" dirty="0"/>
              <a:t>應用在股票交易、拍賣合同、商業合約等</a:t>
            </a:r>
            <a:r>
              <a:rPr lang="en-US" altLang="zh-TW" dirty="0"/>
              <a:t>，通過變色龍簽章的低可傳播性同時亦</a:t>
            </a:r>
            <a:r>
              <a:rPr lang="en-US" altLang="zh-TW" b="1" dirty="0"/>
              <a:t>保持安全性</a:t>
            </a:r>
            <a:r>
              <a:rPr lang="en-US" altLang="zh-TW" dirty="0"/>
              <a:t>的特性，</a:t>
            </a:r>
            <a:r>
              <a:rPr lang="en-US" altLang="zh-TW" b="1" dirty="0"/>
              <a:t>確保了保密性</a:t>
            </a:r>
            <a:r>
              <a:rPr lang="en-US" altLang="zh-TW" dirty="0"/>
              <a:t>亦</a:t>
            </a:r>
            <a:r>
              <a:rPr lang="en-US" altLang="zh-TW" b="1" dirty="0"/>
              <a:t>不需要額外的第三方行政費用</a:t>
            </a:r>
            <a:endParaRPr lang="zh-TW" b="1" dirty="0"/>
          </a:p>
          <a:p>
            <a:pPr lvl="1">
              <a:buFont typeface="Wingdings"/>
              <a:buChar char="§"/>
            </a:pPr>
            <a:endParaRPr lang="en-US" altLang="zh-TW" b="1" dirty="0"/>
          </a:p>
        </p:txBody>
      </p:sp>
      <p:sp>
        <p:nvSpPr>
          <p:cNvPr id="2" name="標題 1">
            <a:extLst>
              <a:ext uri="{FF2B5EF4-FFF2-40B4-BE49-F238E27FC236}">
                <a16:creationId xmlns:a16="http://schemas.microsoft.com/office/drawing/2014/main" id="{7E75B69C-8B26-41AD-B1EC-CD90BFC26470}"/>
              </a:ext>
            </a:extLst>
          </p:cNvPr>
          <p:cNvSpPr>
            <a:spLocks noGrp="1"/>
          </p:cNvSpPr>
          <p:nvPr>
            <p:ph type="title"/>
          </p:nvPr>
        </p:nvSpPr>
        <p:spPr/>
        <p:txBody>
          <a:bodyPr/>
          <a:lstStyle/>
          <a:p>
            <a:r>
              <a:rPr lang="zh-TW" altLang="en-US"/>
              <a:t>變色龍簽章可行之應用</a:t>
            </a:r>
          </a:p>
        </p:txBody>
      </p:sp>
      <p:sp>
        <p:nvSpPr>
          <p:cNvPr id="3" name="內容版面配置區 2">
            <a:extLst>
              <a:ext uri="{FF2B5EF4-FFF2-40B4-BE49-F238E27FC236}">
                <a16:creationId xmlns:a16="http://schemas.microsoft.com/office/drawing/2014/main" id="{CFACE21C-F375-49C3-BDEF-89CDC7B51B56}"/>
              </a:ext>
            </a:extLst>
          </p:cNvPr>
          <p:cNvSpPr>
            <a:spLocks noGrp="1"/>
          </p:cNvSpPr>
          <p:nvPr>
            <p:ph idx="1"/>
          </p:nvPr>
        </p:nvSpPr>
        <p:spPr>
          <a:xfrm>
            <a:off x="565150" y="2691638"/>
            <a:ext cx="8267296" cy="1891372"/>
          </a:xfrm>
        </p:spPr>
        <p:txBody>
          <a:bodyPr vert="horz" lIns="91440" tIns="45720" rIns="91440" bIns="45720" rtlCol="0" anchor="t">
            <a:normAutofit/>
          </a:bodyPr>
          <a:lstStyle/>
          <a:p>
            <a:r>
              <a:rPr lang="zh-TW" b="1" dirty="0">
                <a:ea typeface="+mn-lt"/>
                <a:cs typeface="+mn-lt"/>
              </a:rPr>
              <a:t>可修改式區塊鏈</a:t>
            </a:r>
          </a:p>
          <a:p>
            <a:pPr lvl="1">
              <a:buFont typeface="Wingdings"/>
              <a:buChar char="§"/>
            </a:pPr>
            <a:r>
              <a:rPr lang="en-US" altLang="zh-TW" dirty="0"/>
              <a:t>通過變色龍簽章能夠建立出可修改的區塊鏈，</a:t>
            </a:r>
            <a:r>
              <a:rPr lang="en-US" altLang="zh-TW" b="1" dirty="0"/>
              <a:t>可運用於私有鏈</a:t>
            </a:r>
            <a:r>
              <a:rPr lang="en-US" altLang="zh-TW" dirty="0"/>
              <a:t>，</a:t>
            </a:r>
            <a:r>
              <a:rPr lang="en-US" altLang="zh-TW" b="1" dirty="0"/>
              <a:t>允許高權限人員如管理層或系統管理員對區塊鏈進行修改、刪除等編輯的動作</a:t>
            </a:r>
            <a:r>
              <a:rPr lang="en-US" altLang="zh-TW" dirty="0"/>
              <a:t>，雖然違背了區塊鏈不可篡改的原則，但是所帶來的便利性，讓人工錯誤出現時無需通過完全重新建立區塊鏈來修正錯誤。</a:t>
            </a:r>
          </a:p>
          <a:p>
            <a:pPr lvl="1">
              <a:buFont typeface="Wingdings"/>
              <a:buChar char="§"/>
            </a:pPr>
            <a:endParaRPr lang="en-US" altLang="zh-TW" b="1" dirty="0"/>
          </a:p>
        </p:txBody>
      </p:sp>
      <p:pic>
        <p:nvPicPr>
          <p:cNvPr id="6" name="圖片 6" descr="一張含有 文字 的圖片&#10;&#10;自動產生的描述">
            <a:extLst>
              <a:ext uri="{FF2B5EF4-FFF2-40B4-BE49-F238E27FC236}">
                <a16:creationId xmlns:a16="http://schemas.microsoft.com/office/drawing/2014/main" id="{42E524D9-9281-4F9C-8C63-55E18BD982D1}"/>
              </a:ext>
            </a:extLst>
          </p:cNvPr>
          <p:cNvPicPr>
            <a:picLocks noChangeAspect="1"/>
          </p:cNvPicPr>
          <p:nvPr/>
        </p:nvPicPr>
        <p:blipFill>
          <a:blip r:embed="rId2"/>
          <a:stretch>
            <a:fillRect/>
          </a:stretch>
        </p:blipFill>
        <p:spPr>
          <a:xfrm>
            <a:off x="8833757" y="2878183"/>
            <a:ext cx="2743200" cy="1645920"/>
          </a:xfrm>
          <a:prstGeom prst="rect">
            <a:avLst/>
          </a:prstGeom>
        </p:spPr>
      </p:pic>
      <p:pic>
        <p:nvPicPr>
          <p:cNvPr id="7" name="圖片 7" descr="一張含有 文字 的圖片&#10;&#10;自動產生的描述">
            <a:extLst>
              <a:ext uri="{FF2B5EF4-FFF2-40B4-BE49-F238E27FC236}">
                <a16:creationId xmlns:a16="http://schemas.microsoft.com/office/drawing/2014/main" id="{54A13CD4-6221-4D7C-8B6A-C23F3060490E}"/>
              </a:ext>
            </a:extLst>
          </p:cNvPr>
          <p:cNvPicPr>
            <a:picLocks noChangeAspect="1"/>
          </p:cNvPicPr>
          <p:nvPr/>
        </p:nvPicPr>
        <p:blipFill>
          <a:blip r:embed="rId3"/>
          <a:stretch>
            <a:fillRect/>
          </a:stretch>
        </p:blipFill>
        <p:spPr>
          <a:xfrm>
            <a:off x="8833757" y="4811300"/>
            <a:ext cx="2743200" cy="1771113"/>
          </a:xfrm>
          <a:prstGeom prst="rect">
            <a:avLst/>
          </a:prstGeom>
        </p:spPr>
      </p:pic>
    </p:spTree>
    <p:extLst>
      <p:ext uri="{BB962C8B-B14F-4D97-AF65-F5344CB8AC3E}">
        <p14:creationId xmlns:p14="http://schemas.microsoft.com/office/powerpoint/2010/main" val="2679390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B063025-29E6-4AB4-92B8-BAEC44217ACB}"/>
              </a:ext>
            </a:extLst>
          </p:cNvPr>
          <p:cNvSpPr>
            <a:spLocks noGrp="1"/>
          </p:cNvSpPr>
          <p:nvPr>
            <p:ph type="title"/>
          </p:nvPr>
        </p:nvSpPr>
        <p:spPr/>
        <p:txBody>
          <a:bodyPr/>
          <a:lstStyle/>
          <a:p>
            <a:r>
              <a:rPr lang="zh-TW" altLang="en-US" dirty="0"/>
              <a:t>變色龍簽</a:t>
            </a:r>
            <a:r>
              <a:rPr lang="zh-CN" altLang="en-US" dirty="0"/>
              <a:t>章</a:t>
            </a:r>
            <a:r>
              <a:rPr lang="zh-TW" altLang="en-US" dirty="0"/>
              <a:t>系統架構</a:t>
            </a:r>
          </a:p>
        </p:txBody>
      </p:sp>
      <p:sp>
        <p:nvSpPr>
          <p:cNvPr id="5" name="文字版面配置區 4">
            <a:extLst>
              <a:ext uri="{FF2B5EF4-FFF2-40B4-BE49-F238E27FC236}">
                <a16:creationId xmlns:a16="http://schemas.microsoft.com/office/drawing/2014/main" id="{01EE04F5-9015-4697-B2E5-EB05883FD08D}"/>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313299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2209</Words>
  <Application>Microsoft Office PowerPoint</Application>
  <PresentationFormat>寬螢幕</PresentationFormat>
  <Paragraphs>250</Paragraphs>
  <Slides>22</Slides>
  <Notes>1</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22</vt:i4>
      </vt:variant>
    </vt:vector>
  </HeadingPairs>
  <TitlesOfParts>
    <vt:vector size="32" baseType="lpstr">
      <vt:lpstr>System Font Regular</vt:lpstr>
      <vt:lpstr>Wingdings,Sans-Serif</vt:lpstr>
      <vt:lpstr>Arial</vt:lpstr>
      <vt:lpstr>Calibri</vt:lpstr>
      <vt:lpstr>Cambria Math</vt:lpstr>
      <vt:lpstr>Seaford Display</vt:lpstr>
      <vt:lpstr>Tenorite</vt:lpstr>
      <vt:lpstr>Wingdings</vt:lpstr>
      <vt:lpstr>MadridVTI</vt:lpstr>
      <vt:lpstr>MadridVTI</vt:lpstr>
      <vt:lpstr>變色龍簽章(chameleon signature) -密碼學期末報告(2022/01/18)</vt:lpstr>
      <vt:lpstr>目錄</vt:lpstr>
      <vt:lpstr>簡介</vt:lpstr>
      <vt:lpstr>傳統數位簽章</vt:lpstr>
      <vt:lpstr>傳統數位簽章存在之問題</vt:lpstr>
      <vt:lpstr>變色龍簽章</vt:lpstr>
      <vt:lpstr>變色龍簽章</vt:lpstr>
      <vt:lpstr>變色龍簽章可行之應用</vt:lpstr>
      <vt:lpstr>變色龍簽章系統架構</vt:lpstr>
      <vt:lpstr>變色龍雜湊函數 (Chameleon Hash) </vt:lpstr>
      <vt:lpstr>ChameleonHash 計算過程 （使用公鑰 K 產生） </vt:lpstr>
      <vt:lpstr>ChameleonHash 計算過程 （使用公鑰 K 產生） </vt:lpstr>
      <vt:lpstr>ChameleonHash 計算過程 （使用公鑰 K 產生） </vt:lpstr>
      <vt:lpstr>PowerPoint 簡報</vt:lpstr>
      <vt:lpstr>初始化 </vt:lpstr>
      <vt:lpstr>初始化 </vt:lpstr>
      <vt:lpstr>初始化 </vt:lpstr>
      <vt:lpstr>修改內容 </vt:lpstr>
      <vt:lpstr>修改內容 </vt:lpstr>
      <vt:lpstr>總結</vt:lpstr>
      <vt:lpstr>參考資料</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密碼學報告</dc:title>
  <dc:creator>賴秉豐</dc:creator>
  <cp:lastModifiedBy>敬龍 馮</cp:lastModifiedBy>
  <cp:revision>23</cp:revision>
  <dcterms:created xsi:type="dcterms:W3CDTF">2021-12-28T04:20:32Z</dcterms:created>
  <dcterms:modified xsi:type="dcterms:W3CDTF">2022-01-14T07:28:53Z</dcterms:modified>
</cp:coreProperties>
</file>