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9B37FD-6BA8-4508-AA5A-7C39B3817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545BD9-2139-4A76-B892-D798F6A62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2552B7-FD47-4FF9-98A1-6BAD512D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4785-C3FB-464D-A38E-0404718ADD2E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4624AD-B1EA-4B22-9D8F-13AFCF7A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B33C78-E1B2-4E66-B0F3-465BD31A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EA7B-5AB5-4685-B72E-30D0469C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85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15045-A651-4DD6-A808-7C479FAA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989DC9-5B6E-4D09-83D1-464FB3853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3ABFA8-EC8D-425E-ADE8-95945544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4785-C3FB-464D-A38E-0404718ADD2E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E2C997-7DA6-4EE8-A505-F99D5D77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1B6B27-5A5F-4721-8EB0-0E786E93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EA7B-5AB5-4685-B72E-30D0469C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93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BD25590-7F93-468F-94F1-25B725BEF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E10E11-ABDF-413F-8AC7-24BA3E6E1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E1CDC1-2343-45C7-B1A7-E0C4688D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4785-C3FB-464D-A38E-0404718ADD2E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DD6106-2C91-4387-85AD-66AAA9CB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BF7DBF-3C04-4BFC-8046-424B5F65B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EA7B-5AB5-4685-B72E-30D0469C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44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5C0F0-029A-4E2E-9072-7687FA96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F42E6E-2F53-4CB3-9948-CFE50915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1BD574-433C-4128-950E-88733B04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4785-C3FB-464D-A38E-0404718ADD2E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46DCB0-6A8F-4FF2-A2E0-C2AC157B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D2637D-0D64-4238-BAB9-ED1911D4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EA7B-5AB5-4685-B72E-30D0469C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83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24280-C59D-49F4-BB73-2567E873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752852-AB9F-4FB9-A49E-8D477B076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C55582-BE37-4F72-B94B-571773B0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4785-C3FB-464D-A38E-0404718ADD2E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2387D1-8C0E-4AD6-822B-63D71EE7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E553F1-CF00-43B6-9B0E-F7ED94C3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EA7B-5AB5-4685-B72E-30D0469C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92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EC8B7-45B0-4D95-A5B9-39A9048B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DD8F72-BA3A-4701-AC51-0F7E637C2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793A71-1721-4FFD-9E7B-8952954CA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664E63-6964-4DDC-8C46-9ADB1600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4785-C3FB-464D-A38E-0404718ADD2E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DE21DD-9E03-495E-A314-8C75DD71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AD41C2-E561-4180-8A10-3ADDB7F6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EA7B-5AB5-4685-B72E-30D0469C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52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3AADA1-3121-4B6E-8362-7A6552B8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7169F9-2935-4736-B977-0A273A6DD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314299-1A68-4AFE-B92A-6B8385ED1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D3532C1-7516-4D1F-A54C-30C6483E8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8250360-57DF-4438-B84C-A20324A30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E280451-DCEA-4BDE-987A-F295DDBE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4785-C3FB-464D-A38E-0404718ADD2E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EAD3665-4FD6-46ED-982E-F45138CC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D45CA63-9FF0-4652-85E3-4DB6BD23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EA7B-5AB5-4685-B72E-30D0469C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77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89BBE1-EBA1-4F8A-A8DF-DB818ED9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0C83FF-EB7D-48B2-BC22-84E93E01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4785-C3FB-464D-A38E-0404718ADD2E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0A58A5D-242E-4C8C-B074-E6775976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1D9BCA-C370-468C-AB56-32EECA7A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EA7B-5AB5-4685-B72E-30D0469C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3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0AE064-0AC4-4C03-ACB7-FE172BDC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4785-C3FB-464D-A38E-0404718ADD2E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9A073C5-43AF-4994-BF82-D91475BD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0F0C7F-A4BE-4BDC-BB8B-60198709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EA7B-5AB5-4685-B72E-30D0469C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60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6BDE82-6A46-4D2A-8167-8B41B5BFC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C3D5FA-B959-41EF-826D-DD09C6825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04F12F-429D-47E7-8CCC-31D6FCE7A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A98238-45AE-4BEA-8A6C-309621E0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4785-C3FB-464D-A38E-0404718ADD2E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6EA755-EFB9-425C-A7E8-C1918E5D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209CAB-BFCF-49A2-A2CB-B6D692B1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EA7B-5AB5-4685-B72E-30D0469C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53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57C895-FFC5-4F42-97CF-E5E4BB70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D3261C4-A570-45C1-BA7B-778891854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BE5E2E-ED94-46D4-AC8E-F6B2FA0D9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182885-854D-44B1-AD0E-D268D03B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4785-C3FB-464D-A38E-0404718ADD2E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6823A3-50AD-4C2F-9B6B-23FA89F7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B33575-CBBB-481A-BA51-DDC4F819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EA7B-5AB5-4685-B72E-30D0469C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08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5B64DA4-8008-4799-A69C-A5F40290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6F3384-23C5-40AD-A434-51C5F5A30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CC980F-809D-4B9C-AF57-3C79D27E8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24785-C3FB-464D-A38E-0404718ADD2E}" type="datetimeFigureOut">
              <a:rPr lang="zh-TW" altLang="en-US" smtClean="0"/>
              <a:t>2020/9/22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AA09A1-2CF7-4C11-AA54-C8F75FE51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3DDF95-EA4F-4B47-90AF-97B77CD78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4EA7B-5AB5-4685-B72E-30D0469C91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11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0B89F06-3DC4-4D23-9CE4-A11C911F8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820304"/>
              </p:ext>
            </p:extLst>
          </p:nvPr>
        </p:nvGraphicFramePr>
        <p:xfrm>
          <a:off x="2032000" y="250190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766716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131853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29053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資料限制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扣款帳號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只能選登入帳號所有卡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1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繳款帳號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17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繳款金額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0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註記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char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52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59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A41C2DC-67A7-44D7-905D-92D95D90C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716926"/>
              </p:ext>
            </p:extLst>
          </p:nvPr>
        </p:nvGraphicFramePr>
        <p:xfrm>
          <a:off x="1870745" y="2316480"/>
          <a:ext cx="82892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314">
                  <a:extLst>
                    <a:ext uri="{9D8B030D-6E8A-4147-A177-3AD203B41FA5}">
                      <a16:colId xmlns:a16="http://schemas.microsoft.com/office/drawing/2014/main" val="2125363545"/>
                    </a:ext>
                  </a:extLst>
                </a:gridCol>
                <a:gridCol w="2072314">
                  <a:extLst>
                    <a:ext uri="{9D8B030D-6E8A-4147-A177-3AD203B41FA5}">
                      <a16:colId xmlns:a16="http://schemas.microsoft.com/office/drawing/2014/main" val="415294533"/>
                    </a:ext>
                  </a:extLst>
                </a:gridCol>
                <a:gridCol w="2072314">
                  <a:extLst>
                    <a:ext uri="{9D8B030D-6E8A-4147-A177-3AD203B41FA5}">
                      <a16:colId xmlns:a16="http://schemas.microsoft.com/office/drawing/2014/main" val="3454191315"/>
                    </a:ext>
                  </a:extLst>
                </a:gridCol>
                <a:gridCol w="2072314">
                  <a:extLst>
                    <a:ext uri="{9D8B030D-6E8A-4147-A177-3AD203B41FA5}">
                      <a16:colId xmlns:a16="http://schemas.microsoft.com/office/drawing/2014/main" val="2352428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扣款帳號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繳款帳號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繳款金額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註記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86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0000452546745445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0000681861681613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信用卡貸款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36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0000165684185551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0000616849841981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78000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房貸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649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0000168168484564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0000521351476848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65200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房貸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579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0000668486681897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0000351684984975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73700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車貸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20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0000684184168477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0000516684988798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車貸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41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79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58</Words>
  <Application>Microsoft Office PowerPoint</Application>
  <PresentationFormat>寬螢幕</PresentationFormat>
  <Paragraphs>39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秉豐 賴</dc:creator>
  <cp:lastModifiedBy>秉豐 賴</cp:lastModifiedBy>
  <cp:revision>5</cp:revision>
  <dcterms:created xsi:type="dcterms:W3CDTF">2020-09-22T13:09:30Z</dcterms:created>
  <dcterms:modified xsi:type="dcterms:W3CDTF">2020-09-22T14:18:10Z</dcterms:modified>
</cp:coreProperties>
</file>