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4" r:id="rId1"/>
    <p:sldMasterId id="2147484178" r:id="rId2"/>
  </p:sldMasterIdLst>
  <p:sldIdLst>
    <p:sldId id="256" r:id="rId3"/>
    <p:sldId id="257" r:id="rId4"/>
    <p:sldId id="259" r:id="rId5"/>
    <p:sldId id="262" r:id="rId6"/>
    <p:sldId id="263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0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5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6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74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9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7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191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4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46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70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51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8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7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933C32-CB01-4B25-98C8-7CCC7BEFAE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4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2mtv.com/movie/actor/?a=%E6%AD%90%E5%B8%95%E5%85%8B" TargetMode="External"/><Relationship Id="rId7" Type="http://schemas.openxmlformats.org/officeDocument/2006/relationships/hyperlink" Target="https://jibaoviewer.com/project/5bea178ffeab6def12136a47" TargetMode="External"/><Relationship Id="rId2" Type="http://schemas.openxmlformats.org/officeDocument/2006/relationships/hyperlink" Target="https://movie.douban.com/celebrity/131991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bbc.com/news/entertainment-arts-56638260" TargetMode="External"/><Relationship Id="rId5" Type="http://schemas.openxmlformats.org/officeDocument/2006/relationships/hyperlink" Target="https://timesofindia.indiatimes.com/entertainment/english/hollywood/news/mamma-mia-2-similar-to-the-godfather-says-director-ol-parker/articleshow/64444273.cms" TargetMode="External"/><Relationship Id="rId4" Type="http://schemas.openxmlformats.org/officeDocument/2006/relationships/hyperlink" Target="https://en.wikipedia.org/wiki/Ol_Par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4A14C7-BA67-478F-88D0-C02491C05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1" y="228615"/>
            <a:ext cx="4539917" cy="27239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507D0C-05CC-4913-881A-368AF8482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媽媽咪呀！回來了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7BB9E3-ED45-47D5-B395-B728E6ACE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學號</a:t>
            </a:r>
            <a:r>
              <a:rPr lang="en-US" altLang="zh-TW" dirty="0"/>
              <a:t>:410706228	</a:t>
            </a:r>
            <a:r>
              <a:rPr lang="zh-TW" altLang="en-US" dirty="0"/>
              <a:t>班級座號</a:t>
            </a:r>
            <a:r>
              <a:rPr lang="en-US" altLang="zh-TW" dirty="0"/>
              <a:t>:I3B54	</a:t>
            </a:r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賴秉豐</a:t>
            </a:r>
            <a:endParaRPr lang="en-US" altLang="zh-TW" dirty="0"/>
          </a:p>
          <a:p>
            <a:r>
              <a:rPr lang="zh-TW" altLang="en-US" dirty="0"/>
              <a:t>電影版導演之生平簡介</a:t>
            </a:r>
          </a:p>
        </p:txBody>
      </p:sp>
    </p:spTree>
    <p:extLst>
      <p:ext uri="{BB962C8B-B14F-4D97-AF65-F5344CB8AC3E}">
        <p14:creationId xmlns:p14="http://schemas.microsoft.com/office/powerpoint/2010/main" val="40180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4FFD42-B1D5-46A8-8D74-3202748A9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3" y="1778092"/>
            <a:ext cx="4170137" cy="312760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CFD2784-892B-4658-94B4-E64C6B61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導演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F8EAFCF-CA51-48F6-B8F7-680B5F03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奧利弗</a:t>
            </a:r>
            <a:r>
              <a:rPr lang="en-US" altLang="zh-TW" dirty="0"/>
              <a:t>·</a:t>
            </a:r>
            <a:r>
              <a:rPr lang="zh-TW" altLang="en-US" dirty="0"/>
              <a:t>帕克（</a:t>
            </a:r>
            <a:r>
              <a:rPr lang="en-US" altLang="zh-TW" dirty="0"/>
              <a:t>Oliver Parker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出生地</a:t>
            </a:r>
            <a:r>
              <a:rPr lang="en-US" altLang="zh-TW" dirty="0"/>
              <a:t>:</a:t>
            </a:r>
            <a:r>
              <a:rPr lang="zh-TW" altLang="en-US" dirty="0"/>
              <a:t>英國倫敦</a:t>
            </a:r>
            <a:endParaRPr lang="en-US" altLang="zh-TW" dirty="0"/>
          </a:p>
          <a:p>
            <a:r>
              <a:rPr lang="zh-TW" altLang="en-US" dirty="0"/>
              <a:t>學歷</a:t>
            </a:r>
            <a:r>
              <a:rPr lang="en-US" altLang="zh-TW" dirty="0"/>
              <a:t>:</a:t>
            </a:r>
            <a:r>
              <a:rPr lang="zh-TW" altLang="en-US" dirty="0"/>
              <a:t>劍橋大學畢業</a:t>
            </a:r>
            <a:endParaRPr lang="en-US" altLang="zh-TW" dirty="0"/>
          </a:p>
          <a:p>
            <a:r>
              <a:rPr lang="zh-TW" altLang="en-US" dirty="0"/>
              <a:t>出生日期</a:t>
            </a:r>
            <a:r>
              <a:rPr lang="en-US" altLang="zh-TW" dirty="0"/>
              <a:t>:1969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2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配偶</a:t>
            </a:r>
            <a:r>
              <a:rPr lang="en-US" altLang="zh-TW" dirty="0"/>
              <a:t>:</a:t>
            </a:r>
            <a:r>
              <a:rPr lang="zh-TW" altLang="en-US" dirty="0"/>
              <a:t>譚蒂</a:t>
            </a:r>
            <a:r>
              <a:rPr lang="en-US" altLang="zh-TW" dirty="0"/>
              <a:t>·</a:t>
            </a:r>
            <a:r>
              <a:rPr lang="zh-TW" altLang="en-US" dirty="0"/>
              <a:t>紐頓</a:t>
            </a:r>
            <a:r>
              <a:rPr lang="en-US" altLang="zh-TW" dirty="0"/>
              <a:t>(Thandie Newton)</a:t>
            </a:r>
          </a:p>
          <a:p>
            <a:r>
              <a:rPr lang="zh-TW" altLang="en-US" dirty="0"/>
              <a:t>孩子</a:t>
            </a:r>
            <a:r>
              <a:rPr lang="en-US" altLang="zh-TW" dirty="0"/>
              <a:t>:</a:t>
            </a:r>
            <a:r>
              <a:rPr lang="zh-TW" altLang="en-US" dirty="0"/>
              <a:t>女兒 </a:t>
            </a:r>
            <a:r>
              <a:rPr lang="en-US" altLang="zh-TW" dirty="0"/>
              <a:t>Ripley</a:t>
            </a:r>
            <a:r>
              <a:rPr lang="zh-TW" altLang="en-US" dirty="0"/>
              <a:t>和</a:t>
            </a:r>
            <a:endParaRPr lang="en-US" altLang="zh-TW" dirty="0"/>
          </a:p>
          <a:p>
            <a:pPr lvl="1"/>
            <a:r>
              <a:rPr lang="zh-TW" altLang="en-US" sz="2000" dirty="0"/>
              <a:t>                </a:t>
            </a:r>
            <a:r>
              <a:rPr lang="en-US" altLang="zh-TW" sz="2000" dirty="0"/>
              <a:t>Nico</a:t>
            </a:r>
            <a:r>
              <a:rPr lang="zh-TW" altLang="en-US" sz="2000" dirty="0"/>
              <a:t>，以及</a:t>
            </a:r>
            <a:endParaRPr lang="en-US" altLang="zh-TW" sz="2000" dirty="0"/>
          </a:p>
          <a:p>
            <a:pPr lvl="1"/>
            <a:r>
              <a:rPr lang="zh-TW" altLang="en-US" sz="2000" dirty="0"/>
              <a:t>      兒子 </a:t>
            </a:r>
            <a:r>
              <a:rPr lang="en-US" altLang="zh-TW" sz="2000" dirty="0"/>
              <a:t>Booker </a:t>
            </a:r>
            <a:r>
              <a:rPr lang="en-US" altLang="zh-TW" sz="2000" dirty="0" err="1"/>
              <a:t>Jombe</a:t>
            </a:r>
            <a:endParaRPr lang="en-US" altLang="zh-TW" sz="2000" dirty="0"/>
          </a:p>
          <a:p>
            <a:r>
              <a:rPr lang="zh-TW" altLang="en-US" b="1" dirty="0"/>
              <a:t>電影代表作</a:t>
            </a:r>
            <a:r>
              <a:rPr lang="en-US" altLang="zh-TW" b="1" dirty="0"/>
              <a:t>:《</a:t>
            </a:r>
            <a:r>
              <a:rPr lang="zh-TW" altLang="en-US" b="1" dirty="0"/>
              <a:t>媽媽咪呀</a:t>
            </a:r>
            <a:r>
              <a:rPr lang="en-US" altLang="zh-TW" b="1" dirty="0"/>
              <a:t>!</a:t>
            </a:r>
            <a:r>
              <a:rPr lang="zh-TW" altLang="en-US" b="1" dirty="0"/>
              <a:t>回來了</a:t>
            </a:r>
            <a:r>
              <a:rPr lang="en-US" altLang="zh-TW" b="1" dirty="0"/>
              <a:t>》</a:t>
            </a:r>
          </a:p>
          <a:p>
            <a:r>
              <a:rPr lang="zh-TW" altLang="en-US" dirty="0"/>
              <a:t>其他參與電影作品</a:t>
            </a:r>
            <a:r>
              <a:rPr lang="en-US" altLang="zh-TW" dirty="0"/>
              <a:t>:《</a:t>
            </a:r>
            <a:r>
              <a:rPr lang="zh-TW" altLang="en-US" dirty="0"/>
              <a:t>愛正好</a:t>
            </a:r>
            <a:r>
              <a:rPr lang="en-US" altLang="zh-TW" dirty="0"/>
              <a:t>》《</a:t>
            </a:r>
            <a:r>
              <a:rPr lang="zh-TW" altLang="en-US" dirty="0"/>
              <a:t>新娘向後跑</a:t>
            </a:r>
            <a:r>
              <a:rPr lang="en-US" altLang="zh-TW" dirty="0"/>
              <a:t>》《</a:t>
            </a:r>
            <a:r>
              <a:rPr lang="zh-TW" altLang="en-US" dirty="0"/>
              <a:t>金盞花大酒店</a:t>
            </a:r>
            <a:r>
              <a:rPr lang="en-US" altLang="zh-TW" dirty="0"/>
              <a:t>》《</a:t>
            </a:r>
            <a:r>
              <a:rPr lang="zh-TW" altLang="en-US" dirty="0"/>
              <a:t>金盞花大酒店</a:t>
            </a:r>
            <a:r>
              <a:rPr lang="en-US" altLang="zh-TW" dirty="0"/>
              <a:t>2》</a:t>
            </a:r>
            <a:endParaRPr lang="zh-TW" altLang="en-US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85C24F-1442-40D8-A6D3-7CE7102B7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80" y="3723521"/>
            <a:ext cx="2101640" cy="11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2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9D2DD-31E4-4F5B-94DB-93772F9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61235F-6F04-4AF0-92A1-8122E956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lnSpc>
                <a:spcPct val="120000"/>
              </a:lnSpc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奧利弗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帕克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的第一部片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新娘向後跑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》(Imagine Me &amp; You)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是由他自己執導和編劇的，此片在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年的多倫多影展首映，演員陣容包括莉娜海蒂、派波蓓拉寶和馬修古德。</a:t>
            </a:r>
            <a:endParaRPr lang="en-US" altLang="zh-TW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lnSpc>
                <a:spcPct val="120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另一部做品在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年上映的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愛正好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》(Now Is Good)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也是由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奧利弗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帕克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擔任導演和編劇，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此作品是改編自珍妮唐涵的小說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歲的最後心願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，劇情再說泰莎十六歲時在牆上寫下了「心願清單」：在夜店找個陌生男子體驗性愛、答應別人所有任性的要求、去超市順手牽羊、偷偷嗑藥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，在姊妹淘的支持下，全都一一實現，但最終他在鄰居亞當的陪伴下，體會到平凡但美好的世界。演員名單有達珂塔芬妮、傑洛米厄文、派迪康斯丁和奧莉維亞威廉斯主演。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1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F93B3-558A-4C56-BF8F-E377770E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>
              <a:lnSpc>
                <a:spcPct val="120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奧利弗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帕克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也有參與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金盞花大酒店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金盞花大酒店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2》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劇本的編制。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lnSpc>
                <a:spcPct val="120000"/>
              </a:lnSpc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奧利弗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帕克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在其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年上映的代表作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媽媽咪呀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回來了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中也扮演著導演和編劇的身分，此劇為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媽媽咪呀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的續集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lnSpc>
                <a:spcPct val="120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除了導演和編劇的工作之外，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奧利弗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帕克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從劍橋大學畢業後長期寫作，之前的作品包括為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Working Title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影業改編的賽巴斯欽福爾克小說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《Birdsong》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為第一次世界大戰為背景的愛情片，以及由保羅葛林葛拉斯執導的吉米漢醉克斯自傳電影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《Crosstown Traffic》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。他為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Little Bird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公司改寫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《Adios》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（由賽迪斯歐蘇利文執導），並為強納森戴姆的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USA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公司改編派特巴克的小說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《The Eye in the Door》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劇情為比利為軍需省的情報部門工作，他與各類人接觸，但這有悖於他作為士兵的職責，於是不久後他的自我感知破碎，他得面對自己無法成為上級所希望盡職盡責士兵的境況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77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3C9B-D0F8-4039-85D2-F1B8266A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45068-18F1-48D3-9DFB-F6F6C068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。歐帕克為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Parallax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4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編寫三部曲電視劇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殘忍的自由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》(Cruelty Free)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，替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Cougar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電影公司創作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Parklife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系列影集，以及為湯姆漢克和華特帕克斯改編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《Comrade Rockstar》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劇情為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Reed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的音樂在美洲沒獲得認可到了蘇聯卻成為搖滾明星。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2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0D784-9C6B-4E62-8932-F29D5AA4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媽媽咪呀</a:t>
            </a:r>
            <a:r>
              <a:rPr lang="en-US" altLang="zh-TW" dirty="0"/>
              <a:t>!</a:t>
            </a:r>
            <a:r>
              <a:rPr lang="zh-TW" altLang="en-US" dirty="0"/>
              <a:t>回來了</a:t>
            </a:r>
            <a:r>
              <a:rPr lang="en-US" altLang="zh-TW" dirty="0"/>
              <a:t>》</a:t>
            </a:r>
            <a:r>
              <a:rPr lang="zh-TW" altLang="en-US" dirty="0"/>
              <a:t> 劇情概述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DDD30-FBED-470E-9681-CE016E26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蘇菲從急於找到一個能在婚禮時牽她手的爸爸，到最後發覺一直以來陪伴在身邊的母親的重要；而唐娜則是從女兒與往日愛情的兩難抉擇，變成跟隨自己內心，兩者皆可共存的美滿結局。</a:t>
            </a:r>
          </a:p>
        </p:txBody>
      </p:sp>
    </p:spTree>
    <p:extLst>
      <p:ext uri="{BB962C8B-B14F-4D97-AF65-F5344CB8AC3E}">
        <p14:creationId xmlns:p14="http://schemas.microsoft.com/office/powerpoint/2010/main" val="17839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CB09B-BE29-41BC-A414-34D37AFA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提名紀錄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6A7C6-D6D1-4219-BFBD-A4004A75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《</a:t>
            </a:r>
            <a:r>
              <a:rPr lang="zh-TW" altLang="en-US" dirty="0"/>
              <a:t>金盞花大酒店</a:t>
            </a:r>
            <a:r>
              <a:rPr lang="en-US" altLang="zh-TW" dirty="0"/>
              <a:t>》</a:t>
            </a:r>
            <a:r>
              <a:rPr lang="zh-TW" altLang="en-US" dirty="0"/>
              <a:t>入圍</a:t>
            </a:r>
            <a:r>
              <a:rPr lang="en-US" altLang="zh-TW" dirty="0"/>
              <a:t>2013</a:t>
            </a:r>
            <a:r>
              <a:rPr lang="zh-TW" altLang="en-US" dirty="0"/>
              <a:t>年 英國影藝學院電影獎最佳英國電影</a:t>
            </a:r>
            <a:endParaRPr lang="en-US" altLang="zh-TW" dirty="0"/>
          </a:p>
          <a:p>
            <a:r>
              <a:rPr lang="zh-TW" altLang="en-US" dirty="0"/>
              <a:t>因</a:t>
            </a:r>
            <a:r>
              <a:rPr lang="en-US" altLang="zh-TW" dirty="0"/>
              <a:t>《</a:t>
            </a:r>
            <a:r>
              <a:rPr lang="zh-TW" altLang="en-US" dirty="0"/>
              <a:t>金盞花大酒店</a:t>
            </a:r>
            <a:r>
              <a:rPr lang="en-US" altLang="zh-TW" dirty="0"/>
              <a:t>》</a:t>
            </a:r>
            <a:r>
              <a:rPr lang="zh-TW" altLang="en-US" dirty="0"/>
              <a:t>入圍在</a:t>
            </a:r>
            <a:r>
              <a:rPr lang="en-US" altLang="zh-TW" dirty="0"/>
              <a:t> 2013</a:t>
            </a:r>
            <a:r>
              <a:rPr lang="zh-TW" altLang="en-US" dirty="0"/>
              <a:t>年 有色人種促進協會形象獎傑出編劇 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zh-TW" altLang="en-US" dirty="0"/>
              <a:t>媽媽咪呀</a:t>
            </a:r>
            <a:r>
              <a:rPr lang="en-US" altLang="zh-TW" dirty="0"/>
              <a:t>!</a:t>
            </a:r>
            <a:r>
              <a:rPr lang="zh-TW" altLang="en-US" dirty="0"/>
              <a:t>回來了</a:t>
            </a:r>
            <a:r>
              <a:rPr lang="en-US" altLang="zh-TW" dirty="0"/>
              <a:t>》</a:t>
            </a:r>
            <a:r>
              <a:rPr lang="zh-TW" altLang="en-US" dirty="0"/>
              <a:t>入圍</a:t>
            </a:r>
            <a:r>
              <a:rPr lang="en-US" altLang="zh-TW" dirty="0"/>
              <a:t>2019</a:t>
            </a:r>
            <a:r>
              <a:rPr lang="zh-TW" altLang="en-US" dirty="0"/>
              <a:t>年 歐洲電影獎觀眾票選最佳歐洲電影</a:t>
            </a:r>
          </a:p>
        </p:txBody>
      </p:sp>
    </p:spTree>
    <p:extLst>
      <p:ext uri="{BB962C8B-B14F-4D97-AF65-F5344CB8AC3E}">
        <p14:creationId xmlns:p14="http://schemas.microsoft.com/office/powerpoint/2010/main" val="39714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01F48-036A-4941-BBDA-E9470D57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C08FF-450E-4F55-92DC-CFC1D7D1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作者個資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https://movie.douban.com/celebrity/1319911/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https://www.u2mtv.com/movie/actor/?a=%E6%AD%90%E5%B8%95%E5%85%8B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https://en.wikipedia.org/wiki/Ol_Parker</a:t>
            </a:r>
            <a:endParaRPr lang="en-US" altLang="zh-TW" dirty="0"/>
          </a:p>
          <a:p>
            <a:r>
              <a:rPr lang="zh-TW" altLang="en-US" dirty="0"/>
              <a:t>作者照片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5"/>
              </a:rPr>
              <a:t>https://timesofindia.indiatimes.com/entertainment/english/hollywood/news/mamma-mia-2-similar-to-the-godfather-says-director-ol-parker/articleshow/64444273.cms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作者妻子照片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https://www.bbc.com/news/entertainment-arts-56638260</a:t>
            </a:r>
            <a:endParaRPr lang="en-US" altLang="zh-TW" dirty="0"/>
          </a:p>
          <a:p>
            <a:r>
              <a:rPr lang="zh-TW" altLang="en-US" dirty="0"/>
              <a:t>媽媽咪呀封面圖片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7"/>
              </a:rPr>
              <a:t>https://jibaoviewer.com/project/5bea178ffeab6def12136a47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93358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862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Calibri</vt:lpstr>
      <vt:lpstr>Calibri Light</vt:lpstr>
      <vt:lpstr>Wingdings 2</vt:lpstr>
      <vt:lpstr>HDOfficeLightV0</vt:lpstr>
      <vt:lpstr>回顧</vt:lpstr>
      <vt:lpstr>媽媽咪呀！回來了</vt:lpstr>
      <vt:lpstr>導演</vt:lpstr>
      <vt:lpstr>事業</vt:lpstr>
      <vt:lpstr>PowerPoint 簡報</vt:lpstr>
      <vt:lpstr>PowerPoint 簡報</vt:lpstr>
      <vt:lpstr>《媽媽咪呀!回來了》 劇情概述</vt:lpstr>
      <vt:lpstr>提名紀錄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媽媽咪呀！回來了</dc:title>
  <dc:creator>秉豐 賴</dc:creator>
  <cp:lastModifiedBy>秉豐 賴</cp:lastModifiedBy>
  <cp:revision>10</cp:revision>
  <dcterms:created xsi:type="dcterms:W3CDTF">2021-09-27T21:50:10Z</dcterms:created>
  <dcterms:modified xsi:type="dcterms:W3CDTF">2021-11-15T03:40:28Z</dcterms:modified>
</cp:coreProperties>
</file>