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1B90-EE4C-41D1-97D0-C404FDD86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CBE8A-A0C3-4617-AE3F-CD97BB364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B412-2366-42C0-8BE9-10713987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D01E-F52B-4560-A443-5532C5C6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EFDD-5009-412D-BB9B-3EAB872B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90D4-767C-4823-BD76-B6F952BB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F7363-F61B-4E76-A069-8182FB289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8F03-EBE1-4838-931C-E1F8273F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F66C-AAD8-48C1-889D-0DCEE6D6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526B-755D-4EC8-8834-C42E9922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90A67-7A04-4A31-9839-8263044A8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A9F00-DCAC-445A-B7B3-0CBE0A9A9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6C8C3-16B9-4F38-8D41-EBF839D9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1A72E-488E-482E-BEE5-253ACBFC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CBAB-367D-44F6-9724-FBBA37F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D130-FF5D-443A-9857-5C7302E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A97-69D7-49CD-9185-202E541C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B1DF9-C960-4429-8661-B978421D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854A-704F-472B-B77D-642A6656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17DF-E655-44A3-BCCC-689706D6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0E7D-8223-48FB-A0A8-CEF5809F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7314D-9BAA-43C0-AD93-AB387F80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5B15-E0FF-45D9-9D96-BF66FCF3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BA35-D5BD-47C0-B7EF-465529B1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8CFD3-E513-4F4B-BF7E-51A0E49E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24CA-4BF3-4866-AF29-3494B125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03AF-C3C4-4D7C-868C-70115E2A9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55F3C-628D-4BEF-976B-9A9142B62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717F9-2EEE-463E-8275-F7A9014D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5232-3010-4E83-A021-023E724E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775EC-A49D-4689-840A-25CE69E7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72EE-0ED6-4B9D-B23B-0183952E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3D2B4-C67C-4925-BBAB-987C5D31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444A0-E7FB-4C36-BA0E-AEB13AC0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D98E1-48F8-43C9-B807-F9010D857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5B4FE-93E7-4184-985A-65A9489F0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14243-9906-4EE5-9010-68AD43C3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1B055-9F91-4CDA-AB5A-F85A4F9B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4A2A9-3AC7-47D0-9758-5F5235EE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FE99-CB73-4EE4-B223-705A9226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A9273-AA2F-4DC9-BF42-5789E5AB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2AD4E-35BD-44DB-AB12-C9D25015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0217F-FDB1-4E14-A045-4266ADED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DEECC-36C8-42EE-9A7E-EE2323B9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15868-0845-43F0-B7B2-BD11C0D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5BCE9-E4B8-44B8-9D57-68B0766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1A3C-EBC4-4A08-ABE3-5EFA804C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1256-34B2-441C-BB13-4BEFF56E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6118E-EC9A-4529-9AF8-70579352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41668-E55F-43D4-BF9A-E83147D0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356DE-9C75-438D-B5A4-C770F2D7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7852E-AF02-47E6-AE57-3D2B9133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0E6B-43C6-47AA-84AF-A445A1A2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5BD6B-1D0B-4217-B30B-03CE2212B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B7625-F625-4B96-8169-DB7388D2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D696A-0220-46AA-B6A2-699D1545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A7BE-72C9-48B6-B3A8-B638644A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FDEAE-E48A-4335-9A98-DE00F336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FDD5A-0A4B-46E7-8548-690AB91A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8D7E0-18D9-4263-9550-4DD26759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5A10-60B0-477E-9087-CA8D5D88B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CAF8-A04B-4528-8E7C-7991BB47F29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E846-BA75-44E3-BAD9-B1B01F9F9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C66C-A425-4297-8357-448877EF3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8616-423B-479B-8DFB-CC032BF7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7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">
            <a:extLst>
              <a:ext uri="{FF2B5EF4-FFF2-40B4-BE49-F238E27FC236}">
                <a16:creationId xmlns:a16="http://schemas.microsoft.com/office/drawing/2014/main" id="{6FB1CF17-3BC7-465E-91A4-4D5D7E0E1587}"/>
              </a:ext>
            </a:extLst>
          </p:cNvPr>
          <p:cNvSpPr/>
          <p:nvPr/>
        </p:nvSpPr>
        <p:spPr>
          <a:xfrm>
            <a:off x="346050" y="3938712"/>
            <a:ext cx="235131" cy="235131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3896B6-0291-41A4-9120-80B96E26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71" y="1843087"/>
            <a:ext cx="7791450" cy="317182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59295"/>
              </p:ext>
            </p:extLst>
          </p:nvPr>
        </p:nvGraphicFramePr>
        <p:xfrm>
          <a:off x="7207263" y="311116"/>
          <a:ext cx="463419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19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06301B-6C02-46C3-961F-48BF8523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13" y="1185673"/>
            <a:ext cx="8553450" cy="488632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C42418F-1DC9-466B-9513-FE15CC6F28C1}"/>
              </a:ext>
            </a:extLst>
          </p:cNvPr>
          <p:cNvSpPr/>
          <p:nvPr/>
        </p:nvSpPr>
        <p:spPr>
          <a:xfrm>
            <a:off x="99749" y="5413014"/>
            <a:ext cx="235131" cy="2351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09112"/>
              </p:ext>
            </p:extLst>
          </p:nvPr>
        </p:nvGraphicFramePr>
        <p:xfrm>
          <a:off x="7207263" y="311116"/>
          <a:ext cx="46341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23 L 0.04023 0.02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">
            <a:extLst>
              <a:ext uri="{FF2B5EF4-FFF2-40B4-BE49-F238E27FC236}">
                <a16:creationId xmlns:a16="http://schemas.microsoft.com/office/drawing/2014/main" id="{6FB1CF17-3BC7-465E-91A4-4D5D7E0E1587}"/>
              </a:ext>
            </a:extLst>
          </p:cNvPr>
          <p:cNvSpPr/>
          <p:nvPr/>
        </p:nvSpPr>
        <p:spPr>
          <a:xfrm>
            <a:off x="300824" y="4025097"/>
            <a:ext cx="235131" cy="23513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64068"/>
              </p:ext>
            </p:extLst>
          </p:nvPr>
        </p:nvGraphicFramePr>
        <p:xfrm>
          <a:off x="7207263" y="311116"/>
          <a:ext cx="463419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shuffle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542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8C11AE-EA2C-4622-ADE5-C9902EBE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8" y="2950037"/>
            <a:ext cx="7086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">
            <a:extLst>
              <a:ext uri="{FF2B5EF4-FFF2-40B4-BE49-F238E27FC236}">
                <a16:creationId xmlns:a16="http://schemas.microsoft.com/office/drawing/2014/main" id="{6FB1CF17-3BC7-465E-91A4-4D5D7E0E1587}"/>
              </a:ext>
            </a:extLst>
          </p:cNvPr>
          <p:cNvSpPr/>
          <p:nvPr/>
        </p:nvSpPr>
        <p:spPr>
          <a:xfrm>
            <a:off x="300824" y="4025097"/>
            <a:ext cx="235131" cy="23513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86544"/>
              </p:ext>
            </p:extLst>
          </p:nvPr>
        </p:nvGraphicFramePr>
        <p:xfrm>
          <a:off x="7207263" y="311116"/>
          <a:ext cx="463419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shuffle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8207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8C11AE-EA2C-4622-ADE5-C9902EBE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8" y="2950037"/>
            <a:ext cx="7086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0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59811"/>
              </p:ext>
            </p:extLst>
          </p:nvPr>
        </p:nvGraphicFramePr>
        <p:xfrm>
          <a:off x="7207263" y="311116"/>
          <a:ext cx="463419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shuffle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542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8C11AE-EA2C-4622-ADE5-C9902EBE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8" y="2950037"/>
            <a:ext cx="7086600" cy="280987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31252D0-CFD2-4C87-BBAC-5E2C0B88B11C}"/>
              </a:ext>
            </a:extLst>
          </p:cNvPr>
          <p:cNvSpPr/>
          <p:nvPr/>
        </p:nvSpPr>
        <p:spPr>
          <a:xfrm>
            <a:off x="0" y="4024052"/>
            <a:ext cx="235131" cy="23513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23 L 0.04023 0.0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">
            <a:extLst>
              <a:ext uri="{FF2B5EF4-FFF2-40B4-BE49-F238E27FC236}">
                <a16:creationId xmlns:a16="http://schemas.microsoft.com/office/drawing/2014/main" id="{6FB1CF17-3BC7-465E-91A4-4D5D7E0E1587}"/>
              </a:ext>
            </a:extLst>
          </p:cNvPr>
          <p:cNvSpPr/>
          <p:nvPr/>
        </p:nvSpPr>
        <p:spPr>
          <a:xfrm>
            <a:off x="300824" y="4237408"/>
            <a:ext cx="235131" cy="23513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7751"/>
              </p:ext>
            </p:extLst>
          </p:nvPr>
        </p:nvGraphicFramePr>
        <p:xfrm>
          <a:off x="7207263" y="311116"/>
          <a:ext cx="463419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shuffle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8207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8C11AE-EA2C-4622-ADE5-C9902EBE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8" y="2950037"/>
            <a:ext cx="7086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6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96302"/>
              </p:ext>
            </p:extLst>
          </p:nvPr>
        </p:nvGraphicFramePr>
        <p:xfrm>
          <a:off x="7207263" y="311116"/>
          <a:ext cx="463419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shuffle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542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8C11AE-EA2C-4622-ADE5-C9902EBE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8" y="2950037"/>
            <a:ext cx="7086600" cy="280987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31252D0-CFD2-4C87-BBAC-5E2C0B88B11C}"/>
              </a:ext>
            </a:extLst>
          </p:cNvPr>
          <p:cNvSpPr/>
          <p:nvPr/>
        </p:nvSpPr>
        <p:spPr>
          <a:xfrm>
            <a:off x="0" y="4237408"/>
            <a:ext cx="235131" cy="23513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3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24 L 0.04023 0.02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">
            <a:extLst>
              <a:ext uri="{FF2B5EF4-FFF2-40B4-BE49-F238E27FC236}">
                <a16:creationId xmlns:a16="http://schemas.microsoft.com/office/drawing/2014/main" id="{6FB1CF17-3BC7-465E-91A4-4D5D7E0E1587}"/>
              </a:ext>
            </a:extLst>
          </p:cNvPr>
          <p:cNvSpPr/>
          <p:nvPr/>
        </p:nvSpPr>
        <p:spPr>
          <a:xfrm>
            <a:off x="306611" y="4445752"/>
            <a:ext cx="235131" cy="23513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56565"/>
              </p:ext>
            </p:extLst>
          </p:nvPr>
        </p:nvGraphicFramePr>
        <p:xfrm>
          <a:off x="7207263" y="311116"/>
          <a:ext cx="463419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shuffle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8207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8C11AE-EA2C-4622-ADE5-C9902EBE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8" y="2950037"/>
            <a:ext cx="7086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2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CBB0C-29CF-4C99-AE2F-C3CD4137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281237"/>
            <a:ext cx="98679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4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8E7CF-CF9C-4E16-AC6F-CCBF6864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71" y="1843087"/>
            <a:ext cx="7791450" cy="3171825"/>
          </a:xfrm>
          <a:prstGeom prst="rect">
            <a:avLst/>
          </a:prstGeom>
        </p:spPr>
      </p:pic>
      <p:sp>
        <p:nvSpPr>
          <p:cNvPr id="7" name="Right Arrow 4">
            <a:extLst>
              <a:ext uri="{FF2B5EF4-FFF2-40B4-BE49-F238E27FC236}">
                <a16:creationId xmlns:a16="http://schemas.microsoft.com/office/drawing/2014/main" id="{6FB1CF17-3BC7-465E-91A4-4D5D7E0E1587}"/>
              </a:ext>
            </a:extLst>
          </p:cNvPr>
          <p:cNvSpPr/>
          <p:nvPr/>
        </p:nvSpPr>
        <p:spPr>
          <a:xfrm>
            <a:off x="352105" y="3947553"/>
            <a:ext cx="235131" cy="235131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1FBC45-B210-48E1-8102-B7CE90E9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38579"/>
              </p:ext>
            </p:extLst>
          </p:nvPr>
        </p:nvGraphicFramePr>
        <p:xfrm>
          <a:off x="7207263" y="311116"/>
          <a:ext cx="463419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0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0026 0.090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">
            <a:extLst>
              <a:ext uri="{FF2B5EF4-FFF2-40B4-BE49-F238E27FC236}">
                <a16:creationId xmlns:a16="http://schemas.microsoft.com/office/drawing/2014/main" id="{6FB1CF17-3BC7-465E-91A4-4D5D7E0E1587}"/>
              </a:ext>
            </a:extLst>
          </p:cNvPr>
          <p:cNvSpPr/>
          <p:nvPr/>
        </p:nvSpPr>
        <p:spPr>
          <a:xfrm>
            <a:off x="370272" y="4168826"/>
            <a:ext cx="235131" cy="2351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06301B-6C02-46C3-961F-48BF8523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13" y="1185673"/>
            <a:ext cx="8553450" cy="488632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63323"/>
              </p:ext>
            </p:extLst>
          </p:nvPr>
        </p:nvGraphicFramePr>
        <p:xfrm>
          <a:off x="7207263" y="311116"/>
          <a:ext cx="46341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">
            <a:extLst>
              <a:ext uri="{FF2B5EF4-FFF2-40B4-BE49-F238E27FC236}">
                <a16:creationId xmlns:a16="http://schemas.microsoft.com/office/drawing/2014/main" id="{6FB1CF17-3BC7-465E-91A4-4D5D7E0E1587}"/>
              </a:ext>
            </a:extLst>
          </p:cNvPr>
          <p:cNvSpPr/>
          <p:nvPr/>
        </p:nvSpPr>
        <p:spPr>
          <a:xfrm>
            <a:off x="618553" y="3575375"/>
            <a:ext cx="235131" cy="23513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92900"/>
              </p:ext>
            </p:extLst>
          </p:nvPr>
        </p:nvGraphicFramePr>
        <p:xfrm>
          <a:off x="7207263" y="311116"/>
          <a:ext cx="463419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020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041E1A0-BF3D-4D45-B789-E9F7A4CB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37" y="2727935"/>
            <a:ext cx="5334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04087"/>
              </p:ext>
            </p:extLst>
          </p:nvPr>
        </p:nvGraphicFramePr>
        <p:xfrm>
          <a:off x="7207263" y="311116"/>
          <a:ext cx="463419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020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041E1A0-BF3D-4D45-B789-E9F7A4CB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37" y="2727935"/>
            <a:ext cx="5334000" cy="25527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7C1D200-7E46-452B-8A13-6CE53A90F943}"/>
              </a:ext>
            </a:extLst>
          </p:cNvPr>
          <p:cNvSpPr/>
          <p:nvPr/>
        </p:nvSpPr>
        <p:spPr>
          <a:xfrm>
            <a:off x="759506" y="3584214"/>
            <a:ext cx="235131" cy="23513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50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0.00066 0.15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06301B-6C02-46C3-961F-48BF8523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13" y="1185673"/>
            <a:ext cx="8553450" cy="488632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00228"/>
              </p:ext>
            </p:extLst>
          </p:nvPr>
        </p:nvGraphicFramePr>
        <p:xfrm>
          <a:off x="7207263" y="311116"/>
          <a:ext cx="46341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C42418F-1DC9-466B-9513-FE15CC6F28C1}"/>
              </a:ext>
            </a:extLst>
          </p:cNvPr>
          <p:cNvSpPr/>
          <p:nvPr/>
        </p:nvSpPr>
        <p:spPr>
          <a:xfrm>
            <a:off x="412265" y="4093500"/>
            <a:ext cx="235131" cy="2351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4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00078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3572D-9832-4B28-A4E0-CF9A468E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7" y="1103596"/>
            <a:ext cx="8763000" cy="4686300"/>
          </a:xfrm>
          <a:prstGeom prst="rect">
            <a:avLst/>
          </a:prstGeom>
        </p:spPr>
      </p:pic>
      <p:sp>
        <p:nvSpPr>
          <p:cNvPr id="7" name="Right Arrow 4">
            <a:extLst>
              <a:ext uri="{FF2B5EF4-FFF2-40B4-BE49-F238E27FC236}">
                <a16:creationId xmlns:a16="http://schemas.microsoft.com/office/drawing/2014/main" id="{6FB1CF17-3BC7-465E-91A4-4D5D7E0E1587}"/>
              </a:ext>
            </a:extLst>
          </p:cNvPr>
          <p:cNvSpPr/>
          <p:nvPr/>
        </p:nvSpPr>
        <p:spPr>
          <a:xfrm>
            <a:off x="310326" y="4892243"/>
            <a:ext cx="235131" cy="23513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74354"/>
              </p:ext>
            </p:extLst>
          </p:nvPr>
        </p:nvGraphicFramePr>
        <p:xfrm>
          <a:off x="7207263" y="311116"/>
          <a:ext cx="463419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3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1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06301B-6C02-46C3-961F-48BF8523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13" y="1185673"/>
            <a:ext cx="8553450" cy="488632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C42418F-1DC9-466B-9513-FE15CC6F28C1}"/>
              </a:ext>
            </a:extLst>
          </p:cNvPr>
          <p:cNvSpPr/>
          <p:nvPr/>
        </p:nvSpPr>
        <p:spPr>
          <a:xfrm>
            <a:off x="429627" y="4759044"/>
            <a:ext cx="235131" cy="2351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550"/>
              </p:ext>
            </p:extLst>
          </p:nvPr>
        </p:nvGraphicFramePr>
        <p:xfrm>
          <a:off x="7207263" y="311116"/>
          <a:ext cx="46341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73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00169 0.0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06301B-6C02-46C3-961F-48BF8523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13" y="1185673"/>
            <a:ext cx="8553450" cy="488632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C42418F-1DC9-466B-9513-FE15CC6F28C1}"/>
              </a:ext>
            </a:extLst>
          </p:cNvPr>
          <p:cNvSpPr/>
          <p:nvPr/>
        </p:nvSpPr>
        <p:spPr>
          <a:xfrm>
            <a:off x="472882" y="5395652"/>
            <a:ext cx="235131" cy="2351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81B2E2-5295-4ED5-8556-A76F2964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91088"/>
              </p:ext>
            </p:extLst>
          </p:nvPr>
        </p:nvGraphicFramePr>
        <p:xfrm>
          <a:off x="7207263" y="311116"/>
          <a:ext cx="463419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62">
                  <a:extLst>
                    <a:ext uri="{9D8B030D-6E8A-4147-A177-3AD203B41FA5}">
                      <a16:colId xmlns:a16="http://schemas.microsoft.com/office/drawing/2014/main" val="1804484188"/>
                    </a:ext>
                  </a:extLst>
                </a:gridCol>
                <a:gridCol w="1370775">
                  <a:extLst>
                    <a:ext uri="{9D8B030D-6E8A-4147-A177-3AD203B41FA5}">
                      <a16:colId xmlns:a16="http://schemas.microsoft.com/office/drawing/2014/main" val="2356639580"/>
                    </a:ext>
                  </a:extLst>
                </a:gridCol>
                <a:gridCol w="1429636">
                  <a:extLst>
                    <a:ext uri="{9D8B030D-6E8A-4147-A177-3AD203B41FA5}">
                      <a16:colId xmlns:a16="http://schemas.microsoft.com/office/drawing/2014/main" val="2378878178"/>
                    </a:ext>
                  </a:extLst>
                </a:gridCol>
                <a:gridCol w="1105222">
                  <a:extLst>
                    <a:ext uri="{9D8B030D-6E8A-4147-A177-3AD203B41FA5}">
                      <a16:colId xmlns:a16="http://schemas.microsoft.com/office/drawing/2014/main" val="1239949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DeckTester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6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4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298</Words>
  <Application>Microsoft Office PowerPoint</Application>
  <PresentationFormat>Widescreen</PresentationFormat>
  <Paragraphs>248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J.T. Guiou</dc:creator>
  <cp:lastModifiedBy>J.T. Guiou</cp:lastModifiedBy>
  <cp:revision>9</cp:revision>
  <dcterms:created xsi:type="dcterms:W3CDTF">2018-03-26T03:09:27Z</dcterms:created>
  <dcterms:modified xsi:type="dcterms:W3CDTF">2018-03-26T04:12:54Z</dcterms:modified>
</cp:coreProperties>
</file>