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8F8495-3D3B-46A8-8791-1B1EE85760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32680B-8F88-42AF-BA8E-15651A6A41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7/5/2021 16:16:38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D9DBB334-F48A-4A25-9E95-14A3A4D68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2021-05-07T20:16:38Z</dcterms:created>
  <dcterms:modified xsi:type="dcterms:W3CDTF">2021-05-07T20:16:38Z</dcterms:modified>
</cp:coreProperties>
</file>