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</p:sldMasterIdLst>
  <p:notesMasterIdLst>
    <p:notesMasterId r:id="rId10"/>
  </p:notes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0080625" cy="7559675"/>
  <p:notesSz cx="7772400" cy="10058400"/>
  <p:defaultTextStyle>
    <a:defPPr>
      <a:defRPr lang="en-US"/>
    </a:defPPr>
    <a:lvl1pPr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1pPr>
    <a:lvl2pPr marL="742950" indent="-28575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2pPr>
    <a:lvl3pPr marL="11430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3pPr>
    <a:lvl4pPr marL="16002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4pPr>
    <a:lvl5pPr marL="20574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0000"/>
    <a:srgbClr val="640000"/>
    <a:srgbClr val="928F00"/>
    <a:srgbClr val="E3DE00"/>
    <a:srgbClr val="C9C400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1367" autoAdjust="0"/>
  </p:normalViewPr>
  <p:slideViewPr>
    <p:cSldViewPr>
      <p:cViewPr varScale="1">
        <p:scale>
          <a:sx n="84" d="100"/>
          <a:sy n="84" d="100"/>
        </p:scale>
        <p:origin x="1368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7500" y="1006475"/>
            <a:ext cx="45942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5437" cy="382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1403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WIT COMP1000 Computer Science I Course Material by Wentworth</a:t>
            </a:r>
            <a:r>
              <a:rPr lang="en-US" baseline="0" dirty="0" smtClean="0"/>
              <a:t> Institute of Technology</a:t>
            </a:r>
            <a:r>
              <a:rPr lang="en-US" dirty="0" smtClean="0"/>
              <a:t> (http://www.wit.edu/computer-science) is licensed under a Creative Commons Attribution-</a:t>
            </a:r>
            <a:r>
              <a:rPr lang="en-US" dirty="0" err="1" smtClean="0"/>
              <a:t>NonCommercial</a:t>
            </a:r>
            <a:r>
              <a:rPr lang="en-US" dirty="0" smtClean="0"/>
              <a:t> 4.0 International License (http://creativecommons.org/licenses/by-nc/4.0/).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en-US" sz="1200" b="0" i="0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Based on a work at </a:t>
            </a:r>
            <a:r>
              <a:rPr lang="en-US" sz="1200" b="0" i="0" u="none" strike="noStrike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https://sites.google.com/site/witcomp128fall2014.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2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7167" y="1874837"/>
            <a:ext cx="9143999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73200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7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73200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85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itchFamily="2" charset="2"/>
              <a:buChar char="§"/>
              <a:defRPr/>
            </a:lvl1pPr>
            <a:lvl2pPr marL="914400" indent="-457200">
              <a:buFont typeface="Arial" pitchFamily="34" charset="0"/>
              <a:buChar char="•"/>
              <a:defRPr/>
            </a:lvl2pPr>
            <a:lvl3pPr marL="1257300" indent="-342900">
              <a:buFont typeface="Wingdings" pitchFamily="2" charset="2"/>
              <a:buChar char="§"/>
              <a:defRPr/>
            </a:lvl3pPr>
            <a:lvl4pPr marL="1714500" indent="-342900">
              <a:buFont typeface="Arial" pitchFamily="34" charset="0"/>
              <a:buChar char="•"/>
              <a:defRPr/>
            </a:lvl4pPr>
            <a:lvl5pPr marL="2171700" indent="-3429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1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134447" y="71326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6485" y="7227691"/>
            <a:ext cx="176202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 COMP1000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843216" y="7216202"/>
            <a:ext cx="3651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/>
          <a:p>
            <a:pPr>
              <a:lnSpc>
                <a:spcPct val="93000"/>
              </a:lnSpc>
            </a:pPr>
            <a:fld id="{0CBF143C-F1D4-4CC7-8AA6-A94FC5CAAAF3}" type="slidenum">
              <a:rPr lang="de-DE" sz="18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lnSpc>
                  <a:spcPct val="93000"/>
                </a:lnSpc>
              </a:pPr>
              <a:t>‹#›</a:t>
            </a:fld>
            <a:endParaRPr lang="de-DE" sz="1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3095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70037"/>
            <a:ext cx="906938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6" name="Parallelogram 5"/>
          <p:cNvSpPr/>
          <p:nvPr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993257" y="7227692"/>
            <a:ext cx="1923855" cy="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Do. Learn. Succeed.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>
            <a:off x="134447" y="13414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5381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74837"/>
            <a:ext cx="90693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11" name="Parallelogram 10"/>
          <p:cNvSpPr/>
          <p:nvPr userDrawn="1"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5153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COMP1000!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Wiseman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570037"/>
            <a:ext cx="9143999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Major goals for the semester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Problem solving with computing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Programming in Java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Learning how software makes life better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Expectations of you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Work hard (programming isn't natural for many folks)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Start early (you'll need the time)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Ask for help when you need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4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722437"/>
            <a:ext cx="9143999" cy="5029200"/>
          </a:xfrm>
        </p:spPr>
        <p:txBody>
          <a:bodyPr/>
          <a:lstStyle/>
          <a:p>
            <a:r>
              <a:rPr lang="en-US" dirty="0" smtClean="0"/>
              <a:t>Course website:</a:t>
            </a:r>
          </a:p>
          <a:p>
            <a:pPr lvl="1"/>
            <a:r>
              <a:rPr lang="en-US" dirty="0" smtClean="0"/>
              <a:t>https://sites.google.com/site/witcomp1000</a:t>
            </a:r>
          </a:p>
          <a:p>
            <a:pPr lvl="1"/>
            <a:r>
              <a:rPr lang="en-US" dirty="0" smtClean="0"/>
              <a:t>All lectures and assignments will be posted there</a:t>
            </a:r>
          </a:p>
          <a:p>
            <a:r>
              <a:rPr lang="en-US" dirty="0" smtClean="0"/>
              <a:t>Syllabus</a:t>
            </a:r>
          </a:p>
          <a:p>
            <a:pPr lvl="1"/>
            <a:r>
              <a:rPr lang="en-US" dirty="0" smtClean="0"/>
              <a:t>Course topics</a:t>
            </a:r>
          </a:p>
          <a:p>
            <a:pPr lvl="1"/>
            <a:r>
              <a:rPr lang="en-US" dirty="0" smtClean="0"/>
              <a:t>Grading policy</a:t>
            </a:r>
          </a:p>
          <a:p>
            <a:pPr lvl="1"/>
            <a:r>
              <a:rPr lang="en-US" dirty="0" smtClean="0"/>
              <a:t>Student expectations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9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and Lab Assignments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570037"/>
            <a:ext cx="9143999" cy="502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Programming </a:t>
            </a:r>
            <a:r>
              <a:rPr lang="en-US" sz="2800" dirty="0" smtClean="0"/>
              <a:t>Assignments </a:t>
            </a:r>
            <a:r>
              <a:rPr lang="en-US" sz="2800" dirty="0"/>
              <a:t>(PA)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Start </a:t>
            </a:r>
            <a:r>
              <a:rPr lang="en-US" sz="2400" dirty="0"/>
              <a:t>this week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Due every 1-2 </a:t>
            </a:r>
            <a:r>
              <a:rPr lang="en-US" sz="2400" dirty="0"/>
              <a:t>weeks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Apply new knowledge from lecture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Use your book, notes, office hours, </a:t>
            </a:r>
            <a:r>
              <a:rPr lang="en-US" sz="2400" dirty="0" smtClean="0"/>
              <a:t>etc.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800" dirty="0"/>
              <a:t>Lab </a:t>
            </a:r>
            <a:r>
              <a:rPr lang="en-US" sz="2800" dirty="0" smtClean="0"/>
              <a:t>Assignments </a:t>
            </a:r>
            <a:r>
              <a:rPr lang="en-US" sz="2800" dirty="0"/>
              <a:t>(LA)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Start </a:t>
            </a:r>
            <a:r>
              <a:rPr lang="en-US" sz="2400" dirty="0"/>
              <a:t>after the 1</a:t>
            </a:r>
            <a:r>
              <a:rPr lang="en-US" sz="2400" baseline="30000" dirty="0"/>
              <a:t>st</a:t>
            </a:r>
            <a:r>
              <a:rPr lang="en-US" sz="2400" dirty="0"/>
              <a:t> exam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In </a:t>
            </a:r>
            <a:r>
              <a:rPr lang="en-US" sz="2400" dirty="0" smtClean="0"/>
              <a:t>lab only, </a:t>
            </a:r>
            <a:r>
              <a:rPr lang="en-US" sz="2400" dirty="0"/>
              <a:t>~1 hour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Learn to solve a problem quickly using a </a:t>
            </a:r>
            <a:r>
              <a:rPr lang="en-US" sz="2400" dirty="0" smtClean="0"/>
              <a:t>computer (will </a:t>
            </a:r>
            <a:r>
              <a:rPr lang="en-US" sz="2400" dirty="0"/>
              <a:t>be </a:t>
            </a:r>
            <a:r>
              <a:rPr lang="en-US" sz="2400" dirty="0" smtClean="0"/>
              <a:t>much easier </a:t>
            </a:r>
            <a:r>
              <a:rPr lang="en-US" sz="2400" dirty="0"/>
              <a:t>than PA)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Individual effort</a:t>
            </a:r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22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Labs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722437"/>
            <a:ext cx="9143999" cy="5029200"/>
          </a:xfrm>
        </p:spPr>
        <p:txBody>
          <a:bodyPr/>
          <a:lstStyle/>
          <a:p>
            <a:r>
              <a:rPr lang="en-US" dirty="0"/>
              <a:t>Optional, supplementary instruction</a:t>
            </a:r>
          </a:p>
          <a:p>
            <a:r>
              <a:rPr lang="en-US" dirty="0"/>
              <a:t>Run by students (in collaboration with faculty </a:t>
            </a:r>
            <a:r>
              <a:rPr lang="en-US" dirty="0" smtClean="0"/>
              <a:t>and </a:t>
            </a:r>
            <a:r>
              <a:rPr lang="en-US" dirty="0"/>
              <a:t>the Learning Center)</a:t>
            </a:r>
          </a:p>
          <a:p>
            <a:pPr lvl="1"/>
            <a:r>
              <a:rPr lang="en-US" dirty="0"/>
              <a:t>You can/should still use individual </a:t>
            </a:r>
            <a:r>
              <a:rPr lang="en-US" dirty="0" smtClean="0"/>
              <a:t>tutoring at the Learning Center</a:t>
            </a:r>
            <a:endParaRPr lang="en-US" dirty="0"/>
          </a:p>
          <a:p>
            <a:r>
              <a:rPr lang="en-US" dirty="0"/>
              <a:t>Potential for extra credit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0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Assignments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722437"/>
            <a:ext cx="9143999" cy="5029200"/>
          </a:xfrm>
        </p:spPr>
        <p:txBody>
          <a:bodyPr/>
          <a:lstStyle/>
          <a:p>
            <a:r>
              <a:rPr lang="en-US" dirty="0"/>
              <a:t>Will make more sense after a couple </a:t>
            </a:r>
            <a:r>
              <a:rPr lang="en-US" dirty="0" smtClean="0"/>
              <a:t>lectures and PA0</a:t>
            </a:r>
          </a:p>
          <a:p>
            <a:pPr lvl="1"/>
            <a:r>
              <a:rPr lang="en-US" dirty="0" smtClean="0"/>
              <a:t>I'll be here to help!</a:t>
            </a:r>
            <a:endParaRPr lang="en-US" dirty="0"/>
          </a:p>
          <a:p>
            <a:r>
              <a:rPr lang="en-US" dirty="0"/>
              <a:t>Online with </a:t>
            </a:r>
            <a:r>
              <a:rPr lang="en-US" dirty="0" err="1"/>
              <a:t>GitLab</a:t>
            </a:r>
            <a:endParaRPr lang="en-US" dirty="0"/>
          </a:p>
          <a:p>
            <a:pPr lvl="1"/>
            <a:r>
              <a:rPr lang="en-US" dirty="0"/>
              <a:t>Tests included for fast </a:t>
            </a:r>
            <a:r>
              <a:rPr lang="en-US" dirty="0" smtClean="0"/>
              <a:t>feedback</a:t>
            </a:r>
            <a:endParaRPr lang="en-US" dirty="0"/>
          </a:p>
          <a:p>
            <a:r>
              <a:rPr lang="en-US" dirty="0"/>
              <a:t>See “Coding Guidelines” document</a:t>
            </a:r>
          </a:p>
          <a:p>
            <a:pPr lvl="1"/>
            <a:r>
              <a:rPr lang="en-US" dirty="0"/>
              <a:t>Good practices to make you a better part of software development teams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8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7167" y="1722437"/>
            <a:ext cx="9143999" cy="5029200"/>
          </a:xfrm>
        </p:spPr>
        <p:txBody>
          <a:bodyPr/>
          <a:lstStyle/>
          <a:p>
            <a:r>
              <a:rPr lang="en-US" dirty="0" smtClean="0"/>
              <a:t>If you put in the effort, you will get a lot out of this course</a:t>
            </a:r>
          </a:p>
          <a:p>
            <a:r>
              <a:rPr lang="en-US" dirty="0" smtClean="0"/>
              <a:t>Programming skills can help you do your job better in any field (Engineering, Math, Science, Business, etc.)</a:t>
            </a:r>
          </a:p>
          <a:p>
            <a:r>
              <a:rPr lang="en-US" dirty="0" smtClean="0"/>
              <a:t>You'll learn fundamental programming concepts that apply across all programming languages</a:t>
            </a:r>
          </a:p>
          <a:p>
            <a:r>
              <a:rPr lang="en-US" dirty="0" smtClean="0"/>
              <a:t>You'll also learn industry standard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55287"/>
      </p:ext>
    </p:extLst>
  </p:cSld>
  <p:clrMapOvr>
    <a:masterClrMapping/>
  </p:clrMapOvr>
</p:sld>
</file>

<file path=ppt/theme/theme1.xml><?xml version="1.0" encoding="utf-8"?>
<a:theme xmlns:a="http://schemas.openxmlformats.org/drawingml/2006/main" name="comp128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XX_template.pptx" id="{4006D69A-F14A-44FB-A2C8-1B84E2E55AAE}" vid="{A978607D-FE39-4C08-B864-E85741C5937C}"/>
    </a:ext>
  </a:extLst>
</a:theme>
</file>

<file path=ppt/theme/theme2.xml><?xml version="1.0" encoding="utf-8"?>
<a:theme xmlns:a="http://schemas.openxmlformats.org/drawingml/2006/main" name="comp128 titl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XX_template.pptx" id="{4006D69A-F14A-44FB-A2C8-1B84E2E55AAE}" vid="{63A125F5-0240-4705-A4F0-F187C339EFE3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comp1000</Template>
  <TotalTime>1</TotalTime>
  <Words>321</Words>
  <Application>Microsoft Office PowerPoint</Application>
  <PresentationFormat>Custom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Bitstream Vera Serif</vt:lpstr>
      <vt:lpstr>Comic Sans MS</vt:lpstr>
      <vt:lpstr>Cordia New</vt:lpstr>
      <vt:lpstr>Georgia</vt:lpstr>
      <vt:lpstr>msmincho</vt:lpstr>
      <vt:lpstr>Tahoma</vt:lpstr>
      <vt:lpstr>Times New Roman</vt:lpstr>
      <vt:lpstr>Verdana</vt:lpstr>
      <vt:lpstr>Wingdings</vt:lpstr>
      <vt:lpstr>comp128</vt:lpstr>
      <vt:lpstr>comp128 title</vt:lpstr>
      <vt:lpstr>Welcome to COMP1000!</vt:lpstr>
      <vt:lpstr>This Course</vt:lpstr>
      <vt:lpstr>Administrivia</vt:lpstr>
      <vt:lpstr>Programming and Lab Assignments</vt:lpstr>
      <vt:lpstr>Learning Labs</vt:lpstr>
      <vt:lpstr>Submitting Assignments</vt:lpstr>
      <vt:lpstr>Wrap Up</vt:lpstr>
    </vt:vector>
  </TitlesOfParts>
  <Company>Wentworth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COMP1000!</dc:title>
  <dc:creator>Wiseman, Charles</dc:creator>
  <cp:lastModifiedBy>Wiseman, Charles</cp:lastModifiedBy>
  <cp:revision>1</cp:revision>
  <cp:lastPrinted>1601-01-01T00:00:00Z</cp:lastPrinted>
  <dcterms:created xsi:type="dcterms:W3CDTF">2015-09-01T19:06:20Z</dcterms:created>
  <dcterms:modified xsi:type="dcterms:W3CDTF">2015-09-01T19:08:12Z</dcterms:modified>
</cp:coreProperties>
</file>