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14"/>
  </p:notesMasterIdLst>
  <p:sldIdLst>
    <p:sldId id="258" r:id="rId3"/>
    <p:sldId id="261" r:id="rId4"/>
    <p:sldId id="27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0080625" cy="7559675"/>
  <p:notesSz cx="7772400" cy="10058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000"/>
    <a:srgbClr val="640000"/>
    <a:srgbClr val="928F00"/>
    <a:srgbClr val="E3DE00"/>
    <a:srgbClr val="C9C4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1367" autoAdjust="0"/>
  </p:normalViewPr>
  <p:slideViewPr>
    <p:cSldViewPr>
      <p:cViewPr varScale="1">
        <p:scale>
          <a:sx n="106" d="100"/>
          <a:sy n="106" d="100"/>
        </p:scale>
        <p:origin x="149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WIT COMP1000 Computer Science I Course Material by Wentworth</a:t>
            </a:r>
            <a:r>
              <a:rPr lang="en-US" baseline="0" dirty="0" smtClean="0"/>
              <a:t> Institute of Technology</a:t>
            </a:r>
            <a:r>
              <a:rPr lang="en-US" dirty="0" smtClean="0"/>
              <a:t> (http://www.wit.edu/computer-science)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 4.0 International License (http://creativecommons.org/licenses/by-nc/4.0/).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Based on a work at </a:t>
            </a:r>
            <a:r>
              <a:rPr lang="en-US" sz="1200" b="0" i="0" u="none" strike="noStrike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https://sites.google.com/site/witcomp128fall2014.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 COMP1000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 COMP1000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11312" y="1963347"/>
            <a:ext cx="7620000" cy="4571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(42);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(4.2);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"%.3f"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	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9712" y="1417637"/>
            <a:ext cx="9525000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/>
              <a:t>methods can </a:t>
            </a:r>
            <a:r>
              <a:rPr lang="en-US" dirty="0" smtClean="0"/>
              <a:t>have the same name but different definitions</a:t>
            </a:r>
          </a:p>
          <a:p>
            <a:pPr lvl="1"/>
            <a:r>
              <a:rPr lang="en-US" dirty="0" smtClean="0"/>
              <a:t>Called </a:t>
            </a:r>
            <a:r>
              <a:rPr lang="en-US" dirty="0" smtClean="0"/>
              <a:t>method</a:t>
            </a:r>
            <a:r>
              <a:rPr lang="en-US" dirty="0" smtClean="0"/>
              <a:t> </a:t>
            </a:r>
            <a:r>
              <a:rPr lang="en-US" dirty="0" smtClean="0"/>
              <a:t>overloading</a:t>
            </a:r>
          </a:p>
          <a:p>
            <a:r>
              <a:rPr lang="en-US" dirty="0" smtClean="0"/>
              <a:t>Overloaded methods must have different parameter lists</a:t>
            </a:r>
            <a:endParaRPr lang="en-US" dirty="0" smtClean="0"/>
          </a:p>
          <a:p>
            <a:r>
              <a:rPr lang="en-US" dirty="0" smtClean="0"/>
              <a:t>Mostly used when doing similar calculations with different types of arguments</a:t>
            </a:r>
          </a:p>
          <a:p>
            <a:r>
              <a:rPr lang="en-US" dirty="0" smtClean="0"/>
              <a:t>Can't overload </a:t>
            </a:r>
            <a:r>
              <a:rPr lang="en-US" dirty="0" smtClean="0"/>
              <a:t>methods changing only the </a:t>
            </a:r>
            <a:r>
              <a:rPr lang="en-US" dirty="0" smtClean="0"/>
              <a:t>return type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417637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6000"/>
              </a:lnSpc>
            </a:pPr>
            <a:r>
              <a:rPr lang="en-US" dirty="0"/>
              <a:t>Y</a:t>
            </a:r>
            <a:r>
              <a:rPr lang="en-US" dirty="0" smtClean="0"/>
              <a:t>ou can create multiple methods with the same name under certain conditions</a:t>
            </a:r>
          </a:p>
          <a:p>
            <a:pPr>
              <a:lnSpc>
                <a:spcPct val="106000"/>
              </a:lnSpc>
            </a:pPr>
            <a:r>
              <a:rPr lang="en-US" dirty="0" smtClean="0"/>
              <a:t>This is called method </a:t>
            </a:r>
            <a:r>
              <a:rPr lang="en-US" i="1" dirty="0" smtClean="0"/>
              <a:t>overloading</a:t>
            </a:r>
          </a:p>
          <a:p>
            <a:pPr>
              <a:lnSpc>
                <a:spcPct val="106000"/>
              </a:lnSpc>
            </a:pPr>
            <a:r>
              <a:rPr lang="en-US" dirty="0" smtClean="0"/>
              <a:t>Most useful when you need multiple methods that serve a similar purpose but have different parameter requirements</a:t>
            </a:r>
          </a:p>
          <a:p>
            <a:pPr>
              <a:lnSpc>
                <a:spcPct val="106000"/>
              </a:lnSpc>
            </a:pPr>
            <a:r>
              <a:rPr lang="en-US" dirty="0" smtClean="0"/>
              <a:t>Note that you can always create methods with different names and avoid overloading altogether, but it might make your program less intuitive to read</a:t>
            </a:r>
          </a:p>
        </p:txBody>
      </p:sp>
    </p:spTree>
    <p:extLst>
      <p:ext uri="{BB962C8B-B14F-4D97-AF65-F5344CB8AC3E}">
        <p14:creationId xmlns:p14="http://schemas.microsoft.com/office/powerpoint/2010/main" val="7785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417637"/>
            <a:ext cx="9143999" cy="5334000"/>
          </a:xfrm>
        </p:spPr>
        <p:txBody>
          <a:bodyPr/>
          <a:lstStyle/>
          <a:p>
            <a:r>
              <a:rPr lang="en-US" dirty="0" smtClean="0"/>
              <a:t>Multiple methods can have the same name so long as at least one of the following conditions is true</a:t>
            </a:r>
          </a:p>
          <a:p>
            <a:pPr lvl="1"/>
            <a:r>
              <a:rPr lang="en-US" dirty="0" smtClean="0"/>
              <a:t>The number of parameters is different </a:t>
            </a:r>
          </a:p>
          <a:p>
            <a:pPr lvl="1"/>
            <a:r>
              <a:rPr lang="en-US" dirty="0" smtClean="0"/>
              <a:t>The types of the parameters are different</a:t>
            </a:r>
          </a:p>
          <a:p>
            <a:r>
              <a:rPr lang="en-US" dirty="0" smtClean="0"/>
              <a:t>In other words, the parameter list must be different for each overloaded method</a:t>
            </a:r>
          </a:p>
          <a:p>
            <a:pPr lvl="1"/>
            <a:r>
              <a:rPr lang="en-US" dirty="0" smtClean="0"/>
              <a:t>Only changing the parameter names is not enough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Only changing the return type is not enough!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0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0712" y="1539874"/>
            <a:ext cx="7620000" cy="5558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(5.5, 6.7);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"Max of 5.5 and 6.7 is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(7.2, 1.9, -4.5);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"Max of 7.2, 1.9, and -4.5 is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max(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num1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num2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max(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564312" y="3170237"/>
            <a:ext cx="3352800" cy="1600200"/>
          </a:xfrm>
          <a:prstGeom prst="wedgeRoundRectCallout">
            <a:avLst>
              <a:gd name="adj1" fmla="val -40754"/>
              <a:gd name="adj2" fmla="val -1287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 smtClean="0"/>
              <a:t>methods named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max()</a:t>
            </a:r>
            <a:r>
              <a:rPr lang="en-US" dirty="0" smtClean="0"/>
              <a:t>, but have different number of parameters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411912" y="3856037"/>
            <a:ext cx="3352800" cy="1600200"/>
          </a:xfrm>
          <a:prstGeom prst="wedgeRoundRectCallout">
            <a:avLst>
              <a:gd name="adj1" fmla="val -38134"/>
              <a:gd name="adj2" fmla="val -5728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 smtClean="0"/>
              <a:t>methods named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doCalc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, but have </a:t>
            </a:r>
            <a:r>
              <a:rPr lang="en-US" dirty="0" smtClean="0"/>
              <a:t>parameters </a:t>
            </a:r>
            <a:r>
              <a:rPr lang="en-US" dirty="0" smtClean="0"/>
              <a:t>of different types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6912" y="1866553"/>
            <a:ext cx="6934200" cy="4241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remainder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(42);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(42)="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remainder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(42.0);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(42.0)="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%10;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doCalc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/100;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6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Rules and 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46237"/>
            <a:ext cx="9185274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/>
              <a:t>The metho</a:t>
            </a:r>
            <a:r>
              <a:rPr lang="en-US" sz="2800" dirty="0" smtClean="0"/>
              <a:t>d used </a:t>
            </a:r>
            <a:r>
              <a:rPr lang="en-US" sz="2800" dirty="0" smtClean="0"/>
              <a:t>for </a:t>
            </a:r>
            <a:r>
              <a:rPr lang="en-US" sz="2800" dirty="0" smtClean="0"/>
              <a:t>a particular </a:t>
            </a:r>
            <a:r>
              <a:rPr lang="en-US" sz="2800" dirty="0" smtClean="0"/>
              <a:t>method call is found by matching </a:t>
            </a:r>
            <a:r>
              <a:rPr lang="en-US" sz="2800" dirty="0" smtClean="0"/>
              <a:t>the </a:t>
            </a:r>
            <a:r>
              <a:rPr lang="en-US" sz="2800" dirty="0" smtClean="0"/>
              <a:t>number and type </a:t>
            </a:r>
            <a:r>
              <a:rPr lang="en-US" sz="2800" dirty="0" smtClean="0"/>
              <a:t>of arguments </a:t>
            </a:r>
            <a:r>
              <a:rPr lang="en-US" sz="2800" dirty="0" smtClean="0"/>
              <a:t>to the parameter list of each overloaded method</a:t>
            </a:r>
            <a:endParaRPr lang="en-US" sz="2800" dirty="0" smtClean="0"/>
          </a:p>
          <a:p>
            <a:pPr>
              <a:lnSpc>
                <a:spcPct val="110000"/>
              </a:lnSpc>
            </a:pPr>
            <a:r>
              <a:rPr lang="en-US" sz="2800" dirty="0" smtClean="0"/>
              <a:t>Methods can't </a:t>
            </a:r>
            <a:r>
              <a:rPr lang="en-US" sz="2800" dirty="0" smtClean="0"/>
              <a:t>be overloaded when all that is different is the return </a:t>
            </a:r>
            <a:r>
              <a:rPr lang="en-US" sz="2800" dirty="0" smtClean="0"/>
              <a:t>type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The parameter list must be different!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800" dirty="0" smtClean="0"/>
              <a:t>An exact </a:t>
            </a:r>
            <a:r>
              <a:rPr lang="en-US" sz="2800" dirty="0" smtClean="0"/>
              <a:t>match </a:t>
            </a:r>
            <a:r>
              <a:rPr lang="en-US" sz="2800" dirty="0" smtClean="0"/>
              <a:t>from arguments to parameters is sought out </a:t>
            </a:r>
            <a:r>
              <a:rPr lang="en-US" sz="2800" dirty="0" smtClean="0"/>
              <a:t>first, then </a:t>
            </a:r>
            <a:r>
              <a:rPr lang="en-US" sz="2800" dirty="0" smtClean="0"/>
              <a:t>if necessary automatic </a:t>
            </a:r>
            <a:r>
              <a:rPr lang="en-US" sz="2800" dirty="0" smtClean="0"/>
              <a:t>conversions </a:t>
            </a:r>
            <a:r>
              <a:rPr lang="en-US" sz="2800" dirty="0" smtClean="0"/>
              <a:t>are used to convert arguments to other types (for </a:t>
            </a:r>
            <a:r>
              <a:rPr lang="en-US" sz="2800" dirty="0" smtClean="0"/>
              <a:t>example, from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/>
              <a:t>to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double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19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Write two </a:t>
            </a:r>
            <a:r>
              <a:rPr lang="en-US" dirty="0" smtClean="0"/>
              <a:t>methods named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area()</a:t>
            </a:r>
            <a:r>
              <a:rPr lang="en-US" dirty="0" smtClean="0"/>
              <a:t>.  One should compute the area of a circle and so has a single argument, which is the radius.  The second should compute the area of a rectangle and so has two arguments, which are the length and the width.  Write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main()</a:t>
            </a:r>
            <a:r>
              <a:rPr lang="en-US" dirty="0" smtClean="0"/>
              <a:t> </a:t>
            </a:r>
            <a:r>
              <a:rPr lang="en-US" dirty="0" smtClean="0"/>
              <a:t>method to </a:t>
            </a:r>
            <a:r>
              <a:rPr lang="en-US" dirty="0" smtClean="0"/>
              <a:t>test them both.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5912" y="2255837"/>
            <a:ext cx="9448800" cy="371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(4.5, 10);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Area of rectangle with sides 4.5 and 10 is %.3f%n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(5.2);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Area of circle with radius 5.2 is %.3f%n"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area(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area(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Write three </a:t>
            </a:r>
            <a:r>
              <a:rPr lang="en-US" dirty="0" smtClean="0"/>
              <a:t>methods named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displayResult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>that </a:t>
            </a:r>
            <a:r>
              <a:rPr lang="en-US" dirty="0" smtClean="0"/>
              <a:t>print a single value to the screen.  </a:t>
            </a:r>
            <a:r>
              <a:rPr lang="en-US" dirty="0" smtClean="0"/>
              <a:t>One </a:t>
            </a:r>
            <a:r>
              <a:rPr lang="en-US" dirty="0" smtClean="0"/>
              <a:t>prints </a:t>
            </a:r>
            <a:r>
              <a:rPr lang="en-US" dirty="0" smtClean="0"/>
              <a:t>an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value </a:t>
            </a:r>
            <a:r>
              <a:rPr lang="en-US" dirty="0" smtClean="0"/>
              <a:t>(as a whole number), </a:t>
            </a:r>
            <a:r>
              <a:rPr lang="en-US" dirty="0" smtClean="0"/>
              <a:t>one </a:t>
            </a:r>
            <a:r>
              <a:rPr lang="en-US" dirty="0" smtClean="0"/>
              <a:t>prints </a:t>
            </a:r>
            <a:r>
              <a:rPr lang="en-US" dirty="0" smtClean="0"/>
              <a:t>a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value (with 3 decimal places of accuracy), </a:t>
            </a:r>
            <a:r>
              <a:rPr lang="en-US" dirty="0" smtClean="0"/>
              <a:t>and one </a:t>
            </a:r>
            <a:r>
              <a:rPr lang="en-US" dirty="0" smtClean="0">
                <a:cs typeface="Consolas" pitchFamily="49" charset="0"/>
              </a:rPr>
              <a:t>prints</a:t>
            </a:r>
            <a:r>
              <a:rPr lang="en-US" dirty="0" smtClean="0"/>
              <a:t>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value</a:t>
            </a:r>
            <a:r>
              <a:rPr lang="en-US" dirty="0" smtClean="0"/>
              <a:t>. </a:t>
            </a:r>
            <a:r>
              <a:rPr lang="en-US" dirty="0" smtClean="0"/>
              <a:t>Write </a:t>
            </a:r>
            <a:r>
              <a:rPr lang="en-US" dirty="0" smtClean="0"/>
              <a:t>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main()</a:t>
            </a:r>
            <a:r>
              <a:rPr lang="en-US" dirty="0" smtClean="0"/>
              <a:t> </a:t>
            </a:r>
            <a:r>
              <a:rPr lang="en-US" dirty="0" smtClean="0"/>
              <a:t>method </a:t>
            </a:r>
            <a:r>
              <a:rPr lang="en-US" dirty="0" smtClean="0"/>
              <a:t>to test all three.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AE1A2C68-3AE8-4636-B266-E43DAA38822E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49AC0599-F6D6-4661-A444-01CF26CBDAF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69</TotalTime>
  <Words>457</Words>
  <Application>Microsoft Office PowerPoint</Application>
  <PresentationFormat>Custom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Bitstream Vera Serif</vt:lpstr>
      <vt:lpstr>Calibri</vt:lpstr>
      <vt:lpstr>Comic Sans MS</vt:lpstr>
      <vt:lpstr>Consolas</vt:lpstr>
      <vt:lpstr>Cordia New</vt:lpstr>
      <vt:lpstr>Georgia</vt:lpstr>
      <vt:lpstr>msmincho</vt:lpstr>
      <vt:lpstr>Tahoma</vt:lpstr>
      <vt:lpstr>Times New Roman</vt:lpstr>
      <vt:lpstr>Verdana</vt:lpstr>
      <vt:lpstr>Wingdings</vt:lpstr>
      <vt:lpstr>comp128</vt:lpstr>
      <vt:lpstr>comp128 title</vt:lpstr>
      <vt:lpstr>WIT COMP1000</vt:lpstr>
      <vt:lpstr>Method Overloading</vt:lpstr>
      <vt:lpstr>Method Overloading</vt:lpstr>
      <vt:lpstr>Example</vt:lpstr>
      <vt:lpstr>Example</vt:lpstr>
      <vt:lpstr>Overloading Rules and Gotchas</vt:lpstr>
      <vt:lpstr>Exercise</vt:lpstr>
      <vt:lpstr>Answer</vt:lpstr>
      <vt:lpstr>Exercise</vt:lpstr>
      <vt:lpstr>Answer</vt:lpstr>
      <vt:lpstr>Take Home Points</vt:lpstr>
    </vt:vector>
  </TitlesOfParts>
  <Company>Wentworth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Charlie</dc:creator>
  <cp:lastModifiedBy>Wiseman, Charles</cp:lastModifiedBy>
  <cp:revision>7</cp:revision>
  <cp:lastPrinted>1601-01-01T00:00:00Z</cp:lastPrinted>
  <dcterms:created xsi:type="dcterms:W3CDTF">2015-10-16T11:26:05Z</dcterms:created>
  <dcterms:modified xsi:type="dcterms:W3CDTF">2015-10-18T19:12:47Z</dcterms:modified>
</cp:coreProperties>
</file>