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29"/>
  </p:notesMasterIdLst>
  <p:sldIdLst>
    <p:sldId id="258" r:id="rId3"/>
    <p:sldId id="261" r:id="rId4"/>
    <p:sldId id="262" r:id="rId5"/>
    <p:sldId id="28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1367" autoAdjust="0"/>
  </p:normalViewPr>
  <p:slideViewPr>
    <p:cSldViewPr>
      <p:cViewPr varScale="1">
        <p:scale>
          <a:sx n="82" d="100"/>
          <a:sy n="82" d="100"/>
        </p:scale>
        <p:origin x="129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1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the output of the below code?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812" y="2484437"/>
            <a:ext cx="81534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[4];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3;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2;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1711" y="3330719"/>
            <a:ext cx="5038725" cy="1540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2</a:t>
            </a:r>
          </a:p>
          <a:p>
            <a:r>
              <a:rPr lang="en-US" dirty="0">
                <a:latin typeface="Consolas"/>
              </a:rPr>
              <a:t>1</a:t>
            </a:r>
          </a:p>
          <a:p>
            <a:r>
              <a:rPr lang="en-US" dirty="0">
                <a:latin typeface="Consolas"/>
              </a:rPr>
              <a:t>3</a:t>
            </a:r>
          </a:p>
          <a:p>
            <a:r>
              <a:rPr lang="en-US" dirty="0">
                <a:latin typeface="Consola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8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dirty="0" smtClean="0"/>
              <a:t>creates an </a:t>
            </a:r>
            <a:r>
              <a:rPr lang="en-US" dirty="0"/>
              <a:t>array of 1000 integer values and initializes all 1000 values to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0312" y="3338435"/>
            <a:ext cx="82296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[1000];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 can also initialize arrays when you declare them using special syntax with curly braces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Above example is equivalent to: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0233" y="3429458"/>
            <a:ext cx="6532558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 {513, 343, 279, 409, 651, 222};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518568" y="4694237"/>
            <a:ext cx="5038725" cy="24634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[6];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513;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343;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279;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409;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651;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222;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use any one element of an array anywhere you can use a variable of the same type</a:t>
            </a:r>
          </a:p>
          <a:p>
            <a:pPr lvl="1"/>
            <a:r>
              <a:rPr lang="en-US" dirty="0" smtClean="0"/>
              <a:t>Assigning values</a:t>
            </a:r>
          </a:p>
          <a:p>
            <a:pPr lvl="1"/>
            <a:r>
              <a:rPr lang="en-US" dirty="0" smtClean="0"/>
              <a:t>In equations</a:t>
            </a:r>
          </a:p>
          <a:p>
            <a:pPr lvl="1"/>
            <a:r>
              <a:rPr lang="en-US" dirty="0" smtClean="0"/>
              <a:t>With input and output statements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As method arguments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2212" y="1417637"/>
            <a:ext cx="7848600" cy="5657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[4] *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[3]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 =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doSomething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[3]);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"]="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doSomething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10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312" y="1687512"/>
            <a:ext cx="9829800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Entire arrays can be passed as methods arguments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Array parameters in a method are a bit different than other parameters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to indicate the parameter is an array parameter, for example: 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Important difference: any changes made to array elements in the method are permanent after the method is finished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In other words, changes made to the array in the method are actually being made to the array in main() (or whoever called the method)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It actually passes a </a:t>
            </a:r>
            <a:r>
              <a:rPr lang="en-US" sz="2400" i="1" dirty="0" smtClean="0"/>
              <a:t>reference</a:t>
            </a:r>
            <a:r>
              <a:rPr lang="en-US" sz="2400" dirty="0" smtClean="0"/>
              <a:t> into </a:t>
            </a:r>
            <a:r>
              <a:rPr lang="en-US" sz="2400" dirty="0"/>
              <a:t>the </a:t>
            </a:r>
            <a:r>
              <a:rPr lang="en-US" sz="2400" dirty="0" smtClean="0"/>
              <a:t>method (more on this later)</a:t>
            </a: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48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6112" y="1396374"/>
            <a:ext cx="6019800" cy="5526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[6];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6 integers: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2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32731" y="1353131"/>
            <a:ext cx="7167562" cy="5822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[6];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integers: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array</a:t>
            </a:r>
            <a:r>
              <a:rPr lang="en-US" dirty="0" smtClean="0"/>
              <a:t> is a list of variables of the same type, that represents a set of related values</a:t>
            </a:r>
          </a:p>
          <a:p>
            <a:r>
              <a:rPr lang="en-US" dirty="0" smtClean="0"/>
              <a:t>For example, say you need to keep track of the cost of 1000 items</a:t>
            </a:r>
          </a:p>
          <a:p>
            <a:r>
              <a:rPr lang="en-US" dirty="0" smtClean="0"/>
              <a:t>You could declare 1000 double variables: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cost0,cost1,cost2,cost3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Or you could use an array!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method named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that increments every value in an integer array by one.  The array must be passed as an argument to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5712" y="1531644"/>
            <a:ext cx="6477001" cy="541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[6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integers: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]++;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Arrays do not have to be completely "full"</a:t>
            </a:r>
          </a:p>
          <a:p>
            <a:r>
              <a:rPr lang="en-US" sz="2800" dirty="0" smtClean="0"/>
              <a:t>Every element in an array of numeric types is initialized with a value of zero at array creation time</a:t>
            </a:r>
          </a:p>
          <a:p>
            <a:pPr lvl="1"/>
            <a:r>
              <a:rPr lang="en-US" sz="2400" dirty="0" smtClean="0"/>
              <a:t>Other types of arrays are initialized to reasonable default values</a:t>
            </a:r>
          </a:p>
          <a:p>
            <a:r>
              <a:rPr lang="en-US" sz="2800" dirty="0" smtClean="0"/>
              <a:t>So, you don't have to put a value into every element</a:t>
            </a:r>
          </a:p>
          <a:p>
            <a:r>
              <a:rPr lang="en-US" sz="2800" dirty="0" smtClean="0"/>
              <a:t>Depending on your program, you will likely need to keep track of how many elements are actually used in the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4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312" y="1341437"/>
            <a:ext cx="9296400" cy="5806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[20];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up to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integers (stopping with a negative value):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 &amp;&amp;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Sometimes you want to search an array for a particular value or </a:t>
            </a:r>
            <a:r>
              <a:rPr lang="en-US" i="1" dirty="0" smtClean="0"/>
              <a:t>target</a:t>
            </a:r>
            <a:endParaRPr lang="en-US" dirty="0" smtClean="0"/>
          </a:p>
          <a:p>
            <a:r>
              <a:rPr lang="en-US" dirty="0" smtClean="0"/>
              <a:t>Look through every element and return the index of one matching element (usually the first)</a:t>
            </a:r>
          </a:p>
          <a:p>
            <a:r>
              <a:rPr lang="en-US" dirty="0" smtClean="0"/>
              <a:t>If no element matches the target then usually return -1, since that is never a valid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3038" y="1417637"/>
            <a:ext cx="7559675" cy="601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{4, 11, -3, 0, 46, 11, 9, -77, 3, 11};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target_value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value to search for: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target_value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target_value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-1)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"Target not found!"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"Target found at index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	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haystack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needle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haystack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haystack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needle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Arrays are useful when you need to keep track of many related values</a:t>
            </a:r>
          </a:p>
          <a:p>
            <a:r>
              <a:rPr lang="en-US" sz="2800" dirty="0" smtClean="0"/>
              <a:t>Arrays are almost always used together with loops</a:t>
            </a:r>
          </a:p>
          <a:p>
            <a:r>
              <a:rPr lang="en-US" sz="2800" dirty="0" smtClean="0"/>
              <a:t>Array elements can be used anywhere a single variable of the same type can be used</a:t>
            </a:r>
          </a:p>
          <a:p>
            <a:r>
              <a:rPr lang="en-US" sz="2800" dirty="0" smtClean="0"/>
              <a:t>Entire arrays can be passed to methods as array arguments</a:t>
            </a:r>
          </a:p>
          <a:p>
            <a:pPr lvl="1"/>
            <a:r>
              <a:rPr lang="en-US" sz="2400" dirty="0" smtClean="0"/>
              <a:t>Changes made to the array in the method affect the array in the calling method</a:t>
            </a:r>
          </a:p>
        </p:txBody>
      </p:sp>
    </p:spTree>
    <p:extLst>
      <p:ext uri="{BB962C8B-B14F-4D97-AF65-F5344CB8AC3E}">
        <p14:creationId xmlns:p14="http://schemas.microsoft.com/office/powerpoint/2010/main" val="4048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512" y="1570037"/>
            <a:ext cx="9677400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an array is similar to declaring other variables, with some new Java syntax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new special symbols we'll be using to denote arrays are brackets []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general idea is to create a collection of variables all of the same type in one step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Here is an example to create an array named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that </a:t>
            </a:r>
            <a:r>
              <a:rPr lang="en-US" dirty="0"/>
              <a:t>holds 1000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values: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4792" y="6270511"/>
            <a:ext cx="7643439" cy="574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[1000];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51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2415147"/>
            <a:ext cx="9143999" cy="45650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with the variable type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/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…) that you want to store in the array followed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Then comes the array name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cost</a:t>
            </a:r>
            <a:r>
              <a:rPr lang="en-US" dirty="0"/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x</a:t>
            </a:r>
            <a:r>
              <a:rPr lang="en-US" dirty="0"/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vals</a:t>
            </a:r>
            <a:r>
              <a:rPr lang="en-US" dirty="0"/>
              <a:t>, …)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Next is the Java keyword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 </a:t>
            </a:r>
            <a:r>
              <a:rPr lang="en-US" dirty="0" smtClean="0"/>
              <a:t>followed by the type again and the size of the array in brackets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i="1" dirty="0"/>
              <a:t>elements</a:t>
            </a:r>
            <a:r>
              <a:rPr lang="en-US" dirty="0"/>
              <a:t> in the array, or the total number of values that the array can </a:t>
            </a:r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4792" y="1562286"/>
            <a:ext cx="7643439" cy="574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[1000];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816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think of creating an array as declaring the same number of individual variables</a:t>
            </a:r>
          </a:p>
          <a:p>
            <a:r>
              <a:rPr lang="en-US" dirty="0" smtClean="0"/>
              <a:t>Example declaring an array of 8 integers named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</a:t>
            </a:r>
            <a:r>
              <a:rPr lang="en-US" dirty="0" smtClean="0"/>
              <a:t>:</a:t>
            </a:r>
          </a:p>
          <a:p>
            <a:pPr marL="182880" indent="0">
              <a:buNone/>
            </a:pPr>
            <a:endParaRPr lang="en-US" dirty="0"/>
          </a:p>
          <a:p>
            <a:r>
              <a:rPr lang="en-US" dirty="0" smtClean="0"/>
              <a:t>This is similar to (but not exactly the same as) declaring 8 separate integers: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20912" y="4237037"/>
            <a:ext cx="5311069" cy="51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[8];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239712" y="6413398"/>
            <a:ext cx="9677400" cy="36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3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actually use an individual element in the array, you specify the </a:t>
            </a:r>
            <a:r>
              <a:rPr lang="en-US" i="1" dirty="0" smtClean="0"/>
              <a:t>index</a:t>
            </a:r>
            <a:r>
              <a:rPr lang="en-US" dirty="0" smtClean="0"/>
              <a:t> of the element in brackets</a:t>
            </a:r>
          </a:p>
          <a:p>
            <a:r>
              <a:rPr lang="en-US" dirty="0" smtClean="0"/>
              <a:t>Be careful not to confuse the two uses of brackets (creation versus use)</a:t>
            </a:r>
          </a:p>
          <a:p>
            <a:r>
              <a:rPr lang="en-US" dirty="0" smtClean="0"/>
              <a:t>Example array of 15 integers named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dirty="0" smtClean="0"/>
              <a:t>, and setting the value at index 7 to 10: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512" y="6142037"/>
            <a:ext cx="873283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[15];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an array of 15 </a:t>
            </a:r>
            <a:r>
              <a:rPr lang="en-US" sz="2000" u="sng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values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 = 10;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assign element 7 a value of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03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0620" y="1427200"/>
            <a:ext cx="9069387" cy="1828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Arrays are stored in memory so that all the elements in the array are next to each other, in order: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11512" y="37896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5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0754" y="3373480"/>
            <a:ext cx="12331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ddress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11511" y="40563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-8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0" y="43230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11512" y="45897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-4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1509" y="48564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17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11508" y="51231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4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11507" y="53898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11509" y="56565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11512" y="59232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11511" y="61899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11510" y="64566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11512" y="6723372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2432" y="3726045"/>
            <a:ext cx="771365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2432" y="39927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2431" y="42594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1008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2430" y="45261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1012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2429" y="47928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1016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2428" y="50595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1020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62427" y="53262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1024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2426" y="55929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1028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2425" y="58596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1032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2424" y="61263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1036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2423" y="63930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1040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2422" y="6659745"/>
            <a:ext cx="7489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1044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1097" y="3373480"/>
            <a:ext cx="90441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0493" y="3370572"/>
            <a:ext cx="12400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27265" y="6754545"/>
            <a:ext cx="39305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7068" y="3691137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counts[0]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7068" y="39927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counts[1]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7073" y="42594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counts[2]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7068" y="45261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counts[3]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7073" y="47928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counts[4]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27073" y="50595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counts[5]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27068" y="5326245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counts[6]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7073" y="5592673"/>
            <a:ext cx="145424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counts[7]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69780" y="2906808"/>
            <a:ext cx="5311069" cy="51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counts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[8];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68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 and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Arrays start at index 0 and go through index size–1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2400" dirty="0" smtClean="0"/>
              <a:t> to get the size of the array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Arrays do NOT start at index 1!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Array indices do not have to be hard coded, they can be any expression that evaluates to an integer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Example of initializing an array so that all elements have an initial value of 50: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9812" y="5459615"/>
            <a:ext cx="81534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[64];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temperatures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50;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Bounds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You always have to ensure that your program only uses valid elements/indices for an array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You can never access an index of less than 0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You can never access an index greater than or equal to the length of the array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If you try to access an element outside of the bounds of the array, Java will give you an </a:t>
            </a:r>
            <a:r>
              <a:rPr lang="en-US" sz="2800" dirty="0" err="1" smtClean="0"/>
              <a:t>ArrayIndexOutOfBoundsException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58912" y="5380037"/>
            <a:ext cx="73152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 5;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u="sng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[9] = -6;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000" u="sng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[-1] = 0;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out of bounds error!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[10] = 3;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out of bounds error!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168</TotalTime>
  <Words>1215</Words>
  <Application>Microsoft Office PowerPoint</Application>
  <PresentationFormat>Custom</PresentationFormat>
  <Paragraphs>304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Arrays</vt:lpstr>
      <vt:lpstr>Creating Arrays</vt:lpstr>
      <vt:lpstr>Creating Arrays</vt:lpstr>
      <vt:lpstr>Collection of Variables</vt:lpstr>
      <vt:lpstr>Accessing Array Elements</vt:lpstr>
      <vt:lpstr>Arrays in Memory</vt:lpstr>
      <vt:lpstr>Array Elements and Length</vt:lpstr>
      <vt:lpstr>Out of Bounds Errors</vt:lpstr>
      <vt:lpstr>Exercise</vt:lpstr>
      <vt:lpstr>Answer</vt:lpstr>
      <vt:lpstr>Exercise</vt:lpstr>
      <vt:lpstr>Answer</vt:lpstr>
      <vt:lpstr>Initializing Arrays</vt:lpstr>
      <vt:lpstr>Array Elements</vt:lpstr>
      <vt:lpstr>Examples</vt:lpstr>
      <vt:lpstr>Arrays as Method Arguments</vt:lpstr>
      <vt:lpstr>Example</vt:lpstr>
      <vt:lpstr>Another Example</vt:lpstr>
      <vt:lpstr>Exercise</vt:lpstr>
      <vt:lpstr>Answer</vt:lpstr>
      <vt:lpstr>Partially Filled Arrays</vt:lpstr>
      <vt:lpstr>Example</vt:lpstr>
      <vt:lpstr>Searching an Array</vt:lpstr>
      <vt:lpstr>Example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Charlie</cp:lastModifiedBy>
  <cp:revision>16</cp:revision>
  <cp:lastPrinted>1601-01-01T00:00:00Z</cp:lastPrinted>
  <dcterms:created xsi:type="dcterms:W3CDTF">2015-10-19T23:16:22Z</dcterms:created>
  <dcterms:modified xsi:type="dcterms:W3CDTF">2015-10-26T14:59:41Z</dcterms:modified>
</cp:coreProperties>
</file>