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3.xml" ContentType="application/vnd.openxmlformats-officedocument.theme+xml"/>
  <Override PartName="/ppt/slideLayouts/slideLayout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51" r:id="rId2"/>
    <p:sldMasterId id="2147483655" r:id="rId3"/>
    <p:sldMasterId id="2147483658" r:id="rId4"/>
  </p:sldMasterIdLst>
  <p:notesMasterIdLst>
    <p:notesMasterId r:id="rId33"/>
  </p:notesMasterIdLst>
  <p:sldIdLst>
    <p:sldId id="258" r:id="rId5"/>
    <p:sldId id="261" r:id="rId6"/>
    <p:sldId id="262" r:id="rId7"/>
    <p:sldId id="263" r:id="rId8"/>
    <p:sldId id="264" r:id="rId9"/>
    <p:sldId id="265" r:id="rId10"/>
    <p:sldId id="266" r:id="rId11"/>
    <p:sldId id="294" r:id="rId12"/>
    <p:sldId id="295" r:id="rId13"/>
    <p:sldId id="267" r:id="rId14"/>
    <p:sldId id="268" r:id="rId15"/>
    <p:sldId id="288" r:id="rId16"/>
    <p:sldId id="289" r:id="rId17"/>
    <p:sldId id="269" r:id="rId18"/>
    <p:sldId id="270" r:id="rId19"/>
    <p:sldId id="292" r:id="rId20"/>
    <p:sldId id="293" r:id="rId21"/>
    <p:sldId id="271" r:id="rId22"/>
    <p:sldId id="272" r:id="rId23"/>
    <p:sldId id="275" r:id="rId24"/>
    <p:sldId id="276" r:id="rId25"/>
    <p:sldId id="282" r:id="rId26"/>
    <p:sldId id="283" r:id="rId27"/>
    <p:sldId id="277" r:id="rId28"/>
    <p:sldId id="278" r:id="rId29"/>
    <p:sldId id="279" r:id="rId30"/>
    <p:sldId id="280" r:id="rId31"/>
    <p:sldId id="281" r:id="rId32"/>
  </p:sldIdLst>
  <p:sldSz cx="10080625" cy="7559675"/>
  <p:notesSz cx="7772400" cy="10058400"/>
  <p:defaultTextStyle>
    <a:defPPr>
      <a:defRPr lang="en-US"/>
    </a:defPPr>
    <a:lvl1pPr algn="l" defTabSz="449263" rtl="0" fontAlgn="base" hangingPunct="0">
      <a:lnSpc>
        <a:spcPct val="98000"/>
      </a:lnSpc>
      <a:spcBef>
        <a:spcPct val="0"/>
      </a:spcBef>
      <a:spcAft>
        <a:spcPct val="0"/>
      </a:spcAft>
      <a:buClr>
        <a:srgbClr val="000000"/>
      </a:buClr>
      <a:buSzPct val="100000"/>
      <a:buFont typeface="Times New Roman" pitchFamily="16" charset="0"/>
      <a:defRPr sz="2400" kern="1200">
        <a:solidFill>
          <a:schemeClr val="tx1"/>
        </a:solidFill>
        <a:latin typeface="Bitstream Vera Serif" pitchFamily="16" charset="0"/>
        <a:ea typeface="+mn-ea"/>
        <a:cs typeface="+mn-cs"/>
      </a:defRPr>
    </a:lvl1pPr>
    <a:lvl2pPr marL="742950" indent="-285750" algn="l" defTabSz="449263" rtl="0" fontAlgn="base" hangingPunct="0">
      <a:lnSpc>
        <a:spcPct val="98000"/>
      </a:lnSpc>
      <a:spcBef>
        <a:spcPct val="0"/>
      </a:spcBef>
      <a:spcAft>
        <a:spcPct val="0"/>
      </a:spcAft>
      <a:buClr>
        <a:srgbClr val="000000"/>
      </a:buClr>
      <a:buSzPct val="100000"/>
      <a:buFont typeface="Times New Roman" pitchFamily="16" charset="0"/>
      <a:defRPr sz="2400" kern="1200">
        <a:solidFill>
          <a:schemeClr val="tx1"/>
        </a:solidFill>
        <a:latin typeface="Bitstream Vera Serif" pitchFamily="16" charset="0"/>
        <a:ea typeface="+mn-ea"/>
        <a:cs typeface="+mn-cs"/>
      </a:defRPr>
    </a:lvl2pPr>
    <a:lvl3pPr marL="1143000" indent="-228600" algn="l" defTabSz="449263" rtl="0" fontAlgn="base" hangingPunct="0">
      <a:lnSpc>
        <a:spcPct val="98000"/>
      </a:lnSpc>
      <a:spcBef>
        <a:spcPct val="0"/>
      </a:spcBef>
      <a:spcAft>
        <a:spcPct val="0"/>
      </a:spcAft>
      <a:buClr>
        <a:srgbClr val="000000"/>
      </a:buClr>
      <a:buSzPct val="100000"/>
      <a:buFont typeface="Times New Roman" pitchFamily="16" charset="0"/>
      <a:defRPr sz="2400" kern="1200">
        <a:solidFill>
          <a:schemeClr val="tx1"/>
        </a:solidFill>
        <a:latin typeface="Bitstream Vera Serif" pitchFamily="16" charset="0"/>
        <a:ea typeface="+mn-ea"/>
        <a:cs typeface="+mn-cs"/>
      </a:defRPr>
    </a:lvl3pPr>
    <a:lvl4pPr marL="1600200" indent="-228600" algn="l" defTabSz="449263" rtl="0" fontAlgn="base" hangingPunct="0">
      <a:lnSpc>
        <a:spcPct val="98000"/>
      </a:lnSpc>
      <a:spcBef>
        <a:spcPct val="0"/>
      </a:spcBef>
      <a:spcAft>
        <a:spcPct val="0"/>
      </a:spcAft>
      <a:buClr>
        <a:srgbClr val="000000"/>
      </a:buClr>
      <a:buSzPct val="100000"/>
      <a:buFont typeface="Times New Roman" pitchFamily="16" charset="0"/>
      <a:defRPr sz="2400" kern="1200">
        <a:solidFill>
          <a:schemeClr val="tx1"/>
        </a:solidFill>
        <a:latin typeface="Bitstream Vera Serif" pitchFamily="16" charset="0"/>
        <a:ea typeface="+mn-ea"/>
        <a:cs typeface="+mn-cs"/>
      </a:defRPr>
    </a:lvl4pPr>
    <a:lvl5pPr marL="2057400" indent="-228600" algn="l" defTabSz="449263" rtl="0" fontAlgn="base" hangingPunct="0">
      <a:lnSpc>
        <a:spcPct val="98000"/>
      </a:lnSpc>
      <a:spcBef>
        <a:spcPct val="0"/>
      </a:spcBef>
      <a:spcAft>
        <a:spcPct val="0"/>
      </a:spcAft>
      <a:buClr>
        <a:srgbClr val="000000"/>
      </a:buClr>
      <a:buSzPct val="100000"/>
      <a:buFont typeface="Times New Roman" pitchFamily="16" charset="0"/>
      <a:defRPr sz="2400" kern="1200">
        <a:solidFill>
          <a:schemeClr val="tx1"/>
        </a:solidFill>
        <a:latin typeface="Bitstream Vera Serif" pitchFamily="16" charset="0"/>
        <a:ea typeface="+mn-ea"/>
        <a:cs typeface="+mn-cs"/>
      </a:defRPr>
    </a:lvl5pPr>
    <a:lvl6pPr marL="2286000" algn="l" defTabSz="914400" rtl="0" eaLnBrk="1" latinLnBrk="0" hangingPunct="1">
      <a:defRPr sz="2400" kern="1200">
        <a:solidFill>
          <a:schemeClr val="tx1"/>
        </a:solidFill>
        <a:latin typeface="Bitstream Vera Serif" pitchFamily="16" charset="0"/>
        <a:ea typeface="+mn-ea"/>
        <a:cs typeface="+mn-cs"/>
      </a:defRPr>
    </a:lvl6pPr>
    <a:lvl7pPr marL="2743200" algn="l" defTabSz="914400" rtl="0" eaLnBrk="1" latinLnBrk="0" hangingPunct="1">
      <a:defRPr sz="2400" kern="1200">
        <a:solidFill>
          <a:schemeClr val="tx1"/>
        </a:solidFill>
        <a:latin typeface="Bitstream Vera Serif" pitchFamily="16" charset="0"/>
        <a:ea typeface="+mn-ea"/>
        <a:cs typeface="+mn-cs"/>
      </a:defRPr>
    </a:lvl7pPr>
    <a:lvl8pPr marL="3200400" algn="l" defTabSz="914400" rtl="0" eaLnBrk="1" latinLnBrk="0" hangingPunct="1">
      <a:defRPr sz="2400" kern="1200">
        <a:solidFill>
          <a:schemeClr val="tx1"/>
        </a:solidFill>
        <a:latin typeface="Bitstream Vera Serif" pitchFamily="16" charset="0"/>
        <a:ea typeface="+mn-ea"/>
        <a:cs typeface="+mn-cs"/>
      </a:defRPr>
    </a:lvl8pPr>
    <a:lvl9pPr marL="3657600" algn="l" defTabSz="914400" rtl="0" eaLnBrk="1" latinLnBrk="0" hangingPunct="1">
      <a:defRPr sz="2400" kern="1200">
        <a:solidFill>
          <a:schemeClr val="tx1"/>
        </a:solidFill>
        <a:latin typeface="Bitstream Vera Serif" pitchFamily="16"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820000"/>
    <a:srgbClr val="640000"/>
    <a:srgbClr val="928F00"/>
    <a:srgbClr val="E3DE00"/>
    <a:srgbClr val="C9C400"/>
    <a:srgbClr val="FFFF66"/>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1367" autoAdjust="0"/>
  </p:normalViewPr>
  <p:slideViewPr>
    <p:cSldViewPr>
      <p:cViewPr varScale="1">
        <p:scale>
          <a:sx n="120" d="100"/>
          <a:sy n="120" d="100"/>
        </p:scale>
        <p:origin x="1026" y="114"/>
      </p:cViewPr>
      <p:guideLst>
        <p:guide orient="horz" pos="2160"/>
        <p:guide pos="2880"/>
      </p:guideLst>
    </p:cSldViewPr>
  </p:slideViewPr>
  <p:outlineViewPr>
    <p:cViewPr varScale="1">
      <p:scale>
        <a:sx n="170" d="200"/>
        <a:sy n="170" d="2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59" d="100"/>
          <a:sy n="59" d="100"/>
        </p:scale>
        <p:origin x="-175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9" name="Rectangle 1"/>
          <p:cNvSpPr>
            <a:spLocks noGrp="1" noRot="1" noChangeAspect="1" noChangeArrowheads="1"/>
          </p:cNvSpPr>
          <p:nvPr>
            <p:ph type="sldImg"/>
          </p:nvPr>
        </p:nvSpPr>
        <p:spPr bwMode="auto">
          <a:xfrm>
            <a:off x="1587500" y="1006475"/>
            <a:ext cx="4594225" cy="3444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2050" name="Rectangle 2"/>
          <p:cNvSpPr>
            <a:spLocks noGrp="1" noChangeArrowheads="1"/>
          </p:cNvSpPr>
          <p:nvPr>
            <p:ph type="body"/>
          </p:nvPr>
        </p:nvSpPr>
        <p:spPr bwMode="auto">
          <a:xfrm>
            <a:off x="1185863" y="4787900"/>
            <a:ext cx="5405437" cy="3824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endParaRPr lang="en-US" smtClean="0"/>
          </a:p>
        </p:txBody>
      </p:sp>
    </p:spTree>
    <p:extLst>
      <p:ext uri="{BB962C8B-B14F-4D97-AF65-F5344CB8AC3E}">
        <p14:creationId xmlns:p14="http://schemas.microsoft.com/office/powerpoint/2010/main" val="3971403428"/>
      </p:ext>
    </p:extLst>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pitchFamily="16" charset="0"/>
              <a:buNone/>
              <a:tabLst/>
              <a:defRPr/>
            </a:pPr>
            <a:r>
              <a:rPr lang="en-US" dirty="0" smtClean="0"/>
              <a:t>WIT COMP1000 Computer Science I Course Material by Wentworth</a:t>
            </a:r>
            <a:r>
              <a:rPr lang="en-US" baseline="0" dirty="0" smtClean="0"/>
              <a:t> Institute of Technology</a:t>
            </a:r>
            <a:r>
              <a:rPr lang="en-US" dirty="0" smtClean="0"/>
              <a:t> (http://www.wit.edu/computer-science) is licensed under a Creative Commons Attribution-</a:t>
            </a:r>
            <a:r>
              <a:rPr lang="en-US" dirty="0" err="1" smtClean="0"/>
              <a:t>NonCommercial</a:t>
            </a:r>
            <a:r>
              <a:rPr lang="en-US" dirty="0" smtClean="0"/>
              <a:t> 4.0 International License (http://creativecommons.org/licenses/by-nc/4.0/).</a:t>
            </a:r>
            <a:r>
              <a:rPr lang="en-US" sz="1200" b="0" i="0" kern="1200" dirty="0" smtClean="0">
                <a:solidFill>
                  <a:srgbClr val="000000"/>
                </a:solidFill>
                <a:effectLst/>
                <a:latin typeface="Times New Roman" pitchFamily="16" charset="0"/>
                <a:ea typeface="+mn-ea"/>
                <a:cs typeface="+mn-cs"/>
              </a:rPr>
              <a:t> </a:t>
            </a:r>
            <a:r>
              <a:rPr lang="en-US" sz="1200" b="0" i="0" kern="1200" smtClean="0">
                <a:solidFill>
                  <a:srgbClr val="000000"/>
                </a:solidFill>
                <a:effectLst/>
                <a:latin typeface="Times New Roman" pitchFamily="16" charset="0"/>
                <a:ea typeface="+mn-ea"/>
                <a:cs typeface="+mn-cs"/>
              </a:rPr>
              <a:t>Based on a work at </a:t>
            </a:r>
            <a:r>
              <a:rPr lang="en-US" sz="1200" b="0" i="0" u="none" strike="noStrike" kern="1200" smtClean="0">
                <a:solidFill>
                  <a:srgbClr val="000000"/>
                </a:solidFill>
                <a:effectLst/>
                <a:latin typeface="Times New Roman" pitchFamily="16" charset="0"/>
                <a:ea typeface="+mn-ea"/>
                <a:cs typeface="+mn-cs"/>
              </a:rPr>
              <a:t>https://sites.google.com/site/witcomp128fall2014.</a:t>
            </a:r>
            <a:endParaRPr lang="en-US" smtClean="0"/>
          </a:p>
          <a:p>
            <a:endParaRPr lang="en-US" dirty="0"/>
          </a:p>
        </p:txBody>
      </p:sp>
    </p:spTree>
    <p:extLst>
      <p:ext uri="{BB962C8B-B14F-4D97-AF65-F5344CB8AC3E}">
        <p14:creationId xmlns:p14="http://schemas.microsoft.com/office/powerpoint/2010/main" val="42503018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10" name="Text Placeholder 9"/>
          <p:cNvSpPr>
            <a:spLocks noGrp="1"/>
          </p:cNvSpPr>
          <p:nvPr>
            <p:ph type="body" sz="quarter" idx="10"/>
          </p:nvPr>
        </p:nvSpPr>
        <p:spPr>
          <a:xfrm>
            <a:off x="487167" y="1570037"/>
            <a:ext cx="9143999" cy="5334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5617928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5650" y="1473200"/>
            <a:ext cx="8569325" cy="1620837"/>
          </a:xfrm>
        </p:spPr>
        <p:txBody>
          <a:bodyPr/>
          <a:lstStyle>
            <a:lvl1pPr>
              <a:defRPr/>
            </a:lvl1pPr>
          </a:lstStyle>
          <a:p>
            <a:endParaRPr lang="en-US" dirty="0"/>
          </a:p>
        </p:txBody>
      </p:sp>
      <p:sp>
        <p:nvSpPr>
          <p:cNvPr id="3" name="Subtitle 2"/>
          <p:cNvSpPr>
            <a:spLocks noGrp="1"/>
          </p:cNvSpPr>
          <p:nvPr>
            <p:ph type="subTitle" idx="1"/>
          </p:nvPr>
        </p:nvSpPr>
        <p:spPr>
          <a:xfrm>
            <a:off x="1512888" y="4283075"/>
            <a:ext cx="7056437" cy="1931988"/>
          </a:xfrm>
        </p:spPr>
        <p:txBody>
          <a:bodyPr anchor="ct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93218559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457200" indent="-457200">
              <a:buFont typeface="Wingdings" pitchFamily="2" charset="2"/>
              <a:buChar char="§"/>
              <a:defRPr/>
            </a:lvl1pPr>
            <a:lvl2pPr marL="914400" indent="-457200">
              <a:buFont typeface="Arial" pitchFamily="34" charset="0"/>
              <a:buChar char="•"/>
              <a:defRPr/>
            </a:lvl2pPr>
            <a:lvl3pPr marL="1257300" indent="-342900">
              <a:buFont typeface="Wingdings" pitchFamily="2" charset="2"/>
              <a:buChar char="§"/>
              <a:defRPr/>
            </a:lvl3pPr>
            <a:lvl4pPr marL="1714500" indent="-342900">
              <a:buFont typeface="Arial" pitchFamily="34" charset="0"/>
              <a:buChar char="•"/>
              <a:defRPr/>
            </a:lvl4pPr>
            <a:lvl5pPr marL="2171700" indent="-342900">
              <a:buFont typeface="Wingdings" pitchFamily="2" charset="2"/>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itle 3"/>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9976108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5650" y="1473200"/>
            <a:ext cx="8569325" cy="1620837"/>
          </a:xfrm>
        </p:spPr>
        <p:txBody>
          <a:bodyPr/>
          <a:lstStyle>
            <a:lvl1pPr>
              <a:defRPr/>
            </a:lvl1pPr>
          </a:lstStyle>
          <a:p>
            <a:endParaRPr lang="en-US" dirty="0"/>
          </a:p>
        </p:txBody>
      </p:sp>
      <p:sp>
        <p:nvSpPr>
          <p:cNvPr id="3" name="Subtitle 2"/>
          <p:cNvSpPr>
            <a:spLocks noGrp="1"/>
          </p:cNvSpPr>
          <p:nvPr>
            <p:ph type="subTitle" idx="1"/>
          </p:nvPr>
        </p:nvSpPr>
        <p:spPr>
          <a:xfrm>
            <a:off x="1512888" y="4283075"/>
            <a:ext cx="7056437" cy="1931988"/>
          </a:xfrm>
        </p:spPr>
        <p:txBody>
          <a:bodyPr anchor="ct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72123842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457200" indent="-457200">
              <a:buFont typeface="Wingdings" pitchFamily="2" charset="2"/>
              <a:buChar char="§"/>
              <a:defRPr/>
            </a:lvl1pPr>
            <a:lvl2pPr marL="914400" indent="-457200">
              <a:buFont typeface="Arial" pitchFamily="34" charset="0"/>
              <a:buChar char="•"/>
              <a:defRPr/>
            </a:lvl2pPr>
            <a:lvl3pPr marL="1257300" indent="-342900">
              <a:buFont typeface="Wingdings" pitchFamily="2" charset="2"/>
              <a:buChar char="§"/>
              <a:defRPr/>
            </a:lvl3pPr>
            <a:lvl4pPr marL="1714500" indent="-342900">
              <a:buFont typeface="Arial" pitchFamily="34" charset="0"/>
              <a:buChar char="•"/>
              <a:defRPr/>
            </a:lvl4pPr>
            <a:lvl5pPr marL="2171700" indent="-342900">
              <a:buFont typeface="Wingdings" pitchFamily="2" charset="2"/>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itle 3"/>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9424845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10" name="Text Placeholder 9"/>
          <p:cNvSpPr>
            <a:spLocks noGrp="1"/>
          </p:cNvSpPr>
          <p:nvPr>
            <p:ph type="body" sz="quarter" idx="10"/>
          </p:nvPr>
        </p:nvSpPr>
        <p:spPr>
          <a:xfrm>
            <a:off x="487167" y="1874837"/>
            <a:ext cx="9143999" cy="5029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176229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 Id="rId4" Type="http://schemas.openxmlformats.org/officeDocument/2006/relationships/image" Target="../media/image1.jpeg"/></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5.xml"/><Relationship Id="rId1" Type="http://schemas.openxmlformats.org/officeDocument/2006/relationships/slideLayout" Target="../slideLayouts/slideLayout4.xml"/><Relationship Id="rId4" Type="http://schemas.openxmlformats.org/officeDocument/2006/relationships/image" Target="../media/image2.jpeg"/></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theme" Target="../theme/theme4.xml"/><Relationship Id="rId1"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025" name="Line 1"/>
          <p:cNvSpPr>
            <a:spLocks noChangeShapeType="1"/>
          </p:cNvSpPr>
          <p:nvPr/>
        </p:nvSpPr>
        <p:spPr bwMode="auto">
          <a:xfrm>
            <a:off x="134447" y="7132637"/>
            <a:ext cx="9782665"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027" name="Text Box 3"/>
          <p:cNvSpPr txBox="1">
            <a:spLocks noChangeArrowheads="1"/>
          </p:cNvSpPr>
          <p:nvPr/>
        </p:nvSpPr>
        <p:spPr bwMode="auto">
          <a:xfrm>
            <a:off x="306485" y="7227691"/>
            <a:ext cx="1762027" cy="257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15876" rIns="0" bIns="0"/>
          <a:lstStyle>
            <a:lvl1pPr>
              <a:tabLst>
                <a:tab pos="723900" algn="l"/>
                <a:tab pos="1447800" algn="l"/>
                <a:tab pos="2171700" algn="l"/>
              </a:tabLst>
              <a:defRPr sz="2400">
                <a:solidFill>
                  <a:srgbClr val="000000"/>
                </a:solidFill>
                <a:latin typeface="Bitstream Vera Serif" pitchFamily="16" charset="0"/>
                <a:ea typeface="msmincho" charset="0"/>
                <a:cs typeface="msmincho" charset="0"/>
              </a:defRPr>
            </a:lvl1pPr>
            <a:lvl2pPr>
              <a:tabLst>
                <a:tab pos="723900" algn="l"/>
                <a:tab pos="1447800" algn="l"/>
                <a:tab pos="2171700" algn="l"/>
              </a:tabLst>
              <a:defRPr sz="2400">
                <a:solidFill>
                  <a:srgbClr val="000000"/>
                </a:solidFill>
                <a:latin typeface="Bitstream Vera Serif" pitchFamily="16" charset="0"/>
                <a:ea typeface="msmincho" charset="0"/>
                <a:cs typeface="msmincho" charset="0"/>
              </a:defRPr>
            </a:lvl2pPr>
            <a:lvl3pPr>
              <a:tabLst>
                <a:tab pos="723900" algn="l"/>
                <a:tab pos="1447800" algn="l"/>
                <a:tab pos="2171700" algn="l"/>
              </a:tabLst>
              <a:defRPr sz="2400">
                <a:solidFill>
                  <a:srgbClr val="000000"/>
                </a:solidFill>
                <a:latin typeface="Bitstream Vera Serif" pitchFamily="16" charset="0"/>
                <a:ea typeface="msmincho" charset="0"/>
                <a:cs typeface="msmincho" charset="0"/>
              </a:defRPr>
            </a:lvl3pPr>
            <a:lvl4pPr>
              <a:tabLst>
                <a:tab pos="723900" algn="l"/>
                <a:tab pos="1447800" algn="l"/>
                <a:tab pos="2171700" algn="l"/>
              </a:tabLst>
              <a:defRPr sz="2400">
                <a:solidFill>
                  <a:srgbClr val="000000"/>
                </a:solidFill>
                <a:latin typeface="Bitstream Vera Serif" pitchFamily="16" charset="0"/>
                <a:ea typeface="msmincho" charset="0"/>
                <a:cs typeface="msmincho" charset="0"/>
              </a:defRPr>
            </a:lvl4pPr>
            <a:lvl5pPr>
              <a:tabLst>
                <a:tab pos="723900" algn="l"/>
                <a:tab pos="1447800" algn="l"/>
                <a:tab pos="2171700" algn="l"/>
              </a:tabLst>
              <a:defRPr sz="2400">
                <a:solidFill>
                  <a:srgbClr val="000000"/>
                </a:solidFill>
                <a:latin typeface="Bitstream Vera Serif" pitchFamily="16" charset="0"/>
                <a:ea typeface="msmincho" charset="0"/>
                <a:cs typeface="msmincho" charset="0"/>
              </a:defRPr>
            </a:lvl5pPr>
            <a:lvl6pPr marL="2514600" indent="-228600" defTabSz="449263" fontAlgn="base" hangingPunct="0">
              <a:lnSpc>
                <a:spcPct val="98000"/>
              </a:lnSpc>
              <a:spcBef>
                <a:spcPct val="0"/>
              </a:spcBef>
              <a:spcAft>
                <a:spcPct val="0"/>
              </a:spcAft>
              <a:buClr>
                <a:srgbClr val="000000"/>
              </a:buClr>
              <a:buSzPct val="100000"/>
              <a:buFont typeface="Times New Roman" pitchFamily="16" charset="0"/>
              <a:tabLst>
                <a:tab pos="723900" algn="l"/>
                <a:tab pos="1447800" algn="l"/>
                <a:tab pos="2171700" algn="l"/>
              </a:tabLst>
              <a:defRPr sz="2400">
                <a:solidFill>
                  <a:srgbClr val="000000"/>
                </a:solidFill>
                <a:latin typeface="Bitstream Vera Serif" pitchFamily="16" charset="0"/>
                <a:ea typeface="msmincho" charset="0"/>
                <a:cs typeface="msmincho" charset="0"/>
              </a:defRPr>
            </a:lvl6pPr>
            <a:lvl7pPr marL="2971800" indent="-228600" defTabSz="449263" fontAlgn="base" hangingPunct="0">
              <a:lnSpc>
                <a:spcPct val="98000"/>
              </a:lnSpc>
              <a:spcBef>
                <a:spcPct val="0"/>
              </a:spcBef>
              <a:spcAft>
                <a:spcPct val="0"/>
              </a:spcAft>
              <a:buClr>
                <a:srgbClr val="000000"/>
              </a:buClr>
              <a:buSzPct val="100000"/>
              <a:buFont typeface="Times New Roman" pitchFamily="16" charset="0"/>
              <a:tabLst>
                <a:tab pos="723900" algn="l"/>
                <a:tab pos="1447800" algn="l"/>
                <a:tab pos="2171700" algn="l"/>
              </a:tabLst>
              <a:defRPr sz="2400">
                <a:solidFill>
                  <a:srgbClr val="000000"/>
                </a:solidFill>
                <a:latin typeface="Bitstream Vera Serif" pitchFamily="16" charset="0"/>
                <a:ea typeface="msmincho" charset="0"/>
                <a:cs typeface="msmincho" charset="0"/>
              </a:defRPr>
            </a:lvl7pPr>
            <a:lvl8pPr marL="3429000" indent="-228600" defTabSz="449263" fontAlgn="base" hangingPunct="0">
              <a:lnSpc>
                <a:spcPct val="98000"/>
              </a:lnSpc>
              <a:spcBef>
                <a:spcPct val="0"/>
              </a:spcBef>
              <a:spcAft>
                <a:spcPct val="0"/>
              </a:spcAft>
              <a:buClr>
                <a:srgbClr val="000000"/>
              </a:buClr>
              <a:buSzPct val="100000"/>
              <a:buFont typeface="Times New Roman" pitchFamily="16" charset="0"/>
              <a:tabLst>
                <a:tab pos="723900" algn="l"/>
                <a:tab pos="1447800" algn="l"/>
                <a:tab pos="2171700" algn="l"/>
              </a:tabLst>
              <a:defRPr sz="2400">
                <a:solidFill>
                  <a:srgbClr val="000000"/>
                </a:solidFill>
                <a:latin typeface="Bitstream Vera Serif" pitchFamily="16" charset="0"/>
                <a:ea typeface="msmincho" charset="0"/>
                <a:cs typeface="msmincho" charset="0"/>
              </a:defRPr>
            </a:lvl8pPr>
            <a:lvl9pPr marL="3886200" indent="-228600" defTabSz="449263" fontAlgn="base" hangingPunct="0">
              <a:lnSpc>
                <a:spcPct val="98000"/>
              </a:lnSpc>
              <a:spcBef>
                <a:spcPct val="0"/>
              </a:spcBef>
              <a:spcAft>
                <a:spcPct val="0"/>
              </a:spcAft>
              <a:buClr>
                <a:srgbClr val="000000"/>
              </a:buClr>
              <a:buSzPct val="100000"/>
              <a:buFont typeface="Times New Roman" pitchFamily="16" charset="0"/>
              <a:tabLst>
                <a:tab pos="723900" algn="l"/>
                <a:tab pos="1447800" algn="l"/>
                <a:tab pos="2171700" algn="l"/>
              </a:tabLst>
              <a:defRPr sz="2400">
                <a:solidFill>
                  <a:srgbClr val="000000"/>
                </a:solidFill>
                <a:latin typeface="Bitstream Vera Serif" pitchFamily="16" charset="0"/>
                <a:ea typeface="msmincho" charset="0"/>
                <a:cs typeface="msmincho" charset="0"/>
              </a:defRPr>
            </a:lvl9pPr>
          </a:lstStyle>
          <a:p>
            <a:pPr>
              <a:lnSpc>
                <a:spcPct val="93000"/>
              </a:lnSpc>
            </a:pPr>
            <a:r>
              <a:rPr lang="de-DE" sz="1600" i="0" dirty="0" smtClean="0">
                <a:latin typeface="Tahoma" pitchFamily="34" charset="0"/>
                <a:ea typeface="Tahoma" pitchFamily="34" charset="0"/>
                <a:cs typeface="Tahoma" pitchFamily="34" charset="0"/>
              </a:rPr>
              <a:t>WIT COMP1000</a:t>
            </a:r>
            <a:endParaRPr lang="de-DE" sz="1600" i="0" dirty="0">
              <a:latin typeface="Tahoma" pitchFamily="34" charset="0"/>
              <a:ea typeface="Tahoma" pitchFamily="34" charset="0"/>
              <a:cs typeface="Tahoma" pitchFamily="34" charset="0"/>
            </a:endParaRPr>
          </a:p>
        </p:txBody>
      </p:sp>
      <p:sp>
        <p:nvSpPr>
          <p:cNvPr id="1028" name="Text Box 4"/>
          <p:cNvSpPr txBox="1">
            <a:spLocks noChangeArrowheads="1"/>
          </p:cNvSpPr>
          <p:nvPr/>
        </p:nvSpPr>
        <p:spPr bwMode="auto">
          <a:xfrm>
            <a:off x="4843216" y="7216202"/>
            <a:ext cx="365125" cy="257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15876" rIns="0" bIns="0"/>
          <a:lstStyle/>
          <a:p>
            <a:pPr>
              <a:lnSpc>
                <a:spcPct val="93000"/>
              </a:lnSpc>
            </a:pPr>
            <a:fld id="{0CBF143C-F1D4-4CC7-8AA6-A94FC5CAAAF3}" type="slidenum">
              <a:rPr lang="de-DE" sz="1800">
                <a:solidFill>
                  <a:srgbClr val="000000"/>
                </a:solidFill>
                <a:latin typeface="Tahoma" pitchFamily="34" charset="0"/>
                <a:ea typeface="Tahoma" pitchFamily="34" charset="0"/>
                <a:cs typeface="Tahoma" pitchFamily="34" charset="0"/>
              </a:rPr>
              <a:pPr>
                <a:lnSpc>
                  <a:spcPct val="93000"/>
                </a:lnSpc>
              </a:pPr>
              <a:t>‹#›</a:t>
            </a:fld>
            <a:endParaRPr lang="de-DE" sz="1800" dirty="0">
              <a:solidFill>
                <a:srgbClr val="000000"/>
              </a:solidFill>
              <a:latin typeface="Tahoma" pitchFamily="34" charset="0"/>
              <a:ea typeface="Tahoma" pitchFamily="34" charset="0"/>
              <a:cs typeface="Tahoma" pitchFamily="34" charset="0"/>
            </a:endParaRPr>
          </a:p>
        </p:txBody>
      </p:sp>
      <p:sp>
        <p:nvSpPr>
          <p:cNvPr id="1032" name="Rectangle 8"/>
          <p:cNvSpPr>
            <a:spLocks noGrp="1" noChangeArrowheads="1"/>
          </p:cNvSpPr>
          <p:nvPr>
            <p:ph type="title"/>
          </p:nvPr>
        </p:nvSpPr>
        <p:spPr bwMode="auto">
          <a:xfrm>
            <a:off x="1230312" y="309562"/>
            <a:ext cx="7772401" cy="1260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lvl="0"/>
            <a:r>
              <a:rPr lang="en-US" dirty="0" smtClean="0"/>
              <a:t>Click to edit the title text format</a:t>
            </a:r>
          </a:p>
        </p:txBody>
      </p:sp>
      <p:sp>
        <p:nvSpPr>
          <p:cNvPr id="1033" name="Rectangle 9"/>
          <p:cNvSpPr>
            <a:spLocks noGrp="1" noChangeArrowheads="1"/>
          </p:cNvSpPr>
          <p:nvPr>
            <p:ph type="body" idx="1"/>
          </p:nvPr>
        </p:nvSpPr>
        <p:spPr bwMode="auto">
          <a:xfrm>
            <a:off x="503238" y="1570037"/>
            <a:ext cx="9069387" cy="5334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US" dirty="0" smtClean="0"/>
              <a:t>Click to edit the outline text format</a:t>
            </a:r>
          </a:p>
          <a:p>
            <a:pPr lvl="1"/>
            <a:r>
              <a:rPr lang="en-US" dirty="0" smtClean="0"/>
              <a:t>Second Outline Level</a:t>
            </a:r>
          </a:p>
          <a:p>
            <a:pPr lvl="2"/>
            <a:r>
              <a:rPr lang="en-US" dirty="0" smtClean="0"/>
              <a:t>Third Outline Level</a:t>
            </a:r>
          </a:p>
          <a:p>
            <a:pPr lvl="3"/>
            <a:r>
              <a:rPr lang="en-US" dirty="0" smtClean="0"/>
              <a:t>Fourth Outline Level</a:t>
            </a:r>
          </a:p>
          <a:p>
            <a:pPr lvl="4"/>
            <a:r>
              <a:rPr lang="en-US" dirty="0" smtClean="0"/>
              <a:t>Fifth Outline Level</a:t>
            </a:r>
          </a:p>
          <a:p>
            <a:pPr lvl="4"/>
            <a:r>
              <a:rPr lang="en-US" dirty="0" smtClean="0"/>
              <a:t>Sixth Outline Level</a:t>
            </a:r>
          </a:p>
          <a:p>
            <a:pPr lvl="4"/>
            <a:r>
              <a:rPr lang="en-US" dirty="0" smtClean="0"/>
              <a:t>Seventh Outline Level</a:t>
            </a:r>
          </a:p>
          <a:p>
            <a:pPr lvl="4"/>
            <a:r>
              <a:rPr lang="en-US" dirty="0" smtClean="0"/>
              <a:t>Eighth Outline Level</a:t>
            </a:r>
          </a:p>
          <a:p>
            <a:pPr lvl="4"/>
            <a:r>
              <a:rPr lang="en-US" dirty="0" smtClean="0"/>
              <a:t>Ninth Outline Level</a:t>
            </a:r>
          </a:p>
        </p:txBody>
      </p:sp>
      <p:sp>
        <p:nvSpPr>
          <p:cNvPr id="3" name="Rectangle 2"/>
          <p:cNvSpPr/>
          <p:nvPr/>
        </p:nvSpPr>
        <p:spPr bwMode="auto">
          <a:xfrm>
            <a:off x="0" y="1"/>
            <a:ext cx="5802312" cy="443108"/>
          </a:xfrm>
          <a:prstGeom prst="rect">
            <a:avLst/>
          </a:prstGeom>
          <a:solidFill>
            <a:srgbClr val="E3DE00">
              <a:alpha val="50196"/>
            </a:srgbClr>
          </a:solidFill>
          <a:ln w="9525" cap="flat" cmpd="sng" algn="ctr">
            <a:no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l" defTabSz="449263" rtl="0" eaLnBrk="1" fontAlgn="base" latinLnBrk="0" hangingPunct="0">
              <a:lnSpc>
                <a:spcPct val="98000"/>
              </a:lnSpc>
              <a:spcBef>
                <a:spcPct val="0"/>
              </a:spcBef>
              <a:spcAft>
                <a:spcPct val="0"/>
              </a:spcAft>
              <a:buClr>
                <a:srgbClr val="000000"/>
              </a:buClr>
              <a:buSzPct val="100000"/>
              <a:buFont typeface="Times New Roman" pitchFamily="16" charset="0"/>
              <a:buNone/>
              <a:tabLst/>
            </a:pPr>
            <a:r>
              <a:rPr kumimoji="0" lang="en-US" sz="2200" b="0" i="0" u="none" strike="noStrike" cap="none" normalizeH="0" baseline="0" dirty="0" smtClean="0">
                <a:ln>
                  <a:noFill/>
                </a:ln>
                <a:effectLst/>
                <a:latin typeface="Bitstream Vera Serif" pitchFamily="16" charset="0"/>
              </a:rPr>
              <a:t>       </a:t>
            </a:r>
            <a:r>
              <a:rPr kumimoji="0" lang="en-US" sz="2200" b="1" i="0" u="none" strike="noStrike" cap="none" normalizeH="0" baseline="0" dirty="0" smtClean="0">
                <a:ln>
                  <a:noFill/>
                </a:ln>
                <a:effectLst/>
                <a:latin typeface="Georgia" panose="02040502050405020303" pitchFamily="18" charset="0"/>
                <a:cs typeface="Cordia New" pitchFamily="34" charset="-34"/>
              </a:rPr>
              <a:t>Wentworth Institute of Technology</a:t>
            </a:r>
          </a:p>
        </p:txBody>
      </p:sp>
      <p:pic>
        <p:nvPicPr>
          <p:cNvPr id="5" name="Picture 4"/>
          <p:cNvPicPr>
            <a:picLocks noChangeAspect="1"/>
          </p:cNvPicPr>
          <p:nvPr/>
        </p:nvPicPr>
        <p:blipFill>
          <a:blip r:embed="rId3" cstate="print">
            <a:clrChange>
              <a:clrFrom>
                <a:srgbClr val="FDFDFD"/>
              </a:clrFrom>
              <a:clrTo>
                <a:srgbClr val="FDFDFD">
                  <a:alpha val="0"/>
                </a:srgbClr>
              </a:clrTo>
            </a:clrChange>
            <a:extLst>
              <a:ext uri="{28A0092B-C50C-407E-A947-70E740481C1C}">
                <a14:useLocalDpi xmlns:a14="http://schemas.microsoft.com/office/drawing/2010/main" val="0"/>
              </a:ext>
            </a:extLst>
          </a:blip>
          <a:stretch>
            <a:fillRect/>
          </a:stretch>
        </p:blipFill>
        <p:spPr>
          <a:xfrm>
            <a:off x="134447" y="790"/>
            <a:ext cx="362384" cy="434340"/>
          </a:xfrm>
          <a:prstGeom prst="rect">
            <a:avLst/>
          </a:prstGeom>
        </p:spPr>
      </p:pic>
      <p:sp>
        <p:nvSpPr>
          <p:cNvPr id="6" name="Parallelogram 5"/>
          <p:cNvSpPr/>
          <p:nvPr/>
        </p:nvSpPr>
        <p:spPr bwMode="auto">
          <a:xfrm rot="5400000">
            <a:off x="5687695" y="114619"/>
            <a:ext cx="604836" cy="375603"/>
          </a:xfrm>
          <a:prstGeom prst="parallelogram">
            <a:avLst>
              <a:gd name="adj" fmla="val 43422"/>
            </a:avLst>
          </a:prstGeom>
          <a:solidFill>
            <a:srgbClr val="928F00">
              <a:alpha val="70000"/>
            </a:srgb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8000"/>
              </a:lnSpc>
              <a:spcBef>
                <a:spcPct val="0"/>
              </a:spcBef>
              <a:spcAft>
                <a:spcPct val="0"/>
              </a:spcAft>
              <a:buClr>
                <a:srgbClr val="000000"/>
              </a:buClr>
              <a:buSzPct val="100000"/>
              <a:buFont typeface="Times New Roman" pitchFamily="16" charset="0"/>
              <a:buNone/>
              <a:tabLst/>
            </a:pPr>
            <a:endParaRPr kumimoji="0" lang="en-US" sz="2400" b="0" i="0" u="none" strike="noStrike" cap="none" normalizeH="0" baseline="0" smtClean="0">
              <a:ln>
                <a:noFill/>
              </a:ln>
              <a:effectLst/>
              <a:latin typeface="Bitstream Vera Serif" pitchFamily="16" charset="0"/>
            </a:endParaRPr>
          </a:p>
        </p:txBody>
      </p:sp>
      <p:sp>
        <p:nvSpPr>
          <p:cNvPr id="7" name="Rectangle 6"/>
          <p:cNvSpPr/>
          <p:nvPr/>
        </p:nvSpPr>
        <p:spPr bwMode="auto">
          <a:xfrm>
            <a:off x="6177917" y="163831"/>
            <a:ext cx="3902708" cy="441008"/>
          </a:xfrm>
          <a:prstGeom prst="rect">
            <a:avLst/>
          </a:prstGeom>
          <a:solidFill>
            <a:schemeClr val="tx1"/>
          </a:solidFill>
          <a:ln w="9525" cap="flat" cmpd="sng" algn="ctr">
            <a:no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449263" rtl="0" eaLnBrk="1" fontAlgn="base" latinLnBrk="0" hangingPunct="0">
              <a:lnSpc>
                <a:spcPct val="98000"/>
              </a:lnSpc>
              <a:spcBef>
                <a:spcPct val="0"/>
              </a:spcBef>
              <a:spcAft>
                <a:spcPct val="0"/>
              </a:spcAft>
              <a:buClr>
                <a:srgbClr val="000000"/>
              </a:buClr>
              <a:buSzPct val="100000"/>
              <a:buFont typeface="Times New Roman" pitchFamily="16" charset="0"/>
              <a:buNone/>
              <a:tabLst/>
            </a:pPr>
            <a:r>
              <a:rPr kumimoji="0" lang="en-US" sz="2000" b="1" i="0" u="none" strike="noStrike" cap="none" normalizeH="0" baseline="0" dirty="0" smtClean="0">
                <a:ln>
                  <a:noFill/>
                </a:ln>
                <a:solidFill>
                  <a:schemeClr val="bg1"/>
                </a:solidFill>
                <a:effectLst/>
                <a:latin typeface="Georgia" panose="02040502050405020303" pitchFamily="18" charset="0"/>
                <a:cs typeface="Cordia New" pitchFamily="34" charset="-34"/>
              </a:rPr>
              <a:t>Engineering &amp; Technology</a:t>
            </a:r>
          </a:p>
        </p:txBody>
      </p:sp>
      <p:sp>
        <p:nvSpPr>
          <p:cNvPr id="18" name="Text Box 3"/>
          <p:cNvSpPr txBox="1">
            <a:spLocks noChangeArrowheads="1"/>
          </p:cNvSpPr>
          <p:nvPr/>
        </p:nvSpPr>
        <p:spPr bwMode="auto">
          <a:xfrm>
            <a:off x="7993257" y="7227692"/>
            <a:ext cx="1923855" cy="2571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15876" rIns="0" bIns="0"/>
          <a:lstStyle>
            <a:lvl1pPr>
              <a:tabLst>
                <a:tab pos="723900" algn="l"/>
                <a:tab pos="1447800" algn="l"/>
                <a:tab pos="2171700" algn="l"/>
              </a:tabLst>
              <a:defRPr sz="2400">
                <a:solidFill>
                  <a:srgbClr val="000000"/>
                </a:solidFill>
                <a:latin typeface="Bitstream Vera Serif" pitchFamily="16" charset="0"/>
                <a:ea typeface="msmincho" charset="0"/>
                <a:cs typeface="msmincho" charset="0"/>
              </a:defRPr>
            </a:lvl1pPr>
            <a:lvl2pPr>
              <a:tabLst>
                <a:tab pos="723900" algn="l"/>
                <a:tab pos="1447800" algn="l"/>
                <a:tab pos="2171700" algn="l"/>
              </a:tabLst>
              <a:defRPr sz="2400">
                <a:solidFill>
                  <a:srgbClr val="000000"/>
                </a:solidFill>
                <a:latin typeface="Bitstream Vera Serif" pitchFamily="16" charset="0"/>
                <a:ea typeface="msmincho" charset="0"/>
                <a:cs typeface="msmincho" charset="0"/>
              </a:defRPr>
            </a:lvl2pPr>
            <a:lvl3pPr>
              <a:tabLst>
                <a:tab pos="723900" algn="l"/>
                <a:tab pos="1447800" algn="l"/>
                <a:tab pos="2171700" algn="l"/>
              </a:tabLst>
              <a:defRPr sz="2400">
                <a:solidFill>
                  <a:srgbClr val="000000"/>
                </a:solidFill>
                <a:latin typeface="Bitstream Vera Serif" pitchFamily="16" charset="0"/>
                <a:ea typeface="msmincho" charset="0"/>
                <a:cs typeface="msmincho" charset="0"/>
              </a:defRPr>
            </a:lvl3pPr>
            <a:lvl4pPr>
              <a:tabLst>
                <a:tab pos="723900" algn="l"/>
                <a:tab pos="1447800" algn="l"/>
                <a:tab pos="2171700" algn="l"/>
              </a:tabLst>
              <a:defRPr sz="2400">
                <a:solidFill>
                  <a:srgbClr val="000000"/>
                </a:solidFill>
                <a:latin typeface="Bitstream Vera Serif" pitchFamily="16" charset="0"/>
                <a:ea typeface="msmincho" charset="0"/>
                <a:cs typeface="msmincho" charset="0"/>
              </a:defRPr>
            </a:lvl4pPr>
            <a:lvl5pPr>
              <a:tabLst>
                <a:tab pos="723900" algn="l"/>
                <a:tab pos="1447800" algn="l"/>
                <a:tab pos="2171700" algn="l"/>
              </a:tabLst>
              <a:defRPr sz="2400">
                <a:solidFill>
                  <a:srgbClr val="000000"/>
                </a:solidFill>
                <a:latin typeface="Bitstream Vera Serif" pitchFamily="16" charset="0"/>
                <a:ea typeface="msmincho" charset="0"/>
                <a:cs typeface="msmincho" charset="0"/>
              </a:defRPr>
            </a:lvl5pPr>
            <a:lvl6pPr marL="2514600" indent="-228600" defTabSz="449263" fontAlgn="base" hangingPunct="0">
              <a:lnSpc>
                <a:spcPct val="98000"/>
              </a:lnSpc>
              <a:spcBef>
                <a:spcPct val="0"/>
              </a:spcBef>
              <a:spcAft>
                <a:spcPct val="0"/>
              </a:spcAft>
              <a:buClr>
                <a:srgbClr val="000000"/>
              </a:buClr>
              <a:buSzPct val="100000"/>
              <a:buFont typeface="Times New Roman" pitchFamily="16" charset="0"/>
              <a:tabLst>
                <a:tab pos="723900" algn="l"/>
                <a:tab pos="1447800" algn="l"/>
                <a:tab pos="2171700" algn="l"/>
              </a:tabLst>
              <a:defRPr sz="2400">
                <a:solidFill>
                  <a:srgbClr val="000000"/>
                </a:solidFill>
                <a:latin typeface="Bitstream Vera Serif" pitchFamily="16" charset="0"/>
                <a:ea typeface="msmincho" charset="0"/>
                <a:cs typeface="msmincho" charset="0"/>
              </a:defRPr>
            </a:lvl6pPr>
            <a:lvl7pPr marL="2971800" indent="-228600" defTabSz="449263" fontAlgn="base" hangingPunct="0">
              <a:lnSpc>
                <a:spcPct val="98000"/>
              </a:lnSpc>
              <a:spcBef>
                <a:spcPct val="0"/>
              </a:spcBef>
              <a:spcAft>
                <a:spcPct val="0"/>
              </a:spcAft>
              <a:buClr>
                <a:srgbClr val="000000"/>
              </a:buClr>
              <a:buSzPct val="100000"/>
              <a:buFont typeface="Times New Roman" pitchFamily="16" charset="0"/>
              <a:tabLst>
                <a:tab pos="723900" algn="l"/>
                <a:tab pos="1447800" algn="l"/>
                <a:tab pos="2171700" algn="l"/>
              </a:tabLst>
              <a:defRPr sz="2400">
                <a:solidFill>
                  <a:srgbClr val="000000"/>
                </a:solidFill>
                <a:latin typeface="Bitstream Vera Serif" pitchFamily="16" charset="0"/>
                <a:ea typeface="msmincho" charset="0"/>
                <a:cs typeface="msmincho" charset="0"/>
              </a:defRPr>
            </a:lvl7pPr>
            <a:lvl8pPr marL="3429000" indent="-228600" defTabSz="449263" fontAlgn="base" hangingPunct="0">
              <a:lnSpc>
                <a:spcPct val="98000"/>
              </a:lnSpc>
              <a:spcBef>
                <a:spcPct val="0"/>
              </a:spcBef>
              <a:spcAft>
                <a:spcPct val="0"/>
              </a:spcAft>
              <a:buClr>
                <a:srgbClr val="000000"/>
              </a:buClr>
              <a:buSzPct val="100000"/>
              <a:buFont typeface="Times New Roman" pitchFamily="16" charset="0"/>
              <a:tabLst>
                <a:tab pos="723900" algn="l"/>
                <a:tab pos="1447800" algn="l"/>
                <a:tab pos="2171700" algn="l"/>
              </a:tabLst>
              <a:defRPr sz="2400">
                <a:solidFill>
                  <a:srgbClr val="000000"/>
                </a:solidFill>
                <a:latin typeface="Bitstream Vera Serif" pitchFamily="16" charset="0"/>
                <a:ea typeface="msmincho" charset="0"/>
                <a:cs typeface="msmincho" charset="0"/>
              </a:defRPr>
            </a:lvl8pPr>
            <a:lvl9pPr marL="3886200" indent="-228600" defTabSz="449263" fontAlgn="base" hangingPunct="0">
              <a:lnSpc>
                <a:spcPct val="98000"/>
              </a:lnSpc>
              <a:spcBef>
                <a:spcPct val="0"/>
              </a:spcBef>
              <a:spcAft>
                <a:spcPct val="0"/>
              </a:spcAft>
              <a:buClr>
                <a:srgbClr val="000000"/>
              </a:buClr>
              <a:buSzPct val="100000"/>
              <a:buFont typeface="Times New Roman" pitchFamily="16" charset="0"/>
              <a:tabLst>
                <a:tab pos="723900" algn="l"/>
                <a:tab pos="1447800" algn="l"/>
                <a:tab pos="2171700" algn="l"/>
              </a:tabLst>
              <a:defRPr sz="2400">
                <a:solidFill>
                  <a:srgbClr val="000000"/>
                </a:solidFill>
                <a:latin typeface="Bitstream Vera Serif" pitchFamily="16" charset="0"/>
                <a:ea typeface="msmincho" charset="0"/>
                <a:cs typeface="msmincho" charset="0"/>
              </a:defRPr>
            </a:lvl9pPr>
          </a:lstStyle>
          <a:p>
            <a:pPr>
              <a:lnSpc>
                <a:spcPct val="93000"/>
              </a:lnSpc>
            </a:pPr>
            <a:r>
              <a:rPr lang="de-DE" sz="1600" i="0" dirty="0" smtClean="0">
                <a:latin typeface="Tahoma" pitchFamily="34" charset="0"/>
                <a:ea typeface="Tahoma" pitchFamily="34" charset="0"/>
                <a:cs typeface="Tahoma" pitchFamily="34" charset="0"/>
              </a:rPr>
              <a:t>Do. Learn. Succeed.</a:t>
            </a:r>
            <a:endParaRPr lang="de-DE" sz="1600" i="0" dirty="0">
              <a:latin typeface="Tahoma" pitchFamily="34" charset="0"/>
              <a:ea typeface="Tahoma" pitchFamily="34" charset="0"/>
              <a:cs typeface="Tahoma" pitchFamily="34" charset="0"/>
            </a:endParaRPr>
          </a:p>
        </p:txBody>
      </p:sp>
      <p:sp>
        <p:nvSpPr>
          <p:cNvPr id="12" name="Line 1"/>
          <p:cNvSpPr>
            <a:spLocks noChangeShapeType="1"/>
          </p:cNvSpPr>
          <p:nvPr/>
        </p:nvSpPr>
        <p:spPr bwMode="auto">
          <a:xfrm>
            <a:off x="134447" y="1341437"/>
            <a:ext cx="9782665"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650" r:id="rId1"/>
  </p:sldLayoutIdLst>
  <p:timing>
    <p:tnLst>
      <p:par>
        <p:cTn id="1" dur="indefinite" restart="never" nodeType="tmRoot"/>
      </p:par>
    </p:tnLst>
  </p:timing>
  <p:hf sldNum="0" hdr="0" ftr="0"/>
  <p:txStyles>
    <p:titleStyle>
      <a:lvl1pPr algn="ctr" defTabSz="449263" rtl="0" eaLnBrk="1" fontAlgn="base" hangingPunct="1">
        <a:lnSpc>
          <a:spcPct val="117000"/>
        </a:lnSpc>
        <a:spcBef>
          <a:spcPct val="0"/>
        </a:spcBef>
        <a:spcAft>
          <a:spcPct val="0"/>
        </a:spcAft>
        <a:buClr>
          <a:srgbClr val="000000"/>
        </a:buClr>
        <a:buSzPct val="100000"/>
        <a:buFont typeface="Times New Roman" pitchFamily="16" charset="0"/>
        <a:defRPr sz="3600">
          <a:solidFill>
            <a:srgbClr val="820000"/>
          </a:solidFill>
          <a:latin typeface="Tahoma" pitchFamily="34" charset="0"/>
          <a:ea typeface="Tahoma" pitchFamily="34" charset="0"/>
          <a:cs typeface="Tahoma" pitchFamily="34" charset="0"/>
        </a:defRPr>
      </a:lvl1pPr>
      <a:lvl2pPr marL="742950" indent="-28575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2pPr>
      <a:lvl3pPr marL="1143000" indent="-22860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3pPr>
      <a:lvl4pPr marL="1600200" indent="-22860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4pPr>
      <a:lvl5pPr marL="2057400" indent="-22860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5pPr>
      <a:lvl6pPr marL="2514600" indent="-22860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6pPr>
      <a:lvl7pPr marL="2971800" indent="-22860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7pPr>
      <a:lvl8pPr marL="3429000" indent="-22860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8pPr>
      <a:lvl9pPr marL="3886200" indent="-22860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9pPr>
    </p:titleStyle>
    <p:bodyStyle>
      <a:lvl1pPr marL="457200" indent="-274320" algn="l" defTabSz="449263" rtl="0" eaLnBrk="1" fontAlgn="base" hangingPunct="1">
        <a:lnSpc>
          <a:spcPct val="117000"/>
        </a:lnSpc>
        <a:spcBef>
          <a:spcPct val="0"/>
        </a:spcBef>
        <a:spcAft>
          <a:spcPts val="1413"/>
        </a:spcAft>
        <a:buClr>
          <a:srgbClr val="820000"/>
        </a:buClr>
        <a:buSzPct val="100000"/>
        <a:buFont typeface="Wingdings" pitchFamily="2" charset="2"/>
        <a:buChar char="§"/>
        <a:defRPr sz="3200">
          <a:solidFill>
            <a:srgbClr val="000000"/>
          </a:solidFill>
          <a:latin typeface="Tahoma" pitchFamily="34" charset="0"/>
          <a:ea typeface="Tahoma" pitchFamily="34" charset="0"/>
          <a:cs typeface="Tahoma" pitchFamily="34" charset="0"/>
        </a:defRPr>
      </a:lvl1pPr>
      <a:lvl2pPr marL="914400" indent="-274320" algn="l" defTabSz="449263" rtl="0" eaLnBrk="1" fontAlgn="base" hangingPunct="1">
        <a:lnSpc>
          <a:spcPct val="117000"/>
        </a:lnSpc>
        <a:spcBef>
          <a:spcPct val="0"/>
        </a:spcBef>
        <a:spcAft>
          <a:spcPts val="1138"/>
        </a:spcAft>
        <a:buClr>
          <a:srgbClr val="820000"/>
        </a:buClr>
        <a:buSzPct val="100000"/>
        <a:buFont typeface="Verdana" pitchFamily="34" charset="0"/>
        <a:buChar char="»"/>
        <a:defRPr sz="2800">
          <a:solidFill>
            <a:srgbClr val="000000"/>
          </a:solidFill>
          <a:latin typeface="Tahoma" pitchFamily="34" charset="0"/>
          <a:ea typeface="Tahoma" pitchFamily="34" charset="0"/>
          <a:cs typeface="Tahoma" pitchFamily="34" charset="0"/>
        </a:defRPr>
      </a:lvl2pPr>
      <a:lvl3pPr marL="1257300" indent="-274320" algn="l" defTabSz="449263" rtl="0" eaLnBrk="1" fontAlgn="base" hangingPunct="1">
        <a:lnSpc>
          <a:spcPct val="117000"/>
        </a:lnSpc>
        <a:spcBef>
          <a:spcPct val="0"/>
        </a:spcBef>
        <a:spcAft>
          <a:spcPts val="850"/>
        </a:spcAft>
        <a:buClr>
          <a:srgbClr val="820000"/>
        </a:buClr>
        <a:buSzPct val="100000"/>
        <a:buFont typeface="Wingdings" pitchFamily="2" charset="2"/>
        <a:buChar char="§"/>
        <a:defRPr sz="2400">
          <a:solidFill>
            <a:srgbClr val="000000"/>
          </a:solidFill>
          <a:latin typeface="Tahoma" pitchFamily="34" charset="0"/>
          <a:ea typeface="Tahoma" pitchFamily="34" charset="0"/>
          <a:cs typeface="Tahoma" pitchFamily="34" charset="0"/>
        </a:defRPr>
      </a:lvl3pPr>
      <a:lvl4pPr marL="1714500" indent="-342900" algn="l" defTabSz="449263" rtl="0" eaLnBrk="1" fontAlgn="base" hangingPunct="1">
        <a:lnSpc>
          <a:spcPct val="117000"/>
        </a:lnSpc>
        <a:spcBef>
          <a:spcPct val="0"/>
        </a:spcBef>
        <a:spcAft>
          <a:spcPts val="575"/>
        </a:spcAft>
        <a:buClr>
          <a:srgbClr val="820000"/>
        </a:buClr>
        <a:buSzPct val="100000"/>
        <a:buFont typeface="Wingdings" pitchFamily="2" charset="2"/>
        <a:buChar char="§"/>
        <a:defRPr sz="2000">
          <a:solidFill>
            <a:srgbClr val="000000"/>
          </a:solidFill>
          <a:latin typeface="Tahoma" pitchFamily="34" charset="0"/>
          <a:ea typeface="Tahoma" pitchFamily="34" charset="0"/>
          <a:cs typeface="Tahoma" pitchFamily="34" charset="0"/>
        </a:defRPr>
      </a:lvl4pPr>
      <a:lvl5pPr marL="2171700" indent="-342900" algn="l" defTabSz="449263" rtl="0" eaLnBrk="1" fontAlgn="base" hangingPunct="1">
        <a:lnSpc>
          <a:spcPct val="117000"/>
        </a:lnSpc>
        <a:spcBef>
          <a:spcPct val="0"/>
        </a:spcBef>
        <a:spcAft>
          <a:spcPts val="288"/>
        </a:spcAft>
        <a:buClr>
          <a:srgbClr val="820000"/>
        </a:buClr>
        <a:buSzPct val="100000"/>
        <a:buFont typeface="Wingdings" pitchFamily="2" charset="2"/>
        <a:buChar char="§"/>
        <a:defRPr sz="2000">
          <a:solidFill>
            <a:srgbClr val="000000"/>
          </a:solidFill>
          <a:latin typeface="Tahoma" pitchFamily="34" charset="0"/>
          <a:ea typeface="Tahoma" pitchFamily="34" charset="0"/>
          <a:cs typeface="Tahoma" pitchFamily="34" charset="0"/>
        </a:defRPr>
      </a:lvl5pPr>
      <a:lvl6pPr marL="2514600" indent="-228600" algn="l" defTabSz="449263" rtl="0" eaLnBrk="1" fontAlgn="base" hangingPunct="1">
        <a:lnSpc>
          <a:spcPct val="117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6pPr>
      <a:lvl7pPr marL="2971800" indent="-228600" algn="l" defTabSz="449263" rtl="0" eaLnBrk="1" fontAlgn="base" hangingPunct="1">
        <a:lnSpc>
          <a:spcPct val="117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7pPr>
      <a:lvl8pPr marL="3429000" indent="-228600" algn="l" defTabSz="449263" rtl="0" eaLnBrk="1" fontAlgn="base" hangingPunct="1">
        <a:lnSpc>
          <a:spcPct val="117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8pPr>
      <a:lvl9pPr marL="3886200" indent="-228600" algn="l" defTabSz="449263" rtl="0" eaLnBrk="1" fontAlgn="base" hangingPunct="1">
        <a:lnSpc>
          <a:spcPct val="117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032" name="Rectangle 8"/>
          <p:cNvSpPr>
            <a:spLocks noGrp="1" noChangeArrowheads="1"/>
          </p:cNvSpPr>
          <p:nvPr>
            <p:ph type="title"/>
          </p:nvPr>
        </p:nvSpPr>
        <p:spPr bwMode="auto">
          <a:xfrm>
            <a:off x="1230312" y="538162"/>
            <a:ext cx="7772401" cy="1260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lvl="0"/>
            <a:r>
              <a:rPr lang="en-US" dirty="0" smtClean="0"/>
              <a:t>Click to edit the title text format</a:t>
            </a:r>
          </a:p>
        </p:txBody>
      </p:sp>
      <p:sp>
        <p:nvSpPr>
          <p:cNvPr id="1033" name="Rectangle 9"/>
          <p:cNvSpPr>
            <a:spLocks noGrp="1" noChangeArrowheads="1"/>
          </p:cNvSpPr>
          <p:nvPr>
            <p:ph type="body" idx="1"/>
          </p:nvPr>
        </p:nvSpPr>
        <p:spPr bwMode="auto">
          <a:xfrm>
            <a:off x="503238" y="1874837"/>
            <a:ext cx="9069387" cy="5029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US" dirty="0" smtClean="0"/>
              <a:t>Click to edit the outline text format</a:t>
            </a:r>
          </a:p>
          <a:p>
            <a:pPr lvl="1"/>
            <a:r>
              <a:rPr lang="en-US" dirty="0" smtClean="0"/>
              <a:t>Second Outline Level</a:t>
            </a:r>
          </a:p>
          <a:p>
            <a:pPr lvl="2"/>
            <a:r>
              <a:rPr lang="en-US" dirty="0" smtClean="0"/>
              <a:t>Third Outline Level</a:t>
            </a:r>
          </a:p>
          <a:p>
            <a:pPr lvl="3"/>
            <a:r>
              <a:rPr lang="en-US" dirty="0" smtClean="0"/>
              <a:t>Fourth Outline Level</a:t>
            </a:r>
          </a:p>
          <a:p>
            <a:pPr lvl="4"/>
            <a:r>
              <a:rPr lang="en-US" dirty="0" smtClean="0"/>
              <a:t>Fifth Outline Level</a:t>
            </a:r>
          </a:p>
          <a:p>
            <a:pPr lvl="4"/>
            <a:r>
              <a:rPr lang="en-US" dirty="0" smtClean="0"/>
              <a:t>Sixth Outline Level</a:t>
            </a:r>
          </a:p>
          <a:p>
            <a:pPr lvl="4"/>
            <a:r>
              <a:rPr lang="en-US" dirty="0" smtClean="0"/>
              <a:t>Seventh Outline Level</a:t>
            </a:r>
          </a:p>
          <a:p>
            <a:pPr lvl="4"/>
            <a:r>
              <a:rPr lang="en-US" dirty="0" smtClean="0"/>
              <a:t>Eighth Outline Level</a:t>
            </a:r>
          </a:p>
          <a:p>
            <a:pPr lvl="4"/>
            <a:r>
              <a:rPr lang="en-US" dirty="0" smtClean="0"/>
              <a:t>Ninth Outline Level</a:t>
            </a:r>
          </a:p>
        </p:txBody>
      </p:sp>
      <p:sp>
        <p:nvSpPr>
          <p:cNvPr id="9" name="Rectangle 8"/>
          <p:cNvSpPr/>
          <p:nvPr userDrawn="1"/>
        </p:nvSpPr>
        <p:spPr bwMode="auto">
          <a:xfrm>
            <a:off x="0" y="1"/>
            <a:ext cx="5802312" cy="443108"/>
          </a:xfrm>
          <a:prstGeom prst="rect">
            <a:avLst/>
          </a:prstGeom>
          <a:solidFill>
            <a:srgbClr val="E3DE00">
              <a:alpha val="50196"/>
            </a:srgbClr>
          </a:solidFill>
          <a:ln w="9525" cap="flat" cmpd="sng" algn="ctr">
            <a:no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l" defTabSz="449263" rtl="0" eaLnBrk="1" fontAlgn="base" latinLnBrk="0" hangingPunct="0">
              <a:lnSpc>
                <a:spcPct val="98000"/>
              </a:lnSpc>
              <a:spcBef>
                <a:spcPct val="0"/>
              </a:spcBef>
              <a:spcAft>
                <a:spcPct val="0"/>
              </a:spcAft>
              <a:buClr>
                <a:srgbClr val="000000"/>
              </a:buClr>
              <a:buSzPct val="100000"/>
              <a:buFont typeface="Times New Roman" pitchFamily="16" charset="0"/>
              <a:buNone/>
              <a:tabLst/>
            </a:pPr>
            <a:r>
              <a:rPr kumimoji="0" lang="en-US" sz="2200" b="0" i="0" u="none" strike="noStrike" cap="none" normalizeH="0" baseline="0" dirty="0" smtClean="0">
                <a:ln>
                  <a:noFill/>
                </a:ln>
                <a:effectLst/>
                <a:latin typeface="Bitstream Vera Serif" pitchFamily="16" charset="0"/>
              </a:rPr>
              <a:t>       </a:t>
            </a:r>
            <a:r>
              <a:rPr kumimoji="0" lang="en-US" sz="2200" b="1" i="0" u="none" strike="noStrike" cap="none" normalizeH="0" baseline="0" dirty="0" smtClean="0">
                <a:ln>
                  <a:noFill/>
                </a:ln>
                <a:effectLst/>
                <a:latin typeface="Georgia" panose="02040502050405020303" pitchFamily="18" charset="0"/>
                <a:cs typeface="Cordia New" pitchFamily="34" charset="-34"/>
              </a:rPr>
              <a:t>Wentworth Institute of Technology</a:t>
            </a:r>
          </a:p>
        </p:txBody>
      </p:sp>
      <p:pic>
        <p:nvPicPr>
          <p:cNvPr id="10" name="Picture 9"/>
          <p:cNvPicPr>
            <a:picLocks noChangeAspect="1"/>
          </p:cNvPicPr>
          <p:nvPr userDrawn="1"/>
        </p:nvPicPr>
        <p:blipFill>
          <a:blip r:embed="rId4" cstate="print">
            <a:clrChange>
              <a:clrFrom>
                <a:srgbClr val="FDFDFD"/>
              </a:clrFrom>
              <a:clrTo>
                <a:srgbClr val="FDFDFD">
                  <a:alpha val="0"/>
                </a:srgbClr>
              </a:clrTo>
            </a:clrChange>
            <a:extLst>
              <a:ext uri="{28A0092B-C50C-407E-A947-70E740481C1C}">
                <a14:useLocalDpi xmlns:a14="http://schemas.microsoft.com/office/drawing/2010/main" val="0"/>
              </a:ext>
            </a:extLst>
          </a:blip>
          <a:stretch>
            <a:fillRect/>
          </a:stretch>
        </p:blipFill>
        <p:spPr>
          <a:xfrm>
            <a:off x="134447" y="790"/>
            <a:ext cx="362384" cy="434340"/>
          </a:xfrm>
          <a:prstGeom prst="rect">
            <a:avLst/>
          </a:prstGeom>
        </p:spPr>
      </p:pic>
      <p:sp>
        <p:nvSpPr>
          <p:cNvPr id="11" name="Parallelogram 10"/>
          <p:cNvSpPr/>
          <p:nvPr userDrawn="1"/>
        </p:nvSpPr>
        <p:spPr bwMode="auto">
          <a:xfrm rot="5400000">
            <a:off x="5687695" y="114619"/>
            <a:ext cx="604836" cy="375603"/>
          </a:xfrm>
          <a:prstGeom prst="parallelogram">
            <a:avLst>
              <a:gd name="adj" fmla="val 43422"/>
            </a:avLst>
          </a:prstGeom>
          <a:solidFill>
            <a:srgbClr val="928F00">
              <a:alpha val="70000"/>
            </a:srgb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8000"/>
              </a:lnSpc>
              <a:spcBef>
                <a:spcPct val="0"/>
              </a:spcBef>
              <a:spcAft>
                <a:spcPct val="0"/>
              </a:spcAft>
              <a:buClr>
                <a:srgbClr val="000000"/>
              </a:buClr>
              <a:buSzPct val="100000"/>
              <a:buFont typeface="Times New Roman" pitchFamily="16" charset="0"/>
              <a:buNone/>
              <a:tabLst/>
            </a:pPr>
            <a:endParaRPr kumimoji="0" lang="en-US" sz="2400" b="0" i="0" u="none" strike="noStrike" cap="none" normalizeH="0" baseline="0" smtClean="0">
              <a:ln>
                <a:noFill/>
              </a:ln>
              <a:effectLst/>
              <a:latin typeface="Bitstream Vera Serif" pitchFamily="16" charset="0"/>
            </a:endParaRPr>
          </a:p>
        </p:txBody>
      </p:sp>
      <p:sp>
        <p:nvSpPr>
          <p:cNvPr id="12" name="Rectangle 11"/>
          <p:cNvSpPr/>
          <p:nvPr userDrawn="1"/>
        </p:nvSpPr>
        <p:spPr bwMode="auto">
          <a:xfrm>
            <a:off x="6177917" y="163831"/>
            <a:ext cx="3902708" cy="441008"/>
          </a:xfrm>
          <a:prstGeom prst="rect">
            <a:avLst/>
          </a:prstGeom>
          <a:solidFill>
            <a:schemeClr val="tx1"/>
          </a:solidFill>
          <a:ln w="9525" cap="flat" cmpd="sng" algn="ctr">
            <a:no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449263" rtl="0" eaLnBrk="1" fontAlgn="base" latinLnBrk="0" hangingPunct="0">
              <a:lnSpc>
                <a:spcPct val="98000"/>
              </a:lnSpc>
              <a:spcBef>
                <a:spcPct val="0"/>
              </a:spcBef>
              <a:spcAft>
                <a:spcPct val="0"/>
              </a:spcAft>
              <a:buClr>
                <a:srgbClr val="000000"/>
              </a:buClr>
              <a:buSzPct val="100000"/>
              <a:buFont typeface="Times New Roman" pitchFamily="16" charset="0"/>
              <a:buNone/>
              <a:tabLst/>
            </a:pPr>
            <a:r>
              <a:rPr kumimoji="0" lang="en-US" sz="2000" b="1" i="0" u="none" strike="noStrike" cap="none" normalizeH="0" baseline="0" dirty="0" smtClean="0">
                <a:ln>
                  <a:noFill/>
                </a:ln>
                <a:solidFill>
                  <a:schemeClr val="bg1"/>
                </a:solidFill>
                <a:effectLst/>
                <a:latin typeface="Georgia" panose="02040502050405020303" pitchFamily="18" charset="0"/>
                <a:cs typeface="Cordia New" pitchFamily="34" charset="-34"/>
              </a:rPr>
              <a:t>Engineering &amp; Technology</a:t>
            </a:r>
          </a:p>
        </p:txBody>
      </p:sp>
    </p:spTree>
    <p:extLst>
      <p:ext uri="{BB962C8B-B14F-4D97-AF65-F5344CB8AC3E}">
        <p14:creationId xmlns:p14="http://schemas.microsoft.com/office/powerpoint/2010/main" val="3515345073"/>
      </p:ext>
    </p:extLst>
  </p:cSld>
  <p:clrMap bg1="lt1" tx1="dk1" bg2="lt2" tx2="dk2" accent1="accent1" accent2="accent2" accent3="accent3" accent4="accent4" accent5="accent5" accent6="accent6" hlink="hlink" folHlink="folHlink"/>
  <p:sldLayoutIdLst>
    <p:sldLayoutId id="2147483652" r:id="rId1"/>
    <p:sldLayoutId id="2147483654" r:id="rId2"/>
  </p:sldLayoutIdLst>
  <p:timing>
    <p:tnLst>
      <p:par>
        <p:cTn id="1" dur="indefinite" restart="never" nodeType="tmRoot"/>
      </p:par>
    </p:tnLst>
  </p:timing>
  <p:hf sldNum="0" hdr="0" ftr="0"/>
  <p:txStyles>
    <p:titleStyle>
      <a:lvl1pPr algn="ctr" defTabSz="449263" rtl="0" eaLnBrk="1" fontAlgn="base" hangingPunct="1">
        <a:lnSpc>
          <a:spcPct val="117000"/>
        </a:lnSpc>
        <a:spcBef>
          <a:spcPct val="0"/>
        </a:spcBef>
        <a:spcAft>
          <a:spcPct val="0"/>
        </a:spcAft>
        <a:buClr>
          <a:srgbClr val="000000"/>
        </a:buClr>
        <a:buSzPct val="100000"/>
        <a:buFont typeface="Times New Roman" pitchFamily="16" charset="0"/>
        <a:defRPr sz="3600">
          <a:solidFill>
            <a:srgbClr val="820000"/>
          </a:solidFill>
          <a:latin typeface="Tahoma" pitchFamily="34" charset="0"/>
          <a:ea typeface="Tahoma" pitchFamily="34" charset="0"/>
          <a:cs typeface="Tahoma" pitchFamily="34" charset="0"/>
        </a:defRPr>
      </a:lvl1pPr>
      <a:lvl2pPr marL="742950" indent="-28575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2pPr>
      <a:lvl3pPr marL="1143000" indent="-22860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3pPr>
      <a:lvl4pPr marL="1600200" indent="-22860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4pPr>
      <a:lvl5pPr marL="2057400" indent="-22860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5pPr>
      <a:lvl6pPr marL="2514600" indent="-22860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6pPr>
      <a:lvl7pPr marL="2971800" indent="-22860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7pPr>
      <a:lvl8pPr marL="3429000" indent="-22860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8pPr>
      <a:lvl9pPr marL="3886200" indent="-22860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9pPr>
    </p:titleStyle>
    <p:bodyStyle>
      <a:lvl1pPr marL="457200" indent="-274320" algn="l" defTabSz="449263" rtl="0" eaLnBrk="1" fontAlgn="base" hangingPunct="1">
        <a:lnSpc>
          <a:spcPct val="117000"/>
        </a:lnSpc>
        <a:spcBef>
          <a:spcPct val="0"/>
        </a:spcBef>
        <a:spcAft>
          <a:spcPts val="1413"/>
        </a:spcAft>
        <a:buClr>
          <a:srgbClr val="820000"/>
        </a:buClr>
        <a:buSzPct val="100000"/>
        <a:buFont typeface="Wingdings" pitchFamily="2" charset="2"/>
        <a:buChar char="§"/>
        <a:defRPr sz="3200">
          <a:solidFill>
            <a:srgbClr val="000000"/>
          </a:solidFill>
          <a:latin typeface="Tahoma" pitchFamily="34" charset="0"/>
          <a:ea typeface="Tahoma" pitchFamily="34" charset="0"/>
          <a:cs typeface="Tahoma" pitchFamily="34" charset="0"/>
        </a:defRPr>
      </a:lvl1pPr>
      <a:lvl2pPr marL="914400" indent="-274320" algn="l" defTabSz="449263" rtl="0" eaLnBrk="1" fontAlgn="base" hangingPunct="1">
        <a:lnSpc>
          <a:spcPct val="117000"/>
        </a:lnSpc>
        <a:spcBef>
          <a:spcPct val="0"/>
        </a:spcBef>
        <a:spcAft>
          <a:spcPts val="1138"/>
        </a:spcAft>
        <a:buClr>
          <a:srgbClr val="820000"/>
        </a:buClr>
        <a:buSzPct val="100000"/>
        <a:buFont typeface="Verdana" pitchFamily="34" charset="0"/>
        <a:buChar char="»"/>
        <a:defRPr sz="2800">
          <a:solidFill>
            <a:srgbClr val="000000"/>
          </a:solidFill>
          <a:latin typeface="Tahoma" pitchFamily="34" charset="0"/>
          <a:ea typeface="Tahoma" pitchFamily="34" charset="0"/>
          <a:cs typeface="Tahoma" pitchFamily="34" charset="0"/>
        </a:defRPr>
      </a:lvl2pPr>
      <a:lvl3pPr marL="1257300" indent="-274320" algn="l" defTabSz="449263" rtl="0" eaLnBrk="1" fontAlgn="base" hangingPunct="1">
        <a:lnSpc>
          <a:spcPct val="117000"/>
        </a:lnSpc>
        <a:spcBef>
          <a:spcPct val="0"/>
        </a:spcBef>
        <a:spcAft>
          <a:spcPts val="850"/>
        </a:spcAft>
        <a:buClr>
          <a:srgbClr val="820000"/>
        </a:buClr>
        <a:buSzPct val="100000"/>
        <a:buFont typeface="Wingdings" pitchFamily="2" charset="2"/>
        <a:buChar char="§"/>
        <a:defRPr sz="2400">
          <a:solidFill>
            <a:srgbClr val="000000"/>
          </a:solidFill>
          <a:latin typeface="Tahoma" pitchFamily="34" charset="0"/>
          <a:ea typeface="Tahoma" pitchFamily="34" charset="0"/>
          <a:cs typeface="Tahoma" pitchFamily="34" charset="0"/>
        </a:defRPr>
      </a:lvl3pPr>
      <a:lvl4pPr marL="1714500" indent="-342900" algn="l" defTabSz="449263" rtl="0" eaLnBrk="1" fontAlgn="base" hangingPunct="1">
        <a:lnSpc>
          <a:spcPct val="117000"/>
        </a:lnSpc>
        <a:spcBef>
          <a:spcPct val="0"/>
        </a:spcBef>
        <a:spcAft>
          <a:spcPts val="575"/>
        </a:spcAft>
        <a:buClr>
          <a:srgbClr val="820000"/>
        </a:buClr>
        <a:buSzPct val="100000"/>
        <a:buFont typeface="Wingdings" pitchFamily="2" charset="2"/>
        <a:buChar char="§"/>
        <a:defRPr sz="2000">
          <a:solidFill>
            <a:srgbClr val="000000"/>
          </a:solidFill>
          <a:latin typeface="Tahoma" pitchFamily="34" charset="0"/>
          <a:ea typeface="Tahoma" pitchFamily="34" charset="0"/>
          <a:cs typeface="Tahoma" pitchFamily="34" charset="0"/>
        </a:defRPr>
      </a:lvl4pPr>
      <a:lvl5pPr marL="2171700" indent="-342900" algn="l" defTabSz="449263" rtl="0" eaLnBrk="1" fontAlgn="base" hangingPunct="1">
        <a:lnSpc>
          <a:spcPct val="117000"/>
        </a:lnSpc>
        <a:spcBef>
          <a:spcPct val="0"/>
        </a:spcBef>
        <a:spcAft>
          <a:spcPts val="288"/>
        </a:spcAft>
        <a:buClr>
          <a:srgbClr val="820000"/>
        </a:buClr>
        <a:buSzPct val="100000"/>
        <a:buFont typeface="Wingdings" pitchFamily="2" charset="2"/>
        <a:buChar char="§"/>
        <a:defRPr sz="2000">
          <a:solidFill>
            <a:srgbClr val="000000"/>
          </a:solidFill>
          <a:latin typeface="Tahoma" pitchFamily="34" charset="0"/>
          <a:ea typeface="Tahoma" pitchFamily="34" charset="0"/>
          <a:cs typeface="Tahoma" pitchFamily="34" charset="0"/>
        </a:defRPr>
      </a:lvl5pPr>
      <a:lvl6pPr marL="2514600" indent="-228600" algn="l" defTabSz="449263" rtl="0" eaLnBrk="1" fontAlgn="base" hangingPunct="1">
        <a:lnSpc>
          <a:spcPct val="117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6pPr>
      <a:lvl7pPr marL="2971800" indent="-228600" algn="l" defTabSz="449263" rtl="0" eaLnBrk="1" fontAlgn="base" hangingPunct="1">
        <a:lnSpc>
          <a:spcPct val="117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7pPr>
      <a:lvl8pPr marL="3429000" indent="-228600" algn="l" defTabSz="449263" rtl="0" eaLnBrk="1" fontAlgn="base" hangingPunct="1">
        <a:lnSpc>
          <a:spcPct val="117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8pPr>
      <a:lvl9pPr marL="3886200" indent="-228600" algn="l" defTabSz="449263" rtl="0" eaLnBrk="1" fontAlgn="base" hangingPunct="1">
        <a:lnSpc>
          <a:spcPct val="117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032" name="Rectangle 8"/>
          <p:cNvSpPr>
            <a:spLocks noGrp="1" noChangeArrowheads="1"/>
          </p:cNvSpPr>
          <p:nvPr>
            <p:ph type="title"/>
          </p:nvPr>
        </p:nvSpPr>
        <p:spPr bwMode="auto">
          <a:xfrm>
            <a:off x="1230312" y="538162"/>
            <a:ext cx="7772401" cy="1260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lvl="0"/>
            <a:r>
              <a:rPr lang="en-US" dirty="0" smtClean="0"/>
              <a:t>Click to edit the title text format</a:t>
            </a:r>
          </a:p>
        </p:txBody>
      </p:sp>
      <p:sp>
        <p:nvSpPr>
          <p:cNvPr id="1033" name="Rectangle 9"/>
          <p:cNvSpPr>
            <a:spLocks noGrp="1" noChangeArrowheads="1"/>
          </p:cNvSpPr>
          <p:nvPr>
            <p:ph type="body" idx="1"/>
          </p:nvPr>
        </p:nvSpPr>
        <p:spPr bwMode="auto">
          <a:xfrm>
            <a:off x="503238" y="1874837"/>
            <a:ext cx="9069387" cy="5029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US" dirty="0" smtClean="0"/>
              <a:t>Click to edit the outline text format</a:t>
            </a:r>
          </a:p>
          <a:p>
            <a:pPr lvl="1"/>
            <a:r>
              <a:rPr lang="en-US" dirty="0" smtClean="0"/>
              <a:t>Second Outline Level</a:t>
            </a:r>
          </a:p>
          <a:p>
            <a:pPr lvl="2"/>
            <a:r>
              <a:rPr lang="en-US" dirty="0" smtClean="0"/>
              <a:t>Third Outline Level</a:t>
            </a:r>
          </a:p>
          <a:p>
            <a:pPr lvl="3"/>
            <a:r>
              <a:rPr lang="en-US" dirty="0" smtClean="0"/>
              <a:t>Fourth Outline Level</a:t>
            </a:r>
          </a:p>
          <a:p>
            <a:pPr lvl="4"/>
            <a:r>
              <a:rPr lang="en-US" dirty="0" smtClean="0"/>
              <a:t>Fifth Outline Level</a:t>
            </a:r>
          </a:p>
          <a:p>
            <a:pPr lvl="4"/>
            <a:r>
              <a:rPr lang="en-US" dirty="0" smtClean="0"/>
              <a:t>Sixth Outline Level</a:t>
            </a:r>
          </a:p>
          <a:p>
            <a:pPr lvl="4"/>
            <a:r>
              <a:rPr lang="en-US" dirty="0" smtClean="0"/>
              <a:t>Seventh Outline Level</a:t>
            </a:r>
          </a:p>
          <a:p>
            <a:pPr lvl="4"/>
            <a:r>
              <a:rPr lang="en-US" dirty="0" smtClean="0"/>
              <a:t>Eighth Outline Level</a:t>
            </a:r>
          </a:p>
          <a:p>
            <a:pPr lvl="4"/>
            <a:r>
              <a:rPr lang="en-US" dirty="0" smtClean="0"/>
              <a:t>Ninth Outline Level</a:t>
            </a:r>
          </a:p>
        </p:txBody>
      </p:sp>
      <p:sp>
        <p:nvSpPr>
          <p:cNvPr id="3" name="Rectangle 2"/>
          <p:cNvSpPr/>
          <p:nvPr/>
        </p:nvSpPr>
        <p:spPr bwMode="auto">
          <a:xfrm>
            <a:off x="0" y="0"/>
            <a:ext cx="5802312" cy="575035"/>
          </a:xfrm>
          <a:prstGeom prst="rect">
            <a:avLst/>
          </a:prstGeom>
          <a:solidFill>
            <a:srgbClr val="E3DE00">
              <a:alpha val="50196"/>
            </a:srgbClr>
          </a:solidFill>
          <a:ln w="9525" cap="flat" cmpd="sng" algn="ctr">
            <a:no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r>
              <a:rPr lang="en-US" sz="2800" dirty="0" smtClean="0">
                <a:solidFill>
                  <a:srgbClr val="000000"/>
                </a:solidFill>
              </a:rPr>
              <a:t>     </a:t>
            </a:r>
            <a:r>
              <a:rPr lang="en-US" sz="4000" b="1" dirty="0" smtClean="0">
                <a:solidFill>
                  <a:srgbClr val="000000"/>
                </a:solidFill>
                <a:latin typeface="Cordia New" pitchFamily="34" charset="-34"/>
                <a:cs typeface="Cordia New" pitchFamily="34" charset="-34"/>
              </a:rPr>
              <a:t>Wentworth Institute of Technology</a:t>
            </a:r>
            <a:endParaRPr lang="en-US" sz="3200" b="1" dirty="0" smtClean="0">
              <a:solidFill>
                <a:srgbClr val="000000"/>
              </a:solidFill>
              <a:latin typeface="Cordia New" pitchFamily="34" charset="-34"/>
              <a:cs typeface="Cordia New" pitchFamily="34" charset="-34"/>
            </a:endParaRPr>
          </a:p>
        </p:txBody>
      </p:sp>
      <p:pic>
        <p:nvPicPr>
          <p:cNvPr id="5" name="Picture 4"/>
          <p:cNvPicPr>
            <a:picLocks noChangeAspect="1"/>
          </p:cNvPicPr>
          <p:nvPr/>
        </p:nvPicPr>
        <p:blipFill>
          <a:blip r:embed="rId4" cstate="print">
            <a:clrChange>
              <a:clrFrom>
                <a:srgbClr val="FDFDFD"/>
              </a:clrFrom>
              <a:clrTo>
                <a:srgbClr val="FDFDFD">
                  <a:alpha val="0"/>
                </a:srgbClr>
              </a:clrTo>
            </a:clrChange>
            <a:extLst>
              <a:ext uri="{28A0092B-C50C-407E-A947-70E740481C1C}">
                <a14:useLocalDpi xmlns:a14="http://schemas.microsoft.com/office/drawing/2010/main" val="0"/>
              </a:ext>
            </a:extLst>
          </a:blip>
          <a:stretch>
            <a:fillRect/>
          </a:stretch>
        </p:blipFill>
        <p:spPr>
          <a:xfrm>
            <a:off x="134447" y="55464"/>
            <a:ext cx="381000" cy="456653"/>
          </a:xfrm>
          <a:prstGeom prst="rect">
            <a:avLst/>
          </a:prstGeom>
        </p:spPr>
      </p:pic>
      <p:sp>
        <p:nvSpPr>
          <p:cNvPr id="6" name="Parallelogram 5"/>
          <p:cNvSpPr/>
          <p:nvPr/>
        </p:nvSpPr>
        <p:spPr bwMode="auto">
          <a:xfrm rot="5400000">
            <a:off x="5621496" y="180818"/>
            <a:ext cx="737236" cy="375603"/>
          </a:xfrm>
          <a:prstGeom prst="parallelogram">
            <a:avLst>
              <a:gd name="adj" fmla="val 43422"/>
            </a:avLst>
          </a:prstGeom>
          <a:solidFill>
            <a:srgbClr val="928F00">
              <a:alpha val="70000"/>
            </a:srgb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endParaRPr lang="en-US" smtClean="0">
              <a:solidFill>
                <a:srgbClr val="000000"/>
              </a:solidFill>
            </a:endParaRPr>
          </a:p>
        </p:txBody>
      </p:sp>
      <p:sp>
        <p:nvSpPr>
          <p:cNvPr id="7" name="Rectangle 6"/>
          <p:cNvSpPr/>
          <p:nvPr/>
        </p:nvSpPr>
        <p:spPr bwMode="auto">
          <a:xfrm>
            <a:off x="6177917" y="163831"/>
            <a:ext cx="3902708" cy="573404"/>
          </a:xfrm>
          <a:prstGeom prst="rect">
            <a:avLst/>
          </a:prstGeom>
          <a:solidFill>
            <a:schemeClr val="tx1"/>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algn="ctr"/>
            <a:r>
              <a:rPr lang="en-US" sz="3600" b="1" dirty="0" smtClean="0">
                <a:solidFill>
                  <a:srgbClr val="FFFFFF"/>
                </a:solidFill>
                <a:latin typeface="Cordia New" pitchFamily="34" charset="-34"/>
                <a:cs typeface="Cordia New" pitchFamily="34" charset="-34"/>
              </a:rPr>
              <a:t>Engineering &amp; Technology</a:t>
            </a:r>
          </a:p>
        </p:txBody>
      </p:sp>
    </p:spTree>
    <p:extLst>
      <p:ext uri="{BB962C8B-B14F-4D97-AF65-F5344CB8AC3E}">
        <p14:creationId xmlns:p14="http://schemas.microsoft.com/office/powerpoint/2010/main" val="176338867"/>
      </p:ext>
    </p:extLst>
  </p:cSld>
  <p:clrMap bg1="lt1" tx1="dk1" bg2="lt2" tx2="dk2" accent1="accent1" accent2="accent2" accent3="accent3" accent4="accent4" accent5="accent5" accent6="accent6" hlink="hlink" folHlink="folHlink"/>
  <p:sldLayoutIdLst>
    <p:sldLayoutId id="2147483656" r:id="rId1"/>
    <p:sldLayoutId id="2147483657" r:id="rId2"/>
  </p:sldLayoutIdLst>
  <p:timing>
    <p:tnLst>
      <p:par>
        <p:cTn id="1" dur="indefinite" restart="never" nodeType="tmRoot"/>
      </p:par>
    </p:tnLst>
  </p:timing>
  <p:hf sldNum="0" hdr="0" ftr="0"/>
  <p:txStyles>
    <p:titleStyle>
      <a:lvl1pPr algn="ctr" defTabSz="449263" rtl="0" eaLnBrk="1" fontAlgn="base" hangingPunct="1">
        <a:lnSpc>
          <a:spcPct val="117000"/>
        </a:lnSpc>
        <a:spcBef>
          <a:spcPct val="0"/>
        </a:spcBef>
        <a:spcAft>
          <a:spcPct val="0"/>
        </a:spcAft>
        <a:buClr>
          <a:srgbClr val="000000"/>
        </a:buClr>
        <a:buSzPct val="100000"/>
        <a:buFont typeface="Times New Roman" pitchFamily="16" charset="0"/>
        <a:defRPr sz="3600">
          <a:solidFill>
            <a:srgbClr val="820000"/>
          </a:solidFill>
          <a:latin typeface="Tahoma" pitchFamily="34" charset="0"/>
          <a:ea typeface="Tahoma" pitchFamily="34" charset="0"/>
          <a:cs typeface="Tahoma" pitchFamily="34" charset="0"/>
        </a:defRPr>
      </a:lvl1pPr>
      <a:lvl2pPr marL="742950" indent="-28575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2pPr>
      <a:lvl3pPr marL="1143000" indent="-22860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3pPr>
      <a:lvl4pPr marL="1600200" indent="-22860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4pPr>
      <a:lvl5pPr marL="2057400" indent="-22860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5pPr>
      <a:lvl6pPr marL="2514600" indent="-22860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6pPr>
      <a:lvl7pPr marL="2971800" indent="-22860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7pPr>
      <a:lvl8pPr marL="3429000" indent="-22860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8pPr>
      <a:lvl9pPr marL="3886200" indent="-22860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9pPr>
    </p:titleStyle>
    <p:bodyStyle>
      <a:lvl1pPr marL="457200" indent="-274320" algn="l" defTabSz="449263" rtl="0" eaLnBrk="1" fontAlgn="base" hangingPunct="1">
        <a:lnSpc>
          <a:spcPct val="117000"/>
        </a:lnSpc>
        <a:spcBef>
          <a:spcPct val="0"/>
        </a:spcBef>
        <a:spcAft>
          <a:spcPts val="1413"/>
        </a:spcAft>
        <a:buClr>
          <a:srgbClr val="820000"/>
        </a:buClr>
        <a:buSzPct val="100000"/>
        <a:buFont typeface="Wingdings" pitchFamily="2" charset="2"/>
        <a:buChar char="§"/>
        <a:defRPr sz="3200">
          <a:solidFill>
            <a:srgbClr val="000000"/>
          </a:solidFill>
          <a:latin typeface="Tahoma" pitchFamily="34" charset="0"/>
          <a:ea typeface="Tahoma" pitchFamily="34" charset="0"/>
          <a:cs typeface="Tahoma" pitchFamily="34" charset="0"/>
        </a:defRPr>
      </a:lvl1pPr>
      <a:lvl2pPr marL="914400" indent="-274320" algn="l" defTabSz="449263" rtl="0" eaLnBrk="1" fontAlgn="base" hangingPunct="1">
        <a:lnSpc>
          <a:spcPct val="117000"/>
        </a:lnSpc>
        <a:spcBef>
          <a:spcPct val="0"/>
        </a:spcBef>
        <a:spcAft>
          <a:spcPts val="1138"/>
        </a:spcAft>
        <a:buClr>
          <a:srgbClr val="820000"/>
        </a:buClr>
        <a:buSzPct val="100000"/>
        <a:buFont typeface="Verdana" pitchFamily="34" charset="0"/>
        <a:buChar char="»"/>
        <a:defRPr sz="2800">
          <a:solidFill>
            <a:srgbClr val="000000"/>
          </a:solidFill>
          <a:latin typeface="Tahoma" pitchFamily="34" charset="0"/>
          <a:ea typeface="Tahoma" pitchFamily="34" charset="0"/>
          <a:cs typeface="Tahoma" pitchFamily="34" charset="0"/>
        </a:defRPr>
      </a:lvl2pPr>
      <a:lvl3pPr marL="1257300" indent="-274320" algn="l" defTabSz="449263" rtl="0" eaLnBrk="1" fontAlgn="base" hangingPunct="1">
        <a:lnSpc>
          <a:spcPct val="117000"/>
        </a:lnSpc>
        <a:spcBef>
          <a:spcPct val="0"/>
        </a:spcBef>
        <a:spcAft>
          <a:spcPts val="850"/>
        </a:spcAft>
        <a:buClr>
          <a:srgbClr val="820000"/>
        </a:buClr>
        <a:buSzPct val="100000"/>
        <a:buFont typeface="Wingdings" pitchFamily="2" charset="2"/>
        <a:buChar char="§"/>
        <a:defRPr sz="2400">
          <a:solidFill>
            <a:srgbClr val="000000"/>
          </a:solidFill>
          <a:latin typeface="Tahoma" pitchFamily="34" charset="0"/>
          <a:ea typeface="Tahoma" pitchFamily="34" charset="0"/>
          <a:cs typeface="Tahoma" pitchFamily="34" charset="0"/>
        </a:defRPr>
      </a:lvl3pPr>
      <a:lvl4pPr marL="1714500" indent="-342900" algn="l" defTabSz="449263" rtl="0" eaLnBrk="1" fontAlgn="base" hangingPunct="1">
        <a:lnSpc>
          <a:spcPct val="117000"/>
        </a:lnSpc>
        <a:spcBef>
          <a:spcPct val="0"/>
        </a:spcBef>
        <a:spcAft>
          <a:spcPts val="575"/>
        </a:spcAft>
        <a:buClr>
          <a:srgbClr val="820000"/>
        </a:buClr>
        <a:buSzPct val="100000"/>
        <a:buFont typeface="Wingdings" pitchFamily="2" charset="2"/>
        <a:buChar char="§"/>
        <a:defRPr sz="2000">
          <a:solidFill>
            <a:srgbClr val="000000"/>
          </a:solidFill>
          <a:latin typeface="Tahoma" pitchFamily="34" charset="0"/>
          <a:ea typeface="Tahoma" pitchFamily="34" charset="0"/>
          <a:cs typeface="Tahoma" pitchFamily="34" charset="0"/>
        </a:defRPr>
      </a:lvl4pPr>
      <a:lvl5pPr marL="2171700" indent="-342900" algn="l" defTabSz="449263" rtl="0" eaLnBrk="1" fontAlgn="base" hangingPunct="1">
        <a:lnSpc>
          <a:spcPct val="117000"/>
        </a:lnSpc>
        <a:spcBef>
          <a:spcPct val="0"/>
        </a:spcBef>
        <a:spcAft>
          <a:spcPts val="288"/>
        </a:spcAft>
        <a:buClr>
          <a:srgbClr val="820000"/>
        </a:buClr>
        <a:buSzPct val="100000"/>
        <a:buFont typeface="Wingdings" pitchFamily="2" charset="2"/>
        <a:buChar char="§"/>
        <a:defRPr sz="2000">
          <a:solidFill>
            <a:srgbClr val="000000"/>
          </a:solidFill>
          <a:latin typeface="Tahoma" pitchFamily="34" charset="0"/>
          <a:ea typeface="Tahoma" pitchFamily="34" charset="0"/>
          <a:cs typeface="Tahoma" pitchFamily="34" charset="0"/>
        </a:defRPr>
      </a:lvl5pPr>
      <a:lvl6pPr marL="2514600" indent="-228600" algn="l" defTabSz="449263" rtl="0" eaLnBrk="1" fontAlgn="base" hangingPunct="1">
        <a:lnSpc>
          <a:spcPct val="117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6pPr>
      <a:lvl7pPr marL="2971800" indent="-228600" algn="l" defTabSz="449263" rtl="0" eaLnBrk="1" fontAlgn="base" hangingPunct="1">
        <a:lnSpc>
          <a:spcPct val="117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7pPr>
      <a:lvl8pPr marL="3429000" indent="-228600" algn="l" defTabSz="449263" rtl="0" eaLnBrk="1" fontAlgn="base" hangingPunct="1">
        <a:lnSpc>
          <a:spcPct val="117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8pPr>
      <a:lvl9pPr marL="3886200" indent="-228600" algn="l" defTabSz="449263" rtl="0" eaLnBrk="1" fontAlgn="base" hangingPunct="1">
        <a:lnSpc>
          <a:spcPct val="117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025" name="Line 1"/>
          <p:cNvSpPr>
            <a:spLocks noChangeShapeType="1"/>
          </p:cNvSpPr>
          <p:nvPr/>
        </p:nvSpPr>
        <p:spPr bwMode="auto">
          <a:xfrm>
            <a:off x="134447" y="7132637"/>
            <a:ext cx="9782665"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solidFill>
                <a:srgbClr val="000000"/>
              </a:solidFill>
            </a:endParaRPr>
          </a:p>
        </p:txBody>
      </p:sp>
      <p:sp>
        <p:nvSpPr>
          <p:cNvPr id="1027" name="Text Box 3"/>
          <p:cNvSpPr txBox="1">
            <a:spLocks noChangeArrowheads="1"/>
          </p:cNvSpPr>
          <p:nvPr/>
        </p:nvSpPr>
        <p:spPr bwMode="auto">
          <a:xfrm>
            <a:off x="306485" y="7227691"/>
            <a:ext cx="1762027" cy="257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15876" rIns="0" bIns="0"/>
          <a:lstStyle>
            <a:lvl1pPr>
              <a:tabLst>
                <a:tab pos="723900" algn="l"/>
                <a:tab pos="1447800" algn="l"/>
                <a:tab pos="2171700" algn="l"/>
              </a:tabLst>
              <a:defRPr sz="2400">
                <a:solidFill>
                  <a:srgbClr val="000000"/>
                </a:solidFill>
                <a:latin typeface="Bitstream Vera Serif" pitchFamily="16" charset="0"/>
                <a:ea typeface="msmincho" charset="0"/>
                <a:cs typeface="msmincho" charset="0"/>
              </a:defRPr>
            </a:lvl1pPr>
            <a:lvl2pPr>
              <a:tabLst>
                <a:tab pos="723900" algn="l"/>
                <a:tab pos="1447800" algn="l"/>
                <a:tab pos="2171700" algn="l"/>
              </a:tabLst>
              <a:defRPr sz="2400">
                <a:solidFill>
                  <a:srgbClr val="000000"/>
                </a:solidFill>
                <a:latin typeface="Bitstream Vera Serif" pitchFamily="16" charset="0"/>
                <a:ea typeface="msmincho" charset="0"/>
                <a:cs typeface="msmincho" charset="0"/>
              </a:defRPr>
            </a:lvl2pPr>
            <a:lvl3pPr>
              <a:tabLst>
                <a:tab pos="723900" algn="l"/>
                <a:tab pos="1447800" algn="l"/>
                <a:tab pos="2171700" algn="l"/>
              </a:tabLst>
              <a:defRPr sz="2400">
                <a:solidFill>
                  <a:srgbClr val="000000"/>
                </a:solidFill>
                <a:latin typeface="Bitstream Vera Serif" pitchFamily="16" charset="0"/>
                <a:ea typeface="msmincho" charset="0"/>
                <a:cs typeface="msmincho" charset="0"/>
              </a:defRPr>
            </a:lvl3pPr>
            <a:lvl4pPr>
              <a:tabLst>
                <a:tab pos="723900" algn="l"/>
                <a:tab pos="1447800" algn="l"/>
                <a:tab pos="2171700" algn="l"/>
              </a:tabLst>
              <a:defRPr sz="2400">
                <a:solidFill>
                  <a:srgbClr val="000000"/>
                </a:solidFill>
                <a:latin typeface="Bitstream Vera Serif" pitchFamily="16" charset="0"/>
                <a:ea typeface="msmincho" charset="0"/>
                <a:cs typeface="msmincho" charset="0"/>
              </a:defRPr>
            </a:lvl4pPr>
            <a:lvl5pPr>
              <a:tabLst>
                <a:tab pos="723900" algn="l"/>
                <a:tab pos="1447800" algn="l"/>
                <a:tab pos="2171700" algn="l"/>
              </a:tabLst>
              <a:defRPr sz="2400">
                <a:solidFill>
                  <a:srgbClr val="000000"/>
                </a:solidFill>
                <a:latin typeface="Bitstream Vera Serif" pitchFamily="16" charset="0"/>
                <a:ea typeface="msmincho" charset="0"/>
                <a:cs typeface="msmincho" charset="0"/>
              </a:defRPr>
            </a:lvl5pPr>
            <a:lvl6pPr marL="2514600" indent="-228600" defTabSz="449263" fontAlgn="base" hangingPunct="0">
              <a:lnSpc>
                <a:spcPct val="98000"/>
              </a:lnSpc>
              <a:spcBef>
                <a:spcPct val="0"/>
              </a:spcBef>
              <a:spcAft>
                <a:spcPct val="0"/>
              </a:spcAft>
              <a:buClr>
                <a:srgbClr val="000000"/>
              </a:buClr>
              <a:buSzPct val="100000"/>
              <a:buFont typeface="Times New Roman" pitchFamily="16" charset="0"/>
              <a:tabLst>
                <a:tab pos="723900" algn="l"/>
                <a:tab pos="1447800" algn="l"/>
                <a:tab pos="2171700" algn="l"/>
              </a:tabLst>
              <a:defRPr sz="2400">
                <a:solidFill>
                  <a:srgbClr val="000000"/>
                </a:solidFill>
                <a:latin typeface="Bitstream Vera Serif" pitchFamily="16" charset="0"/>
                <a:ea typeface="msmincho" charset="0"/>
                <a:cs typeface="msmincho" charset="0"/>
              </a:defRPr>
            </a:lvl6pPr>
            <a:lvl7pPr marL="2971800" indent="-228600" defTabSz="449263" fontAlgn="base" hangingPunct="0">
              <a:lnSpc>
                <a:spcPct val="98000"/>
              </a:lnSpc>
              <a:spcBef>
                <a:spcPct val="0"/>
              </a:spcBef>
              <a:spcAft>
                <a:spcPct val="0"/>
              </a:spcAft>
              <a:buClr>
                <a:srgbClr val="000000"/>
              </a:buClr>
              <a:buSzPct val="100000"/>
              <a:buFont typeface="Times New Roman" pitchFamily="16" charset="0"/>
              <a:tabLst>
                <a:tab pos="723900" algn="l"/>
                <a:tab pos="1447800" algn="l"/>
                <a:tab pos="2171700" algn="l"/>
              </a:tabLst>
              <a:defRPr sz="2400">
                <a:solidFill>
                  <a:srgbClr val="000000"/>
                </a:solidFill>
                <a:latin typeface="Bitstream Vera Serif" pitchFamily="16" charset="0"/>
                <a:ea typeface="msmincho" charset="0"/>
                <a:cs typeface="msmincho" charset="0"/>
              </a:defRPr>
            </a:lvl7pPr>
            <a:lvl8pPr marL="3429000" indent="-228600" defTabSz="449263" fontAlgn="base" hangingPunct="0">
              <a:lnSpc>
                <a:spcPct val="98000"/>
              </a:lnSpc>
              <a:spcBef>
                <a:spcPct val="0"/>
              </a:spcBef>
              <a:spcAft>
                <a:spcPct val="0"/>
              </a:spcAft>
              <a:buClr>
                <a:srgbClr val="000000"/>
              </a:buClr>
              <a:buSzPct val="100000"/>
              <a:buFont typeface="Times New Roman" pitchFamily="16" charset="0"/>
              <a:tabLst>
                <a:tab pos="723900" algn="l"/>
                <a:tab pos="1447800" algn="l"/>
                <a:tab pos="2171700" algn="l"/>
              </a:tabLst>
              <a:defRPr sz="2400">
                <a:solidFill>
                  <a:srgbClr val="000000"/>
                </a:solidFill>
                <a:latin typeface="Bitstream Vera Serif" pitchFamily="16" charset="0"/>
                <a:ea typeface="msmincho" charset="0"/>
                <a:cs typeface="msmincho" charset="0"/>
              </a:defRPr>
            </a:lvl8pPr>
            <a:lvl9pPr marL="3886200" indent="-228600" defTabSz="449263" fontAlgn="base" hangingPunct="0">
              <a:lnSpc>
                <a:spcPct val="98000"/>
              </a:lnSpc>
              <a:spcBef>
                <a:spcPct val="0"/>
              </a:spcBef>
              <a:spcAft>
                <a:spcPct val="0"/>
              </a:spcAft>
              <a:buClr>
                <a:srgbClr val="000000"/>
              </a:buClr>
              <a:buSzPct val="100000"/>
              <a:buFont typeface="Times New Roman" pitchFamily="16" charset="0"/>
              <a:tabLst>
                <a:tab pos="723900" algn="l"/>
                <a:tab pos="1447800" algn="l"/>
                <a:tab pos="2171700" algn="l"/>
              </a:tabLst>
              <a:defRPr sz="2400">
                <a:solidFill>
                  <a:srgbClr val="000000"/>
                </a:solidFill>
                <a:latin typeface="Bitstream Vera Serif" pitchFamily="16" charset="0"/>
                <a:ea typeface="msmincho" charset="0"/>
                <a:cs typeface="msmincho" charset="0"/>
              </a:defRPr>
            </a:lvl9pPr>
          </a:lstStyle>
          <a:p>
            <a:pPr>
              <a:lnSpc>
                <a:spcPct val="93000"/>
              </a:lnSpc>
            </a:pPr>
            <a:r>
              <a:rPr lang="de-DE" sz="1600" dirty="0" smtClean="0">
                <a:latin typeface="Tahoma" pitchFamily="34" charset="0"/>
                <a:ea typeface="Tahoma" pitchFamily="34" charset="0"/>
                <a:cs typeface="Tahoma" pitchFamily="34" charset="0"/>
              </a:rPr>
              <a:t>WIT COMP128</a:t>
            </a:r>
            <a:endParaRPr lang="de-DE" sz="1600" dirty="0">
              <a:latin typeface="Tahoma" pitchFamily="34" charset="0"/>
              <a:ea typeface="Tahoma" pitchFamily="34" charset="0"/>
              <a:cs typeface="Tahoma" pitchFamily="34" charset="0"/>
            </a:endParaRPr>
          </a:p>
        </p:txBody>
      </p:sp>
      <p:sp>
        <p:nvSpPr>
          <p:cNvPr id="1028" name="Text Box 4"/>
          <p:cNvSpPr txBox="1">
            <a:spLocks noChangeArrowheads="1"/>
          </p:cNvSpPr>
          <p:nvPr/>
        </p:nvSpPr>
        <p:spPr bwMode="auto">
          <a:xfrm>
            <a:off x="4843216" y="7216202"/>
            <a:ext cx="365125" cy="257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15876" rIns="0" bIns="0"/>
          <a:lstStyle/>
          <a:p>
            <a:pPr>
              <a:lnSpc>
                <a:spcPct val="93000"/>
              </a:lnSpc>
            </a:pPr>
            <a:fld id="{0CBF143C-F1D4-4CC7-8AA6-A94FC5CAAAF3}" type="slidenum">
              <a:rPr lang="de-DE" sz="1800">
                <a:solidFill>
                  <a:srgbClr val="000000"/>
                </a:solidFill>
                <a:latin typeface="Tahoma" pitchFamily="34" charset="0"/>
                <a:ea typeface="Tahoma" pitchFamily="34" charset="0"/>
                <a:cs typeface="Tahoma" pitchFamily="34" charset="0"/>
              </a:rPr>
              <a:pPr>
                <a:lnSpc>
                  <a:spcPct val="93000"/>
                </a:lnSpc>
              </a:pPr>
              <a:t>‹#›</a:t>
            </a:fld>
            <a:endParaRPr lang="de-DE" sz="1800" dirty="0">
              <a:solidFill>
                <a:srgbClr val="000000"/>
              </a:solidFill>
              <a:latin typeface="Tahoma" pitchFamily="34" charset="0"/>
              <a:ea typeface="Tahoma" pitchFamily="34" charset="0"/>
              <a:cs typeface="Tahoma" pitchFamily="34" charset="0"/>
            </a:endParaRPr>
          </a:p>
        </p:txBody>
      </p:sp>
      <p:sp>
        <p:nvSpPr>
          <p:cNvPr id="1032" name="Rectangle 8"/>
          <p:cNvSpPr>
            <a:spLocks noGrp="1" noChangeArrowheads="1"/>
          </p:cNvSpPr>
          <p:nvPr>
            <p:ph type="title"/>
          </p:nvPr>
        </p:nvSpPr>
        <p:spPr bwMode="auto">
          <a:xfrm>
            <a:off x="1230312" y="538162"/>
            <a:ext cx="7772401" cy="1260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lvl="0"/>
            <a:r>
              <a:rPr lang="en-US" dirty="0" smtClean="0"/>
              <a:t>Click to edit the title text format</a:t>
            </a:r>
          </a:p>
        </p:txBody>
      </p:sp>
      <p:sp>
        <p:nvSpPr>
          <p:cNvPr id="1033" name="Rectangle 9"/>
          <p:cNvSpPr>
            <a:spLocks noGrp="1" noChangeArrowheads="1"/>
          </p:cNvSpPr>
          <p:nvPr>
            <p:ph type="body" idx="1"/>
          </p:nvPr>
        </p:nvSpPr>
        <p:spPr bwMode="auto">
          <a:xfrm>
            <a:off x="503238" y="1874837"/>
            <a:ext cx="9069387" cy="5029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US" dirty="0" smtClean="0"/>
              <a:t>Click to edit the outline text format</a:t>
            </a:r>
          </a:p>
          <a:p>
            <a:pPr lvl="1"/>
            <a:r>
              <a:rPr lang="en-US" dirty="0" smtClean="0"/>
              <a:t>Second Outline Level</a:t>
            </a:r>
          </a:p>
          <a:p>
            <a:pPr lvl="2"/>
            <a:r>
              <a:rPr lang="en-US" dirty="0" smtClean="0"/>
              <a:t>Third Outline Level</a:t>
            </a:r>
          </a:p>
          <a:p>
            <a:pPr lvl="3"/>
            <a:r>
              <a:rPr lang="en-US" dirty="0" smtClean="0"/>
              <a:t>Fourth Outline Level</a:t>
            </a:r>
          </a:p>
          <a:p>
            <a:pPr lvl="4"/>
            <a:r>
              <a:rPr lang="en-US" dirty="0" smtClean="0"/>
              <a:t>Fifth Outline Level</a:t>
            </a:r>
          </a:p>
          <a:p>
            <a:pPr lvl="4"/>
            <a:r>
              <a:rPr lang="en-US" dirty="0" smtClean="0"/>
              <a:t>Sixth Outline Level</a:t>
            </a:r>
          </a:p>
          <a:p>
            <a:pPr lvl="4"/>
            <a:r>
              <a:rPr lang="en-US" dirty="0" smtClean="0"/>
              <a:t>Seventh Outline Level</a:t>
            </a:r>
          </a:p>
          <a:p>
            <a:pPr lvl="4"/>
            <a:r>
              <a:rPr lang="en-US" dirty="0" smtClean="0"/>
              <a:t>Eighth Outline Level</a:t>
            </a:r>
          </a:p>
          <a:p>
            <a:pPr lvl="4"/>
            <a:r>
              <a:rPr lang="en-US" dirty="0" smtClean="0"/>
              <a:t>Ninth Outline Level</a:t>
            </a:r>
          </a:p>
        </p:txBody>
      </p:sp>
      <p:sp>
        <p:nvSpPr>
          <p:cNvPr id="3" name="Rectangle 2"/>
          <p:cNvSpPr/>
          <p:nvPr/>
        </p:nvSpPr>
        <p:spPr bwMode="auto">
          <a:xfrm>
            <a:off x="0" y="0"/>
            <a:ext cx="5802312" cy="575035"/>
          </a:xfrm>
          <a:prstGeom prst="rect">
            <a:avLst/>
          </a:prstGeom>
          <a:solidFill>
            <a:srgbClr val="E3DE00">
              <a:alpha val="50196"/>
            </a:srgbClr>
          </a:solidFill>
          <a:ln w="9525" cap="flat" cmpd="sng" algn="ctr">
            <a:no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r>
              <a:rPr lang="en-US" sz="2800" dirty="0" smtClean="0">
                <a:solidFill>
                  <a:srgbClr val="000000"/>
                </a:solidFill>
              </a:rPr>
              <a:t>     </a:t>
            </a:r>
            <a:r>
              <a:rPr lang="en-US" sz="4000" b="1" dirty="0" smtClean="0">
                <a:solidFill>
                  <a:srgbClr val="000000"/>
                </a:solidFill>
                <a:latin typeface="Cordia New" pitchFamily="34" charset="-34"/>
                <a:cs typeface="Cordia New" pitchFamily="34" charset="-34"/>
              </a:rPr>
              <a:t>Wentworth Institute of Technology</a:t>
            </a:r>
            <a:endParaRPr lang="en-US" sz="3200" b="1" dirty="0" smtClean="0">
              <a:solidFill>
                <a:srgbClr val="000000"/>
              </a:solidFill>
              <a:latin typeface="Cordia New" pitchFamily="34" charset="-34"/>
              <a:cs typeface="Cordia New" pitchFamily="34" charset="-34"/>
            </a:endParaRPr>
          </a:p>
        </p:txBody>
      </p:sp>
      <p:pic>
        <p:nvPicPr>
          <p:cNvPr id="5" name="Picture 4"/>
          <p:cNvPicPr>
            <a:picLocks noChangeAspect="1"/>
          </p:cNvPicPr>
          <p:nvPr/>
        </p:nvPicPr>
        <p:blipFill>
          <a:blip r:embed="rId3" cstate="print">
            <a:clrChange>
              <a:clrFrom>
                <a:srgbClr val="FDFDFD"/>
              </a:clrFrom>
              <a:clrTo>
                <a:srgbClr val="FDFDFD">
                  <a:alpha val="0"/>
                </a:srgbClr>
              </a:clrTo>
            </a:clrChange>
            <a:extLst>
              <a:ext uri="{28A0092B-C50C-407E-A947-70E740481C1C}">
                <a14:useLocalDpi xmlns:a14="http://schemas.microsoft.com/office/drawing/2010/main" val="0"/>
              </a:ext>
            </a:extLst>
          </a:blip>
          <a:stretch>
            <a:fillRect/>
          </a:stretch>
        </p:blipFill>
        <p:spPr>
          <a:xfrm>
            <a:off x="134447" y="55464"/>
            <a:ext cx="381000" cy="456653"/>
          </a:xfrm>
          <a:prstGeom prst="rect">
            <a:avLst/>
          </a:prstGeom>
        </p:spPr>
      </p:pic>
      <p:sp>
        <p:nvSpPr>
          <p:cNvPr id="6" name="Parallelogram 5"/>
          <p:cNvSpPr/>
          <p:nvPr/>
        </p:nvSpPr>
        <p:spPr bwMode="auto">
          <a:xfrm rot="5400000">
            <a:off x="5621496" y="180818"/>
            <a:ext cx="737236" cy="375603"/>
          </a:xfrm>
          <a:prstGeom prst="parallelogram">
            <a:avLst>
              <a:gd name="adj" fmla="val 43422"/>
            </a:avLst>
          </a:prstGeom>
          <a:solidFill>
            <a:srgbClr val="928F00">
              <a:alpha val="70000"/>
            </a:srgb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endParaRPr lang="en-US" smtClean="0">
              <a:solidFill>
                <a:srgbClr val="000000"/>
              </a:solidFill>
            </a:endParaRPr>
          </a:p>
        </p:txBody>
      </p:sp>
      <p:sp>
        <p:nvSpPr>
          <p:cNvPr id="7" name="Rectangle 6"/>
          <p:cNvSpPr/>
          <p:nvPr/>
        </p:nvSpPr>
        <p:spPr bwMode="auto">
          <a:xfrm>
            <a:off x="6177917" y="163831"/>
            <a:ext cx="3902708" cy="573404"/>
          </a:xfrm>
          <a:prstGeom prst="rect">
            <a:avLst/>
          </a:prstGeom>
          <a:solidFill>
            <a:schemeClr val="tx1"/>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algn="ctr"/>
            <a:r>
              <a:rPr lang="en-US" sz="3600" b="1" dirty="0" smtClean="0">
                <a:solidFill>
                  <a:srgbClr val="FFFFFF"/>
                </a:solidFill>
                <a:latin typeface="Cordia New" pitchFamily="34" charset="-34"/>
                <a:cs typeface="Cordia New" pitchFamily="34" charset="-34"/>
              </a:rPr>
              <a:t>Engineering &amp; Technology</a:t>
            </a:r>
          </a:p>
        </p:txBody>
      </p:sp>
      <p:sp>
        <p:nvSpPr>
          <p:cNvPr id="18" name="Text Box 3"/>
          <p:cNvSpPr txBox="1">
            <a:spLocks noChangeArrowheads="1"/>
          </p:cNvSpPr>
          <p:nvPr/>
        </p:nvSpPr>
        <p:spPr bwMode="auto">
          <a:xfrm>
            <a:off x="7993257" y="7227692"/>
            <a:ext cx="1923855" cy="2571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15876" rIns="0" bIns="0"/>
          <a:lstStyle>
            <a:lvl1pPr>
              <a:tabLst>
                <a:tab pos="723900" algn="l"/>
                <a:tab pos="1447800" algn="l"/>
                <a:tab pos="2171700" algn="l"/>
              </a:tabLst>
              <a:defRPr sz="2400">
                <a:solidFill>
                  <a:srgbClr val="000000"/>
                </a:solidFill>
                <a:latin typeface="Bitstream Vera Serif" pitchFamily="16" charset="0"/>
                <a:ea typeface="msmincho" charset="0"/>
                <a:cs typeface="msmincho" charset="0"/>
              </a:defRPr>
            </a:lvl1pPr>
            <a:lvl2pPr>
              <a:tabLst>
                <a:tab pos="723900" algn="l"/>
                <a:tab pos="1447800" algn="l"/>
                <a:tab pos="2171700" algn="l"/>
              </a:tabLst>
              <a:defRPr sz="2400">
                <a:solidFill>
                  <a:srgbClr val="000000"/>
                </a:solidFill>
                <a:latin typeface="Bitstream Vera Serif" pitchFamily="16" charset="0"/>
                <a:ea typeface="msmincho" charset="0"/>
                <a:cs typeface="msmincho" charset="0"/>
              </a:defRPr>
            </a:lvl2pPr>
            <a:lvl3pPr>
              <a:tabLst>
                <a:tab pos="723900" algn="l"/>
                <a:tab pos="1447800" algn="l"/>
                <a:tab pos="2171700" algn="l"/>
              </a:tabLst>
              <a:defRPr sz="2400">
                <a:solidFill>
                  <a:srgbClr val="000000"/>
                </a:solidFill>
                <a:latin typeface="Bitstream Vera Serif" pitchFamily="16" charset="0"/>
                <a:ea typeface="msmincho" charset="0"/>
                <a:cs typeface="msmincho" charset="0"/>
              </a:defRPr>
            </a:lvl3pPr>
            <a:lvl4pPr>
              <a:tabLst>
                <a:tab pos="723900" algn="l"/>
                <a:tab pos="1447800" algn="l"/>
                <a:tab pos="2171700" algn="l"/>
              </a:tabLst>
              <a:defRPr sz="2400">
                <a:solidFill>
                  <a:srgbClr val="000000"/>
                </a:solidFill>
                <a:latin typeface="Bitstream Vera Serif" pitchFamily="16" charset="0"/>
                <a:ea typeface="msmincho" charset="0"/>
                <a:cs typeface="msmincho" charset="0"/>
              </a:defRPr>
            </a:lvl4pPr>
            <a:lvl5pPr>
              <a:tabLst>
                <a:tab pos="723900" algn="l"/>
                <a:tab pos="1447800" algn="l"/>
                <a:tab pos="2171700" algn="l"/>
              </a:tabLst>
              <a:defRPr sz="2400">
                <a:solidFill>
                  <a:srgbClr val="000000"/>
                </a:solidFill>
                <a:latin typeface="Bitstream Vera Serif" pitchFamily="16" charset="0"/>
                <a:ea typeface="msmincho" charset="0"/>
                <a:cs typeface="msmincho" charset="0"/>
              </a:defRPr>
            </a:lvl5pPr>
            <a:lvl6pPr marL="2514600" indent="-228600" defTabSz="449263" fontAlgn="base" hangingPunct="0">
              <a:lnSpc>
                <a:spcPct val="98000"/>
              </a:lnSpc>
              <a:spcBef>
                <a:spcPct val="0"/>
              </a:spcBef>
              <a:spcAft>
                <a:spcPct val="0"/>
              </a:spcAft>
              <a:buClr>
                <a:srgbClr val="000000"/>
              </a:buClr>
              <a:buSzPct val="100000"/>
              <a:buFont typeface="Times New Roman" pitchFamily="16" charset="0"/>
              <a:tabLst>
                <a:tab pos="723900" algn="l"/>
                <a:tab pos="1447800" algn="l"/>
                <a:tab pos="2171700" algn="l"/>
              </a:tabLst>
              <a:defRPr sz="2400">
                <a:solidFill>
                  <a:srgbClr val="000000"/>
                </a:solidFill>
                <a:latin typeface="Bitstream Vera Serif" pitchFamily="16" charset="0"/>
                <a:ea typeface="msmincho" charset="0"/>
                <a:cs typeface="msmincho" charset="0"/>
              </a:defRPr>
            </a:lvl6pPr>
            <a:lvl7pPr marL="2971800" indent="-228600" defTabSz="449263" fontAlgn="base" hangingPunct="0">
              <a:lnSpc>
                <a:spcPct val="98000"/>
              </a:lnSpc>
              <a:spcBef>
                <a:spcPct val="0"/>
              </a:spcBef>
              <a:spcAft>
                <a:spcPct val="0"/>
              </a:spcAft>
              <a:buClr>
                <a:srgbClr val="000000"/>
              </a:buClr>
              <a:buSzPct val="100000"/>
              <a:buFont typeface="Times New Roman" pitchFamily="16" charset="0"/>
              <a:tabLst>
                <a:tab pos="723900" algn="l"/>
                <a:tab pos="1447800" algn="l"/>
                <a:tab pos="2171700" algn="l"/>
              </a:tabLst>
              <a:defRPr sz="2400">
                <a:solidFill>
                  <a:srgbClr val="000000"/>
                </a:solidFill>
                <a:latin typeface="Bitstream Vera Serif" pitchFamily="16" charset="0"/>
                <a:ea typeface="msmincho" charset="0"/>
                <a:cs typeface="msmincho" charset="0"/>
              </a:defRPr>
            </a:lvl7pPr>
            <a:lvl8pPr marL="3429000" indent="-228600" defTabSz="449263" fontAlgn="base" hangingPunct="0">
              <a:lnSpc>
                <a:spcPct val="98000"/>
              </a:lnSpc>
              <a:spcBef>
                <a:spcPct val="0"/>
              </a:spcBef>
              <a:spcAft>
                <a:spcPct val="0"/>
              </a:spcAft>
              <a:buClr>
                <a:srgbClr val="000000"/>
              </a:buClr>
              <a:buSzPct val="100000"/>
              <a:buFont typeface="Times New Roman" pitchFamily="16" charset="0"/>
              <a:tabLst>
                <a:tab pos="723900" algn="l"/>
                <a:tab pos="1447800" algn="l"/>
                <a:tab pos="2171700" algn="l"/>
              </a:tabLst>
              <a:defRPr sz="2400">
                <a:solidFill>
                  <a:srgbClr val="000000"/>
                </a:solidFill>
                <a:latin typeface="Bitstream Vera Serif" pitchFamily="16" charset="0"/>
                <a:ea typeface="msmincho" charset="0"/>
                <a:cs typeface="msmincho" charset="0"/>
              </a:defRPr>
            </a:lvl8pPr>
            <a:lvl9pPr marL="3886200" indent="-228600" defTabSz="449263" fontAlgn="base" hangingPunct="0">
              <a:lnSpc>
                <a:spcPct val="98000"/>
              </a:lnSpc>
              <a:spcBef>
                <a:spcPct val="0"/>
              </a:spcBef>
              <a:spcAft>
                <a:spcPct val="0"/>
              </a:spcAft>
              <a:buClr>
                <a:srgbClr val="000000"/>
              </a:buClr>
              <a:buSzPct val="100000"/>
              <a:buFont typeface="Times New Roman" pitchFamily="16" charset="0"/>
              <a:tabLst>
                <a:tab pos="723900" algn="l"/>
                <a:tab pos="1447800" algn="l"/>
                <a:tab pos="2171700" algn="l"/>
              </a:tabLst>
              <a:defRPr sz="2400">
                <a:solidFill>
                  <a:srgbClr val="000000"/>
                </a:solidFill>
                <a:latin typeface="Bitstream Vera Serif" pitchFamily="16" charset="0"/>
                <a:ea typeface="msmincho" charset="0"/>
                <a:cs typeface="msmincho" charset="0"/>
              </a:defRPr>
            </a:lvl9pPr>
          </a:lstStyle>
          <a:p>
            <a:pPr>
              <a:lnSpc>
                <a:spcPct val="93000"/>
              </a:lnSpc>
            </a:pPr>
            <a:r>
              <a:rPr lang="de-DE" sz="1600" dirty="0" smtClean="0">
                <a:latin typeface="Tahoma" pitchFamily="34" charset="0"/>
                <a:ea typeface="Tahoma" pitchFamily="34" charset="0"/>
                <a:cs typeface="Tahoma" pitchFamily="34" charset="0"/>
              </a:rPr>
              <a:t>Do. Learn. Succeed.</a:t>
            </a:r>
            <a:endParaRPr lang="de-DE" sz="1600" dirty="0">
              <a:latin typeface="Tahoma" pitchFamily="34" charset="0"/>
              <a:ea typeface="Tahoma" pitchFamily="34" charset="0"/>
              <a:cs typeface="Tahoma" pitchFamily="34" charset="0"/>
            </a:endParaRPr>
          </a:p>
        </p:txBody>
      </p:sp>
      <p:sp>
        <p:nvSpPr>
          <p:cNvPr id="12" name="Line 1"/>
          <p:cNvSpPr>
            <a:spLocks noChangeShapeType="1"/>
          </p:cNvSpPr>
          <p:nvPr/>
        </p:nvSpPr>
        <p:spPr bwMode="auto">
          <a:xfrm>
            <a:off x="134447" y="1570037"/>
            <a:ext cx="9782665"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solidFill>
                <a:srgbClr val="000000"/>
              </a:solidFill>
            </a:endParaRPr>
          </a:p>
        </p:txBody>
      </p:sp>
    </p:spTree>
    <p:extLst>
      <p:ext uri="{BB962C8B-B14F-4D97-AF65-F5344CB8AC3E}">
        <p14:creationId xmlns:p14="http://schemas.microsoft.com/office/powerpoint/2010/main" val="1443017819"/>
      </p:ext>
    </p:extLst>
  </p:cSld>
  <p:clrMap bg1="lt1" tx1="dk1" bg2="lt2" tx2="dk2" accent1="accent1" accent2="accent2" accent3="accent3" accent4="accent4" accent5="accent5" accent6="accent6" hlink="hlink" folHlink="folHlink"/>
  <p:sldLayoutIdLst>
    <p:sldLayoutId id="2147483659" r:id="rId1"/>
  </p:sldLayoutIdLst>
  <p:timing>
    <p:tnLst>
      <p:par>
        <p:cTn id="1" dur="indefinite" restart="never" nodeType="tmRoot"/>
      </p:par>
    </p:tnLst>
  </p:timing>
  <p:hf sldNum="0" hdr="0" ftr="0"/>
  <p:txStyles>
    <p:titleStyle>
      <a:lvl1pPr algn="ctr" defTabSz="449263" rtl="0" eaLnBrk="1" fontAlgn="base" hangingPunct="1">
        <a:lnSpc>
          <a:spcPct val="117000"/>
        </a:lnSpc>
        <a:spcBef>
          <a:spcPct val="0"/>
        </a:spcBef>
        <a:spcAft>
          <a:spcPct val="0"/>
        </a:spcAft>
        <a:buClr>
          <a:srgbClr val="000000"/>
        </a:buClr>
        <a:buSzPct val="100000"/>
        <a:buFont typeface="Times New Roman" pitchFamily="16" charset="0"/>
        <a:defRPr sz="3600">
          <a:solidFill>
            <a:srgbClr val="820000"/>
          </a:solidFill>
          <a:latin typeface="Tahoma" pitchFamily="34" charset="0"/>
          <a:ea typeface="Tahoma" pitchFamily="34" charset="0"/>
          <a:cs typeface="Tahoma" pitchFamily="34" charset="0"/>
        </a:defRPr>
      </a:lvl1pPr>
      <a:lvl2pPr marL="742950" indent="-28575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2pPr>
      <a:lvl3pPr marL="1143000" indent="-22860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3pPr>
      <a:lvl4pPr marL="1600200" indent="-22860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4pPr>
      <a:lvl5pPr marL="2057400" indent="-22860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5pPr>
      <a:lvl6pPr marL="2514600" indent="-22860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6pPr>
      <a:lvl7pPr marL="2971800" indent="-22860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7pPr>
      <a:lvl8pPr marL="3429000" indent="-22860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8pPr>
      <a:lvl9pPr marL="3886200" indent="-22860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9pPr>
    </p:titleStyle>
    <p:bodyStyle>
      <a:lvl1pPr marL="457200" indent="-274320" algn="l" defTabSz="449263" rtl="0" eaLnBrk="1" fontAlgn="base" hangingPunct="1">
        <a:lnSpc>
          <a:spcPct val="117000"/>
        </a:lnSpc>
        <a:spcBef>
          <a:spcPct val="0"/>
        </a:spcBef>
        <a:spcAft>
          <a:spcPts val="1413"/>
        </a:spcAft>
        <a:buClr>
          <a:srgbClr val="820000"/>
        </a:buClr>
        <a:buSzPct val="100000"/>
        <a:buFont typeface="Wingdings" pitchFamily="2" charset="2"/>
        <a:buChar char="§"/>
        <a:defRPr sz="3200">
          <a:solidFill>
            <a:srgbClr val="000000"/>
          </a:solidFill>
          <a:latin typeface="Tahoma" pitchFamily="34" charset="0"/>
          <a:ea typeface="Tahoma" pitchFamily="34" charset="0"/>
          <a:cs typeface="Tahoma" pitchFamily="34" charset="0"/>
        </a:defRPr>
      </a:lvl1pPr>
      <a:lvl2pPr marL="914400" indent="-274320" algn="l" defTabSz="449263" rtl="0" eaLnBrk="1" fontAlgn="base" hangingPunct="1">
        <a:lnSpc>
          <a:spcPct val="117000"/>
        </a:lnSpc>
        <a:spcBef>
          <a:spcPct val="0"/>
        </a:spcBef>
        <a:spcAft>
          <a:spcPts val="1138"/>
        </a:spcAft>
        <a:buClr>
          <a:srgbClr val="820000"/>
        </a:buClr>
        <a:buSzPct val="100000"/>
        <a:buFont typeface="Verdana" pitchFamily="34" charset="0"/>
        <a:buChar char="»"/>
        <a:defRPr sz="2800">
          <a:solidFill>
            <a:srgbClr val="000000"/>
          </a:solidFill>
          <a:latin typeface="Tahoma" pitchFamily="34" charset="0"/>
          <a:ea typeface="Tahoma" pitchFamily="34" charset="0"/>
          <a:cs typeface="Tahoma" pitchFamily="34" charset="0"/>
        </a:defRPr>
      </a:lvl2pPr>
      <a:lvl3pPr marL="1257300" indent="-274320" algn="l" defTabSz="449263" rtl="0" eaLnBrk="1" fontAlgn="base" hangingPunct="1">
        <a:lnSpc>
          <a:spcPct val="117000"/>
        </a:lnSpc>
        <a:spcBef>
          <a:spcPct val="0"/>
        </a:spcBef>
        <a:spcAft>
          <a:spcPts val="850"/>
        </a:spcAft>
        <a:buClr>
          <a:srgbClr val="820000"/>
        </a:buClr>
        <a:buSzPct val="100000"/>
        <a:buFont typeface="Wingdings" pitchFamily="2" charset="2"/>
        <a:buChar char="§"/>
        <a:defRPr sz="2400">
          <a:solidFill>
            <a:srgbClr val="000000"/>
          </a:solidFill>
          <a:latin typeface="Tahoma" pitchFamily="34" charset="0"/>
          <a:ea typeface="Tahoma" pitchFamily="34" charset="0"/>
          <a:cs typeface="Tahoma" pitchFamily="34" charset="0"/>
        </a:defRPr>
      </a:lvl3pPr>
      <a:lvl4pPr marL="1714500" indent="-342900" algn="l" defTabSz="449263" rtl="0" eaLnBrk="1" fontAlgn="base" hangingPunct="1">
        <a:lnSpc>
          <a:spcPct val="117000"/>
        </a:lnSpc>
        <a:spcBef>
          <a:spcPct val="0"/>
        </a:spcBef>
        <a:spcAft>
          <a:spcPts val="575"/>
        </a:spcAft>
        <a:buClr>
          <a:srgbClr val="820000"/>
        </a:buClr>
        <a:buSzPct val="100000"/>
        <a:buFont typeface="Wingdings" pitchFamily="2" charset="2"/>
        <a:buChar char="§"/>
        <a:defRPr sz="2000">
          <a:solidFill>
            <a:srgbClr val="000000"/>
          </a:solidFill>
          <a:latin typeface="Tahoma" pitchFamily="34" charset="0"/>
          <a:ea typeface="Tahoma" pitchFamily="34" charset="0"/>
          <a:cs typeface="Tahoma" pitchFamily="34" charset="0"/>
        </a:defRPr>
      </a:lvl4pPr>
      <a:lvl5pPr marL="2171700" indent="-342900" algn="l" defTabSz="449263" rtl="0" eaLnBrk="1" fontAlgn="base" hangingPunct="1">
        <a:lnSpc>
          <a:spcPct val="117000"/>
        </a:lnSpc>
        <a:spcBef>
          <a:spcPct val="0"/>
        </a:spcBef>
        <a:spcAft>
          <a:spcPts val="288"/>
        </a:spcAft>
        <a:buClr>
          <a:srgbClr val="820000"/>
        </a:buClr>
        <a:buSzPct val="100000"/>
        <a:buFont typeface="Wingdings" pitchFamily="2" charset="2"/>
        <a:buChar char="§"/>
        <a:defRPr sz="2000">
          <a:solidFill>
            <a:srgbClr val="000000"/>
          </a:solidFill>
          <a:latin typeface="Tahoma" pitchFamily="34" charset="0"/>
          <a:ea typeface="Tahoma" pitchFamily="34" charset="0"/>
          <a:cs typeface="Tahoma" pitchFamily="34" charset="0"/>
        </a:defRPr>
      </a:lvl5pPr>
      <a:lvl6pPr marL="2514600" indent="-228600" algn="l" defTabSz="449263" rtl="0" eaLnBrk="1" fontAlgn="base" hangingPunct="1">
        <a:lnSpc>
          <a:spcPct val="117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6pPr>
      <a:lvl7pPr marL="2971800" indent="-228600" algn="l" defTabSz="449263" rtl="0" eaLnBrk="1" fontAlgn="base" hangingPunct="1">
        <a:lnSpc>
          <a:spcPct val="117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7pPr>
      <a:lvl8pPr marL="3429000" indent="-228600" algn="l" defTabSz="449263" rtl="0" eaLnBrk="1" fontAlgn="base" hangingPunct="1">
        <a:lnSpc>
          <a:spcPct val="117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8pPr>
      <a:lvl9pPr marL="3886200" indent="-228600" algn="l" defTabSz="449263" rtl="0" eaLnBrk="1" fontAlgn="base" hangingPunct="1">
        <a:lnSpc>
          <a:spcPct val="117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WIT COMP1000</a:t>
            </a:r>
            <a:endParaRPr lang="en-US" dirty="0"/>
          </a:p>
        </p:txBody>
      </p:sp>
      <p:sp>
        <p:nvSpPr>
          <p:cNvPr id="5" name="Subtitle 4"/>
          <p:cNvSpPr>
            <a:spLocks noGrp="1"/>
          </p:cNvSpPr>
          <p:nvPr>
            <p:ph type="subTitle" idx="1"/>
          </p:nvPr>
        </p:nvSpPr>
        <p:spPr/>
        <p:txBody>
          <a:bodyPr/>
          <a:lstStyle/>
          <a:p>
            <a:r>
              <a:rPr lang="en-US" dirty="0" smtClean="0"/>
              <a:t>Final Review</a:t>
            </a:r>
            <a:endParaRPr lang="en-US" dirty="0"/>
          </a:p>
        </p:txBody>
      </p:sp>
    </p:spTree>
    <p:extLst>
      <p:ext uri="{BB962C8B-B14F-4D97-AF65-F5344CB8AC3E}">
        <p14:creationId xmlns:p14="http://schemas.microsoft.com/office/powerpoint/2010/main" val="9965661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sp>
        <p:nvSpPr>
          <p:cNvPr id="3" name="Content Placeholder 2"/>
          <p:cNvSpPr>
            <a:spLocks noGrp="1"/>
          </p:cNvSpPr>
          <p:nvPr>
            <p:ph idx="4294967295"/>
          </p:nvPr>
        </p:nvSpPr>
        <p:spPr>
          <a:xfrm>
            <a:off x="468312" y="1717674"/>
            <a:ext cx="9069387" cy="5186363"/>
          </a:xfrm>
          <a:prstGeom prst="rect">
            <a:avLst/>
          </a:prstGeom>
        </p:spPr>
        <p:txBody>
          <a:bodyPr/>
          <a:lstStyle/>
          <a:p>
            <a:r>
              <a:rPr lang="en-US" dirty="0" smtClean="0"/>
              <a:t>Write a method that is passed a </a:t>
            </a:r>
            <a:r>
              <a:rPr lang="en-US"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double </a:t>
            </a:r>
            <a:r>
              <a:rPr lang="en-US" dirty="0" smtClean="0"/>
              <a:t>array that then squares every value in the array.  That is, the method replaces each element in the array with the value of the original element squared.  The method must work for any size array.  Write a </a:t>
            </a:r>
            <a:r>
              <a:rPr lang="en-US" dirty="0" smtClean="0">
                <a:latin typeface="Consolas" panose="020B0609020204030204" pitchFamily="49" charset="0"/>
                <a:cs typeface="Consolas" panose="020B0609020204030204" pitchFamily="49" charset="0"/>
              </a:rPr>
              <a:t>main() </a:t>
            </a:r>
            <a:r>
              <a:rPr lang="en-US" dirty="0" smtClean="0"/>
              <a:t>method to test your method.</a:t>
            </a:r>
            <a:endParaRPr lang="en-US" dirty="0"/>
          </a:p>
        </p:txBody>
      </p:sp>
    </p:spTree>
    <p:extLst>
      <p:ext uri="{BB962C8B-B14F-4D97-AF65-F5344CB8AC3E}">
        <p14:creationId xmlns:p14="http://schemas.microsoft.com/office/powerpoint/2010/main" val="5559375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Answer</a:t>
            </a:r>
            <a:endParaRPr lang="en-US" dirty="0"/>
          </a:p>
        </p:txBody>
      </p:sp>
      <p:sp>
        <p:nvSpPr>
          <p:cNvPr id="3" name="Rectangle 2"/>
          <p:cNvSpPr/>
          <p:nvPr/>
        </p:nvSpPr>
        <p:spPr>
          <a:xfrm>
            <a:off x="1973262" y="1574164"/>
            <a:ext cx="6286500" cy="5262531"/>
          </a:xfrm>
          <a:prstGeom prst="rect">
            <a:avLst/>
          </a:prstGeom>
        </p:spPr>
        <p:txBody>
          <a:bodyPr wrap="square">
            <a:spAutoFit/>
          </a:bodyPr>
          <a:lstStyle/>
          <a:p>
            <a:pPr marL="0" marR="0">
              <a:lnSpc>
                <a:spcPct val="107000"/>
              </a:lnSpc>
              <a:spcBef>
                <a:spcPts val="0"/>
              </a:spcBef>
              <a:spcAft>
                <a:spcPts val="0"/>
              </a:spcAft>
            </a:pPr>
            <a:r>
              <a:rPr lang="en-US" sz="14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public</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class</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ClassExamples</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public</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static</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void</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squareArray</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4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double</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6A3E3E"/>
                </a:solidFill>
                <a:latin typeface="Consolas" panose="020B0609020204030204" pitchFamily="49" charset="0"/>
                <a:ea typeface="Calibri" panose="020F0502020204030204" pitchFamily="34" charset="0"/>
                <a:cs typeface="Times New Roman" panose="02020603050405020304" pitchFamily="18" charset="0"/>
              </a:rPr>
              <a:t>a</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for</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b="1" dirty="0" err="1">
                <a:solidFill>
                  <a:srgbClr val="7F0055"/>
                </a:solidFill>
                <a:latin typeface="Consolas" panose="020B0609020204030204" pitchFamily="49" charset="0"/>
                <a:ea typeface="Calibri" panose="020F0502020204030204" pitchFamily="34" charset="0"/>
                <a:cs typeface="Times New Roman" panose="02020603050405020304" pitchFamily="18" charset="0"/>
              </a:rPr>
              <a:t>int</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6A3E3E"/>
                </a:solidFill>
                <a:latin typeface="Consolas" panose="020B0609020204030204" pitchFamily="49" charset="0"/>
                <a:ea typeface="Calibri" panose="020F0502020204030204" pitchFamily="34" charset="0"/>
                <a:cs typeface="Times New Roman" panose="02020603050405020304" pitchFamily="18" charset="0"/>
              </a:rPr>
              <a:t>i</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0; </a:t>
            </a:r>
            <a:r>
              <a:rPr lang="en-US" sz="1400" dirty="0" err="1">
                <a:solidFill>
                  <a:srgbClr val="6A3E3E"/>
                </a:solidFill>
                <a:latin typeface="Consolas" panose="020B0609020204030204" pitchFamily="49" charset="0"/>
                <a:ea typeface="Calibri" panose="020F0502020204030204" pitchFamily="34" charset="0"/>
                <a:cs typeface="Times New Roman" panose="02020603050405020304" pitchFamily="18" charset="0"/>
              </a:rPr>
              <a:t>i</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&lt; </a:t>
            </a:r>
            <a:r>
              <a:rPr lang="en-US" sz="1400" dirty="0" err="1">
                <a:solidFill>
                  <a:srgbClr val="6A3E3E"/>
                </a:solidFill>
                <a:latin typeface="Consolas" panose="020B0609020204030204" pitchFamily="49" charset="0"/>
                <a:ea typeface="Calibri" panose="020F0502020204030204" pitchFamily="34" charset="0"/>
                <a:cs typeface="Times New Roman" panose="02020603050405020304" pitchFamily="18" charset="0"/>
              </a:rPr>
              <a:t>a</a:t>
            </a:r>
            <a:r>
              <a:rPr lang="en-US" sz="14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400" dirty="0" err="1">
                <a:solidFill>
                  <a:srgbClr val="0000C0"/>
                </a:solidFill>
                <a:latin typeface="Consolas" panose="020B0609020204030204" pitchFamily="49" charset="0"/>
                <a:ea typeface="Calibri" panose="020F0502020204030204" pitchFamily="34" charset="0"/>
                <a:cs typeface="Times New Roman" panose="02020603050405020304" pitchFamily="18" charset="0"/>
              </a:rPr>
              <a:t>length</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6A3E3E"/>
                </a:solidFill>
                <a:latin typeface="Consolas" panose="020B0609020204030204" pitchFamily="49" charset="0"/>
                <a:ea typeface="Calibri" panose="020F0502020204030204" pitchFamily="34" charset="0"/>
                <a:cs typeface="Times New Roman" panose="02020603050405020304" pitchFamily="18" charset="0"/>
              </a:rPr>
              <a:t>i</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6A3E3E"/>
                </a:solidFill>
                <a:latin typeface="Consolas" panose="020B0609020204030204" pitchFamily="49" charset="0"/>
                <a:ea typeface="Calibri" panose="020F0502020204030204" pitchFamily="34" charset="0"/>
                <a:cs typeface="Times New Roman" panose="02020603050405020304" pitchFamily="18" charset="0"/>
              </a:rPr>
              <a:t>a</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400" dirty="0" err="1">
                <a:solidFill>
                  <a:srgbClr val="6A3E3E"/>
                </a:solidFill>
                <a:latin typeface="Consolas" panose="020B0609020204030204" pitchFamily="49" charset="0"/>
                <a:ea typeface="Calibri" panose="020F0502020204030204" pitchFamily="34" charset="0"/>
                <a:cs typeface="Times New Roman" panose="02020603050405020304" pitchFamily="18" charset="0"/>
              </a:rPr>
              <a:t>i</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400" dirty="0">
                <a:solidFill>
                  <a:srgbClr val="6A3E3E"/>
                </a:solidFill>
                <a:latin typeface="Consolas" panose="020B0609020204030204" pitchFamily="49" charset="0"/>
                <a:ea typeface="Calibri" panose="020F0502020204030204" pitchFamily="34" charset="0"/>
                <a:cs typeface="Times New Roman" panose="02020603050405020304" pitchFamily="18" charset="0"/>
              </a:rPr>
              <a:t>a</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400" dirty="0" err="1">
                <a:solidFill>
                  <a:srgbClr val="6A3E3E"/>
                </a:solidFill>
                <a:latin typeface="Consolas" panose="020B0609020204030204" pitchFamily="49" charset="0"/>
                <a:ea typeface="Calibri" panose="020F0502020204030204" pitchFamily="34" charset="0"/>
                <a:cs typeface="Times New Roman" panose="02020603050405020304" pitchFamily="18" charset="0"/>
              </a:rPr>
              <a:t>i</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400" dirty="0">
                <a:solidFill>
                  <a:srgbClr val="6A3E3E"/>
                </a:solidFill>
                <a:latin typeface="Consolas" panose="020B0609020204030204" pitchFamily="49" charset="0"/>
                <a:ea typeface="Calibri" panose="020F0502020204030204" pitchFamily="34" charset="0"/>
                <a:cs typeface="Times New Roman" panose="02020603050405020304" pitchFamily="18" charset="0"/>
              </a:rPr>
              <a:t>a</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400" dirty="0" err="1">
                <a:solidFill>
                  <a:srgbClr val="6A3E3E"/>
                </a:solidFill>
                <a:latin typeface="Consolas" panose="020B0609020204030204" pitchFamily="49" charset="0"/>
                <a:ea typeface="Calibri" panose="020F0502020204030204" pitchFamily="34" charset="0"/>
                <a:cs typeface="Times New Roman" panose="02020603050405020304" pitchFamily="18" charset="0"/>
              </a:rPr>
              <a:t>i</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public</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static</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void</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main(String[] </a:t>
            </a:r>
            <a:r>
              <a:rPr lang="en-US" sz="1400" dirty="0" err="1">
                <a:solidFill>
                  <a:srgbClr val="6A3E3E"/>
                </a:solidFill>
                <a:latin typeface="Consolas" panose="020B0609020204030204" pitchFamily="49" charset="0"/>
                <a:ea typeface="Calibri" panose="020F0502020204030204" pitchFamily="34" charset="0"/>
                <a:cs typeface="Times New Roman" panose="02020603050405020304" pitchFamily="18" charset="0"/>
              </a:rPr>
              <a:t>args</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double</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6A3E3E"/>
                </a:solidFill>
                <a:latin typeface="Consolas" panose="020B0609020204030204" pitchFamily="49" charset="0"/>
                <a:ea typeface="Calibri" panose="020F0502020204030204" pitchFamily="34" charset="0"/>
                <a:cs typeface="Times New Roman" panose="02020603050405020304" pitchFamily="18" charset="0"/>
              </a:rPr>
              <a:t>testVals</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 1.1, 2.2, 3.3, 4.4, 5.5 };</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System.</a:t>
            </a:r>
            <a:r>
              <a:rPr lang="en-US" sz="1400" b="1" i="1" dirty="0" err="1">
                <a:solidFill>
                  <a:srgbClr val="0000C0"/>
                </a:solidFill>
                <a:latin typeface="Consolas" panose="020B0609020204030204" pitchFamily="49" charset="0"/>
                <a:ea typeface="Calibri" panose="020F0502020204030204" pitchFamily="34" charset="0"/>
                <a:cs typeface="Times New Roman" panose="02020603050405020304" pitchFamily="18" charset="0"/>
              </a:rPr>
              <a:t>out</a:t>
            </a:r>
            <a:r>
              <a:rPr lang="en-US" sz="14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.println</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400" dirty="0">
                <a:solidFill>
                  <a:srgbClr val="2A00FF"/>
                </a:solidFill>
                <a:latin typeface="Consolas" panose="020B0609020204030204" pitchFamily="49" charset="0"/>
                <a:ea typeface="Calibri" panose="020F0502020204030204" pitchFamily="34" charset="0"/>
                <a:cs typeface="Times New Roman" panose="02020603050405020304" pitchFamily="18" charset="0"/>
              </a:rPr>
              <a:t>"Original values: "</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for</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b="1" dirty="0" err="1">
                <a:solidFill>
                  <a:srgbClr val="7F0055"/>
                </a:solidFill>
                <a:latin typeface="Consolas" panose="020B0609020204030204" pitchFamily="49" charset="0"/>
                <a:ea typeface="Calibri" panose="020F0502020204030204" pitchFamily="34" charset="0"/>
                <a:cs typeface="Times New Roman" panose="02020603050405020304" pitchFamily="18" charset="0"/>
              </a:rPr>
              <a:t>int</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6A3E3E"/>
                </a:solidFill>
                <a:latin typeface="Consolas" panose="020B0609020204030204" pitchFamily="49" charset="0"/>
                <a:ea typeface="Calibri" panose="020F0502020204030204" pitchFamily="34" charset="0"/>
                <a:cs typeface="Times New Roman" panose="02020603050405020304" pitchFamily="18" charset="0"/>
              </a:rPr>
              <a:t>i</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0; </a:t>
            </a:r>
            <a:r>
              <a:rPr lang="en-US" sz="1400" dirty="0" err="1">
                <a:solidFill>
                  <a:srgbClr val="6A3E3E"/>
                </a:solidFill>
                <a:latin typeface="Consolas" panose="020B0609020204030204" pitchFamily="49" charset="0"/>
                <a:ea typeface="Calibri" panose="020F0502020204030204" pitchFamily="34" charset="0"/>
                <a:cs typeface="Times New Roman" panose="02020603050405020304" pitchFamily="18" charset="0"/>
              </a:rPr>
              <a:t>i</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&lt; </a:t>
            </a:r>
            <a:r>
              <a:rPr lang="en-US" sz="1400" dirty="0" err="1">
                <a:solidFill>
                  <a:srgbClr val="6A3E3E"/>
                </a:solidFill>
                <a:latin typeface="Consolas" panose="020B0609020204030204" pitchFamily="49" charset="0"/>
                <a:ea typeface="Calibri" panose="020F0502020204030204" pitchFamily="34" charset="0"/>
                <a:cs typeface="Times New Roman" panose="02020603050405020304" pitchFamily="18" charset="0"/>
              </a:rPr>
              <a:t>testVals</a:t>
            </a:r>
            <a:r>
              <a:rPr lang="en-US" sz="14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400" dirty="0" err="1">
                <a:solidFill>
                  <a:srgbClr val="0000C0"/>
                </a:solidFill>
                <a:latin typeface="Consolas" panose="020B0609020204030204" pitchFamily="49" charset="0"/>
                <a:ea typeface="Calibri" panose="020F0502020204030204" pitchFamily="34" charset="0"/>
                <a:cs typeface="Times New Roman" panose="02020603050405020304" pitchFamily="18" charset="0"/>
              </a:rPr>
              <a:t>length</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6A3E3E"/>
                </a:solidFill>
                <a:latin typeface="Consolas" panose="020B0609020204030204" pitchFamily="49" charset="0"/>
                <a:ea typeface="Calibri" panose="020F0502020204030204" pitchFamily="34" charset="0"/>
                <a:cs typeface="Times New Roman" panose="02020603050405020304" pitchFamily="18" charset="0"/>
              </a:rPr>
              <a:t>i</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System.</a:t>
            </a:r>
            <a:r>
              <a:rPr lang="en-US" sz="1400" b="1" i="1" dirty="0" err="1">
                <a:solidFill>
                  <a:srgbClr val="0000C0"/>
                </a:solidFill>
                <a:latin typeface="Consolas" panose="020B0609020204030204" pitchFamily="49" charset="0"/>
                <a:ea typeface="Calibri" panose="020F0502020204030204" pitchFamily="34" charset="0"/>
                <a:cs typeface="Times New Roman" panose="02020603050405020304" pitchFamily="18" charset="0"/>
              </a:rPr>
              <a:t>out</a:t>
            </a:r>
            <a:r>
              <a:rPr lang="en-US" sz="14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.printf</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400" dirty="0">
                <a:solidFill>
                  <a:srgbClr val="2A00FF"/>
                </a:solidFill>
                <a:latin typeface="Consolas" panose="020B0609020204030204" pitchFamily="49" charset="0"/>
                <a:ea typeface="Calibri" panose="020F0502020204030204" pitchFamily="34" charset="0"/>
                <a:cs typeface="Times New Roman" panose="02020603050405020304" pitchFamily="18" charset="0"/>
              </a:rPr>
              <a:t>"%.2f%n"</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6A3E3E"/>
                </a:solidFill>
                <a:latin typeface="Consolas" panose="020B0609020204030204" pitchFamily="49" charset="0"/>
                <a:ea typeface="Calibri" panose="020F0502020204030204" pitchFamily="34" charset="0"/>
                <a:cs typeface="Times New Roman" panose="02020603050405020304" pitchFamily="18" charset="0"/>
              </a:rPr>
              <a:t>testVals</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400" dirty="0" err="1">
                <a:solidFill>
                  <a:srgbClr val="6A3E3E"/>
                </a:solidFill>
                <a:latin typeface="Consolas" panose="020B0609020204030204" pitchFamily="49" charset="0"/>
                <a:ea typeface="Calibri" panose="020F0502020204030204" pitchFamily="34" charset="0"/>
                <a:cs typeface="Times New Roman" panose="02020603050405020304" pitchFamily="18" charset="0"/>
              </a:rPr>
              <a:t>i</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200" dirty="0" smtClean="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i="1"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squareArray</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400" dirty="0" err="1">
                <a:solidFill>
                  <a:srgbClr val="6A3E3E"/>
                </a:solidFill>
                <a:latin typeface="Consolas" panose="020B0609020204030204" pitchFamily="49" charset="0"/>
                <a:ea typeface="Calibri" panose="020F0502020204030204" pitchFamily="34" charset="0"/>
                <a:cs typeface="Times New Roman" panose="02020603050405020304" pitchFamily="18" charset="0"/>
              </a:rPr>
              <a:t>testVals</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System.</a:t>
            </a:r>
            <a:r>
              <a:rPr lang="en-US" sz="1400" b="1" i="1" dirty="0" err="1">
                <a:solidFill>
                  <a:srgbClr val="0000C0"/>
                </a:solidFill>
                <a:latin typeface="Consolas" panose="020B0609020204030204" pitchFamily="49" charset="0"/>
                <a:ea typeface="Calibri" panose="020F0502020204030204" pitchFamily="34" charset="0"/>
                <a:cs typeface="Times New Roman" panose="02020603050405020304" pitchFamily="18" charset="0"/>
              </a:rPr>
              <a:t>out</a:t>
            </a:r>
            <a:r>
              <a:rPr lang="en-US" sz="14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.println</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400" dirty="0">
                <a:solidFill>
                  <a:srgbClr val="2A00FF"/>
                </a:solidFill>
                <a:latin typeface="Consolas" panose="020B0609020204030204" pitchFamily="49" charset="0"/>
                <a:ea typeface="Calibri" panose="020F0502020204030204" pitchFamily="34" charset="0"/>
                <a:cs typeface="Times New Roman" panose="02020603050405020304" pitchFamily="18" charset="0"/>
              </a:rPr>
              <a:t>"Squared values: "</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for</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b="1" dirty="0" err="1">
                <a:solidFill>
                  <a:srgbClr val="7F0055"/>
                </a:solidFill>
                <a:latin typeface="Consolas" panose="020B0609020204030204" pitchFamily="49" charset="0"/>
                <a:ea typeface="Calibri" panose="020F0502020204030204" pitchFamily="34" charset="0"/>
                <a:cs typeface="Times New Roman" panose="02020603050405020304" pitchFamily="18" charset="0"/>
              </a:rPr>
              <a:t>int</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6A3E3E"/>
                </a:solidFill>
                <a:latin typeface="Consolas" panose="020B0609020204030204" pitchFamily="49" charset="0"/>
                <a:ea typeface="Calibri" panose="020F0502020204030204" pitchFamily="34" charset="0"/>
                <a:cs typeface="Times New Roman" panose="02020603050405020304" pitchFamily="18" charset="0"/>
              </a:rPr>
              <a:t>i</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0; </a:t>
            </a:r>
            <a:r>
              <a:rPr lang="en-US" sz="1400" dirty="0" err="1">
                <a:solidFill>
                  <a:srgbClr val="6A3E3E"/>
                </a:solidFill>
                <a:latin typeface="Consolas" panose="020B0609020204030204" pitchFamily="49" charset="0"/>
                <a:ea typeface="Calibri" panose="020F0502020204030204" pitchFamily="34" charset="0"/>
                <a:cs typeface="Times New Roman" panose="02020603050405020304" pitchFamily="18" charset="0"/>
              </a:rPr>
              <a:t>i</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&lt; </a:t>
            </a:r>
            <a:r>
              <a:rPr lang="en-US" sz="1400" dirty="0" err="1">
                <a:solidFill>
                  <a:srgbClr val="6A3E3E"/>
                </a:solidFill>
                <a:latin typeface="Consolas" panose="020B0609020204030204" pitchFamily="49" charset="0"/>
                <a:ea typeface="Calibri" panose="020F0502020204030204" pitchFamily="34" charset="0"/>
                <a:cs typeface="Times New Roman" panose="02020603050405020304" pitchFamily="18" charset="0"/>
              </a:rPr>
              <a:t>testVals</a:t>
            </a:r>
            <a:r>
              <a:rPr lang="en-US" sz="14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400" dirty="0" err="1">
                <a:solidFill>
                  <a:srgbClr val="0000C0"/>
                </a:solidFill>
                <a:latin typeface="Consolas" panose="020B0609020204030204" pitchFamily="49" charset="0"/>
                <a:ea typeface="Calibri" panose="020F0502020204030204" pitchFamily="34" charset="0"/>
                <a:cs typeface="Times New Roman" panose="02020603050405020304" pitchFamily="18" charset="0"/>
              </a:rPr>
              <a:t>length</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6A3E3E"/>
                </a:solidFill>
                <a:latin typeface="Consolas" panose="020B0609020204030204" pitchFamily="49" charset="0"/>
                <a:ea typeface="Calibri" panose="020F0502020204030204" pitchFamily="34" charset="0"/>
                <a:cs typeface="Times New Roman" panose="02020603050405020304" pitchFamily="18" charset="0"/>
              </a:rPr>
              <a:t>i</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System.</a:t>
            </a:r>
            <a:r>
              <a:rPr lang="en-US" sz="1400" b="1" i="1" dirty="0" err="1">
                <a:solidFill>
                  <a:srgbClr val="0000C0"/>
                </a:solidFill>
                <a:latin typeface="Consolas" panose="020B0609020204030204" pitchFamily="49" charset="0"/>
                <a:ea typeface="Calibri" panose="020F0502020204030204" pitchFamily="34" charset="0"/>
                <a:cs typeface="Times New Roman" panose="02020603050405020304" pitchFamily="18" charset="0"/>
              </a:rPr>
              <a:t>out</a:t>
            </a:r>
            <a:r>
              <a:rPr lang="en-US" sz="14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.printf</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400" dirty="0">
                <a:solidFill>
                  <a:srgbClr val="2A00FF"/>
                </a:solidFill>
                <a:latin typeface="Consolas" panose="020B0609020204030204" pitchFamily="49" charset="0"/>
                <a:ea typeface="Calibri" panose="020F0502020204030204" pitchFamily="34" charset="0"/>
                <a:cs typeface="Times New Roman" panose="02020603050405020304" pitchFamily="18" charset="0"/>
              </a:rPr>
              <a:t>"%.2f%n"</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6A3E3E"/>
                </a:solidFill>
                <a:latin typeface="Consolas" panose="020B0609020204030204" pitchFamily="49" charset="0"/>
                <a:ea typeface="Calibri" panose="020F0502020204030204" pitchFamily="34" charset="0"/>
                <a:cs typeface="Times New Roman" panose="02020603050405020304" pitchFamily="18" charset="0"/>
              </a:rPr>
              <a:t>testVals</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400" dirty="0" err="1">
                <a:solidFill>
                  <a:srgbClr val="6A3E3E"/>
                </a:solidFill>
                <a:latin typeface="Consolas" panose="020B0609020204030204" pitchFamily="49" charset="0"/>
                <a:ea typeface="Calibri" panose="020F0502020204030204" pitchFamily="34" charset="0"/>
                <a:cs typeface="Times New Roman" panose="02020603050405020304" pitchFamily="18" charset="0"/>
              </a:rPr>
              <a:t>i</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651692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sp>
        <p:nvSpPr>
          <p:cNvPr id="3" name="Content Placeholder 2"/>
          <p:cNvSpPr>
            <a:spLocks noGrp="1"/>
          </p:cNvSpPr>
          <p:nvPr>
            <p:ph idx="4294967295"/>
          </p:nvPr>
        </p:nvSpPr>
        <p:spPr>
          <a:xfrm>
            <a:off x="503238" y="1768475"/>
            <a:ext cx="9069387" cy="4987925"/>
          </a:xfrm>
          <a:prstGeom prst="rect">
            <a:avLst/>
          </a:prstGeom>
        </p:spPr>
        <p:txBody>
          <a:bodyPr/>
          <a:lstStyle/>
          <a:p>
            <a:r>
              <a:rPr lang="en-US" dirty="0" smtClean="0"/>
              <a:t>Write a method that is passed a </a:t>
            </a:r>
            <a:r>
              <a:rPr lang="en-US" dirty="0" smtClean="0">
                <a:latin typeface="Consolas" panose="020B0609020204030204" pitchFamily="49" charset="0"/>
                <a:cs typeface="Consolas" panose="020B0609020204030204" pitchFamily="49" charset="0"/>
              </a:rPr>
              <a:t>String </a:t>
            </a:r>
            <a:r>
              <a:rPr lang="en-US" dirty="0" smtClean="0"/>
              <a:t>array and returns the longest </a:t>
            </a:r>
            <a:r>
              <a:rPr lang="en-US" dirty="0" smtClean="0">
                <a:latin typeface="Consolas" panose="020B0609020204030204" pitchFamily="49" charset="0"/>
                <a:cs typeface="Consolas" panose="020B0609020204030204" pitchFamily="49" charset="0"/>
              </a:rPr>
              <a:t>String </a:t>
            </a:r>
            <a:r>
              <a:rPr lang="en-US" dirty="0" smtClean="0"/>
              <a:t>(the one with the most characters).  If there are multiple </a:t>
            </a:r>
            <a:r>
              <a:rPr lang="en-US" dirty="0" smtClean="0">
                <a:latin typeface="Consolas" panose="020B0609020204030204" pitchFamily="49" charset="0"/>
                <a:cs typeface="Consolas" panose="020B0609020204030204" pitchFamily="49" charset="0"/>
              </a:rPr>
              <a:t>String</a:t>
            </a:r>
            <a:r>
              <a:rPr lang="en-US" dirty="0" smtClean="0"/>
              <a:t> objects that are tied for the longest, return the last such </a:t>
            </a:r>
            <a:r>
              <a:rPr lang="en-US" dirty="0" smtClean="0">
                <a:latin typeface="Consolas" panose="020B0609020204030204" pitchFamily="49" charset="0"/>
                <a:cs typeface="Consolas" panose="020B0609020204030204" pitchFamily="49" charset="0"/>
              </a:rPr>
              <a:t>String</a:t>
            </a:r>
            <a:r>
              <a:rPr lang="en-US" dirty="0" smtClean="0"/>
              <a:t>.  Write a </a:t>
            </a:r>
            <a:r>
              <a:rPr lang="en-US" dirty="0" smtClean="0">
                <a:latin typeface="Consolas" panose="020B0609020204030204" pitchFamily="49" charset="0"/>
                <a:cs typeface="Consolas" panose="020B0609020204030204" pitchFamily="49" charset="0"/>
              </a:rPr>
              <a:t>main() </a:t>
            </a:r>
            <a:r>
              <a:rPr lang="en-US" dirty="0" smtClean="0"/>
              <a:t>method to test your method.</a:t>
            </a:r>
          </a:p>
        </p:txBody>
      </p:sp>
    </p:spTree>
    <p:extLst>
      <p:ext uri="{BB962C8B-B14F-4D97-AF65-F5344CB8AC3E}">
        <p14:creationId xmlns:p14="http://schemas.microsoft.com/office/powerpoint/2010/main" val="240328338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Answer</a:t>
            </a:r>
            <a:endParaRPr lang="en-US" dirty="0"/>
          </a:p>
        </p:txBody>
      </p:sp>
      <p:sp>
        <p:nvSpPr>
          <p:cNvPr id="6" name="Rectangle 5"/>
          <p:cNvSpPr/>
          <p:nvPr/>
        </p:nvSpPr>
        <p:spPr>
          <a:xfrm>
            <a:off x="1072355" y="1722437"/>
            <a:ext cx="8088313" cy="5032019"/>
          </a:xfrm>
          <a:prstGeom prst="rect">
            <a:avLst/>
          </a:prstGeom>
        </p:spPr>
        <p:txBody>
          <a:bodyPr wrap="square">
            <a:spAutoFit/>
          </a:bodyPr>
          <a:lstStyle/>
          <a:p>
            <a:pPr marL="0" marR="0">
              <a:lnSpc>
                <a:spcPct val="107000"/>
              </a:lnSpc>
              <a:spcBef>
                <a:spcPts val="0"/>
              </a:spcBef>
              <a:spcAft>
                <a:spcPts val="0"/>
              </a:spcAft>
            </a:pPr>
            <a:r>
              <a:rPr lang="en-US" sz="14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public</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class</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ClassExamples</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public</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static</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String </a:t>
            </a:r>
            <a:r>
              <a:rPr lang="en-US" sz="14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findLongest</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(String[] </a:t>
            </a:r>
            <a:r>
              <a:rPr lang="en-US" sz="1400" dirty="0">
                <a:solidFill>
                  <a:srgbClr val="6A3E3E"/>
                </a:solidFill>
                <a:latin typeface="Consolas" panose="020B0609020204030204" pitchFamily="49" charset="0"/>
                <a:ea typeface="Calibri" panose="020F0502020204030204" pitchFamily="34" charset="0"/>
                <a:cs typeface="Times New Roman" panose="02020603050405020304" pitchFamily="18" charset="0"/>
              </a:rPr>
              <a:t>a</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String </a:t>
            </a:r>
            <a:r>
              <a:rPr lang="en-US" sz="1400" dirty="0">
                <a:solidFill>
                  <a:srgbClr val="6A3E3E"/>
                </a:solidFill>
                <a:latin typeface="Consolas" panose="020B0609020204030204" pitchFamily="49" charset="0"/>
                <a:ea typeface="Calibri" panose="020F0502020204030204" pitchFamily="34" charset="0"/>
                <a:cs typeface="Times New Roman" panose="02020603050405020304" pitchFamily="18" charset="0"/>
              </a:rPr>
              <a:t>longest</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400" dirty="0">
                <a:solidFill>
                  <a:srgbClr val="2A00FF"/>
                </a:solidFill>
                <a:latin typeface="Consolas" panose="020B0609020204030204" pitchFamily="49" charset="0"/>
                <a:ea typeface="Calibri" panose="020F0502020204030204" pitchFamily="34" charset="0"/>
                <a:cs typeface="Times New Roman" panose="02020603050405020304" pitchFamily="18" charset="0"/>
              </a:rPr>
              <a:t>""</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b="1" dirty="0" err="1">
                <a:solidFill>
                  <a:srgbClr val="7F0055"/>
                </a:solidFill>
                <a:latin typeface="Consolas" panose="020B0609020204030204" pitchFamily="49" charset="0"/>
                <a:ea typeface="Calibri" panose="020F0502020204030204" pitchFamily="34" charset="0"/>
                <a:cs typeface="Times New Roman" panose="02020603050405020304" pitchFamily="18" charset="0"/>
              </a:rPr>
              <a:t>int</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6A3E3E"/>
                </a:solidFill>
                <a:latin typeface="Consolas" panose="020B0609020204030204" pitchFamily="49" charset="0"/>
                <a:ea typeface="Calibri" panose="020F0502020204030204" pitchFamily="34" charset="0"/>
                <a:cs typeface="Times New Roman" panose="02020603050405020304" pitchFamily="18" charset="0"/>
              </a:rPr>
              <a:t>maxLength</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-1;</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for</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b="1" dirty="0" err="1">
                <a:solidFill>
                  <a:srgbClr val="7F0055"/>
                </a:solidFill>
                <a:latin typeface="Consolas" panose="020B0609020204030204" pitchFamily="49" charset="0"/>
                <a:ea typeface="Calibri" panose="020F0502020204030204" pitchFamily="34" charset="0"/>
                <a:cs typeface="Times New Roman" panose="02020603050405020304" pitchFamily="18" charset="0"/>
              </a:rPr>
              <a:t>int</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6A3E3E"/>
                </a:solidFill>
                <a:latin typeface="Consolas" panose="020B0609020204030204" pitchFamily="49" charset="0"/>
                <a:ea typeface="Calibri" panose="020F0502020204030204" pitchFamily="34" charset="0"/>
                <a:cs typeface="Times New Roman" panose="02020603050405020304" pitchFamily="18" charset="0"/>
              </a:rPr>
              <a:t>i</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0; </a:t>
            </a:r>
            <a:r>
              <a:rPr lang="en-US" sz="1400" dirty="0" err="1">
                <a:solidFill>
                  <a:srgbClr val="6A3E3E"/>
                </a:solidFill>
                <a:latin typeface="Consolas" panose="020B0609020204030204" pitchFamily="49" charset="0"/>
                <a:ea typeface="Calibri" panose="020F0502020204030204" pitchFamily="34" charset="0"/>
                <a:cs typeface="Times New Roman" panose="02020603050405020304" pitchFamily="18" charset="0"/>
              </a:rPr>
              <a:t>i</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&lt; </a:t>
            </a:r>
            <a:r>
              <a:rPr lang="en-US" sz="1400" dirty="0" err="1">
                <a:solidFill>
                  <a:srgbClr val="6A3E3E"/>
                </a:solidFill>
                <a:latin typeface="Consolas" panose="020B0609020204030204" pitchFamily="49" charset="0"/>
                <a:ea typeface="Calibri" panose="020F0502020204030204" pitchFamily="34" charset="0"/>
                <a:cs typeface="Times New Roman" panose="02020603050405020304" pitchFamily="18" charset="0"/>
              </a:rPr>
              <a:t>a</a:t>
            </a:r>
            <a:r>
              <a:rPr lang="en-US" sz="14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400" dirty="0" err="1">
                <a:solidFill>
                  <a:srgbClr val="0000C0"/>
                </a:solidFill>
                <a:latin typeface="Consolas" panose="020B0609020204030204" pitchFamily="49" charset="0"/>
                <a:ea typeface="Calibri" panose="020F0502020204030204" pitchFamily="34" charset="0"/>
                <a:cs typeface="Times New Roman" panose="02020603050405020304" pitchFamily="18" charset="0"/>
              </a:rPr>
              <a:t>length</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6A3E3E"/>
                </a:solidFill>
                <a:latin typeface="Consolas" panose="020B0609020204030204" pitchFamily="49" charset="0"/>
                <a:ea typeface="Calibri" panose="020F0502020204030204" pitchFamily="34" charset="0"/>
                <a:cs typeface="Times New Roman" panose="02020603050405020304" pitchFamily="18" charset="0"/>
              </a:rPr>
              <a:t>i</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if</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6A3E3E"/>
                </a:solidFill>
                <a:latin typeface="Consolas" panose="020B0609020204030204" pitchFamily="49" charset="0"/>
                <a:ea typeface="Calibri" panose="020F0502020204030204" pitchFamily="34" charset="0"/>
                <a:cs typeface="Times New Roman" panose="02020603050405020304" pitchFamily="18" charset="0"/>
              </a:rPr>
              <a:t>a</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400" dirty="0" err="1">
                <a:solidFill>
                  <a:srgbClr val="6A3E3E"/>
                </a:solidFill>
                <a:latin typeface="Consolas" panose="020B0609020204030204" pitchFamily="49" charset="0"/>
                <a:ea typeface="Calibri" panose="020F0502020204030204" pitchFamily="34" charset="0"/>
                <a:cs typeface="Times New Roman" panose="02020603050405020304" pitchFamily="18" charset="0"/>
              </a:rPr>
              <a:t>i</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].length() &gt;= </a:t>
            </a:r>
            <a:r>
              <a:rPr lang="en-US" sz="1400" dirty="0" err="1">
                <a:solidFill>
                  <a:srgbClr val="6A3E3E"/>
                </a:solidFill>
                <a:latin typeface="Consolas" panose="020B0609020204030204" pitchFamily="49" charset="0"/>
                <a:ea typeface="Calibri" panose="020F0502020204030204" pitchFamily="34" charset="0"/>
                <a:cs typeface="Times New Roman" panose="02020603050405020304" pitchFamily="18" charset="0"/>
              </a:rPr>
              <a:t>maxLength</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6A3E3E"/>
                </a:solidFill>
                <a:latin typeface="Consolas" panose="020B0609020204030204" pitchFamily="49" charset="0"/>
                <a:ea typeface="Calibri" panose="020F0502020204030204" pitchFamily="34" charset="0"/>
                <a:cs typeface="Times New Roman" panose="02020603050405020304" pitchFamily="18" charset="0"/>
              </a:rPr>
              <a:t>maxLength</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400" dirty="0">
                <a:solidFill>
                  <a:srgbClr val="6A3E3E"/>
                </a:solidFill>
                <a:latin typeface="Consolas" panose="020B0609020204030204" pitchFamily="49" charset="0"/>
                <a:ea typeface="Calibri" panose="020F0502020204030204" pitchFamily="34" charset="0"/>
                <a:cs typeface="Times New Roman" panose="02020603050405020304" pitchFamily="18" charset="0"/>
              </a:rPr>
              <a:t>a</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400" dirty="0" err="1">
                <a:solidFill>
                  <a:srgbClr val="6A3E3E"/>
                </a:solidFill>
                <a:latin typeface="Consolas" panose="020B0609020204030204" pitchFamily="49" charset="0"/>
                <a:ea typeface="Calibri" panose="020F0502020204030204" pitchFamily="34" charset="0"/>
                <a:cs typeface="Times New Roman" panose="02020603050405020304" pitchFamily="18" charset="0"/>
              </a:rPr>
              <a:t>i</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].length();</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6A3E3E"/>
                </a:solidFill>
                <a:latin typeface="Consolas" panose="020B0609020204030204" pitchFamily="49" charset="0"/>
                <a:ea typeface="Calibri" panose="020F0502020204030204" pitchFamily="34" charset="0"/>
                <a:cs typeface="Times New Roman" panose="02020603050405020304" pitchFamily="18" charset="0"/>
              </a:rPr>
              <a:t>longest</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400" dirty="0">
                <a:solidFill>
                  <a:srgbClr val="6A3E3E"/>
                </a:solidFill>
                <a:latin typeface="Consolas" panose="020B0609020204030204" pitchFamily="49" charset="0"/>
                <a:ea typeface="Calibri" panose="020F0502020204030204" pitchFamily="34" charset="0"/>
                <a:cs typeface="Times New Roman" panose="02020603050405020304" pitchFamily="18" charset="0"/>
              </a:rPr>
              <a:t>a</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400" dirty="0" err="1">
                <a:solidFill>
                  <a:srgbClr val="6A3E3E"/>
                </a:solidFill>
                <a:latin typeface="Consolas" panose="020B0609020204030204" pitchFamily="49" charset="0"/>
                <a:ea typeface="Calibri" panose="020F0502020204030204" pitchFamily="34" charset="0"/>
                <a:cs typeface="Times New Roman" panose="02020603050405020304" pitchFamily="18" charset="0"/>
              </a:rPr>
              <a:t>i</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return</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6A3E3E"/>
                </a:solidFill>
                <a:latin typeface="Consolas" panose="020B0609020204030204" pitchFamily="49" charset="0"/>
                <a:ea typeface="Calibri" panose="020F0502020204030204" pitchFamily="34" charset="0"/>
                <a:cs typeface="Times New Roman" panose="02020603050405020304" pitchFamily="18" charset="0"/>
              </a:rPr>
              <a:t>longest</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public</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static</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void</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main(String[] </a:t>
            </a:r>
            <a:r>
              <a:rPr lang="en-US" sz="1400" dirty="0" err="1">
                <a:solidFill>
                  <a:srgbClr val="6A3E3E"/>
                </a:solidFill>
                <a:latin typeface="Consolas" panose="020B0609020204030204" pitchFamily="49" charset="0"/>
                <a:ea typeface="Calibri" panose="020F0502020204030204" pitchFamily="34" charset="0"/>
                <a:cs typeface="Times New Roman" panose="02020603050405020304" pitchFamily="18" charset="0"/>
              </a:rPr>
              <a:t>args</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String[] </a:t>
            </a:r>
            <a:r>
              <a:rPr lang="en-US" sz="1400" dirty="0" err="1">
                <a:solidFill>
                  <a:srgbClr val="6A3E3E"/>
                </a:solidFill>
                <a:latin typeface="Consolas" panose="020B0609020204030204" pitchFamily="49" charset="0"/>
                <a:ea typeface="Calibri" panose="020F0502020204030204" pitchFamily="34" charset="0"/>
                <a:cs typeface="Times New Roman" panose="02020603050405020304" pitchFamily="18" charset="0"/>
              </a:rPr>
              <a:t>testVals</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 </a:t>
            </a:r>
            <a:r>
              <a:rPr lang="en-US" sz="1400" dirty="0">
                <a:solidFill>
                  <a:srgbClr val="2A00FF"/>
                </a:solidFill>
                <a:latin typeface="Consolas" panose="020B0609020204030204" pitchFamily="49" charset="0"/>
                <a:ea typeface="Calibri" panose="020F0502020204030204" pitchFamily="34" charset="0"/>
                <a:cs typeface="Times New Roman" panose="02020603050405020304" pitchFamily="18" charset="0"/>
              </a:rPr>
              <a:t>"</a:t>
            </a:r>
            <a:r>
              <a:rPr lang="en-US" sz="1400" dirty="0" err="1">
                <a:solidFill>
                  <a:srgbClr val="2A00FF"/>
                </a:solidFill>
                <a:latin typeface="Consolas" panose="020B0609020204030204" pitchFamily="49" charset="0"/>
                <a:ea typeface="Calibri" panose="020F0502020204030204" pitchFamily="34" charset="0"/>
                <a:cs typeface="Times New Roman" panose="02020603050405020304" pitchFamily="18" charset="0"/>
              </a:rPr>
              <a:t>abcdef</a:t>
            </a:r>
            <a:r>
              <a:rPr lang="en-US" sz="1400" dirty="0">
                <a:solidFill>
                  <a:srgbClr val="2A00FF"/>
                </a:solidFill>
                <a:latin typeface="Consolas" panose="020B0609020204030204" pitchFamily="49" charset="0"/>
                <a:ea typeface="Calibri" panose="020F0502020204030204" pitchFamily="34" charset="0"/>
                <a:cs typeface="Times New Roman" panose="02020603050405020304" pitchFamily="18" charset="0"/>
              </a:rPr>
              <a:t>"</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2A00FF"/>
                </a:solidFill>
                <a:latin typeface="Consolas" panose="020B0609020204030204" pitchFamily="49" charset="0"/>
                <a:ea typeface="Calibri" panose="020F0502020204030204" pitchFamily="34" charset="0"/>
                <a:cs typeface="Times New Roman" panose="02020603050405020304" pitchFamily="18" charset="0"/>
              </a:rPr>
              <a:t>"stuff"</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2A00FF"/>
                </a:solidFill>
                <a:latin typeface="Consolas" panose="020B0609020204030204" pitchFamily="49" charset="0"/>
                <a:ea typeface="Calibri" panose="020F0502020204030204" pitchFamily="34" charset="0"/>
                <a:cs typeface="Times New Roman" panose="02020603050405020304" pitchFamily="18" charset="0"/>
              </a:rPr>
              <a:t>"more stuff"</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2A00FF"/>
                </a:solidFill>
                <a:latin typeface="Consolas" panose="020B0609020204030204" pitchFamily="49" charset="0"/>
                <a:ea typeface="Calibri" panose="020F0502020204030204" pitchFamily="34" charset="0"/>
                <a:cs typeface="Times New Roman" panose="02020603050405020304" pitchFamily="18" charset="0"/>
              </a:rPr>
              <a:t>"</a:t>
            </a:r>
            <a:r>
              <a:rPr lang="en-US" sz="1400" dirty="0" err="1">
                <a:solidFill>
                  <a:srgbClr val="2A00FF"/>
                </a:solidFill>
                <a:latin typeface="Consolas" panose="020B0609020204030204" pitchFamily="49" charset="0"/>
                <a:ea typeface="Calibri" panose="020F0502020204030204" pitchFamily="34" charset="0"/>
                <a:cs typeface="Times New Roman" panose="02020603050405020304" pitchFamily="18" charset="0"/>
              </a:rPr>
              <a:t>abcdefghij</a:t>
            </a:r>
            <a:r>
              <a:rPr lang="en-US" sz="1400" dirty="0">
                <a:solidFill>
                  <a:srgbClr val="2A00FF"/>
                </a:solidFill>
                <a:latin typeface="Consolas" panose="020B0609020204030204" pitchFamily="49" charset="0"/>
                <a:ea typeface="Calibri" panose="020F0502020204030204" pitchFamily="34" charset="0"/>
                <a:cs typeface="Times New Roman" panose="02020603050405020304" pitchFamily="18" charset="0"/>
              </a:rPr>
              <a:t>"</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String </a:t>
            </a:r>
            <a:r>
              <a:rPr lang="en-US" sz="1400" dirty="0">
                <a:solidFill>
                  <a:srgbClr val="6A3E3E"/>
                </a:solidFill>
                <a:latin typeface="Consolas" panose="020B0609020204030204" pitchFamily="49" charset="0"/>
                <a:ea typeface="Calibri" panose="020F0502020204030204" pitchFamily="34" charset="0"/>
                <a:cs typeface="Times New Roman" panose="02020603050405020304" pitchFamily="18" charset="0"/>
              </a:rPr>
              <a:t>answer</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400" i="1"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findLongest</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400" dirty="0" err="1">
                <a:solidFill>
                  <a:srgbClr val="6A3E3E"/>
                </a:solidFill>
                <a:latin typeface="Consolas" panose="020B0609020204030204" pitchFamily="49" charset="0"/>
                <a:ea typeface="Calibri" panose="020F0502020204030204" pitchFamily="34" charset="0"/>
                <a:cs typeface="Times New Roman" panose="02020603050405020304" pitchFamily="18" charset="0"/>
              </a:rPr>
              <a:t>testVals</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System.</a:t>
            </a:r>
            <a:r>
              <a:rPr lang="en-US" sz="1400" b="1" i="1" dirty="0" err="1">
                <a:solidFill>
                  <a:srgbClr val="0000C0"/>
                </a:solidFill>
                <a:latin typeface="Consolas" panose="020B0609020204030204" pitchFamily="49" charset="0"/>
                <a:ea typeface="Calibri" panose="020F0502020204030204" pitchFamily="34" charset="0"/>
                <a:cs typeface="Times New Roman" panose="02020603050405020304" pitchFamily="18" charset="0"/>
              </a:rPr>
              <a:t>out</a:t>
            </a:r>
            <a:r>
              <a:rPr lang="en-US" sz="14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.println</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400" dirty="0">
                <a:solidFill>
                  <a:srgbClr val="2A00FF"/>
                </a:solidFill>
                <a:latin typeface="Consolas" panose="020B0609020204030204" pitchFamily="49" charset="0"/>
                <a:ea typeface="Calibri" panose="020F0502020204030204" pitchFamily="34" charset="0"/>
                <a:cs typeface="Times New Roman" panose="02020603050405020304" pitchFamily="18" charset="0"/>
              </a:rPr>
              <a:t>"The longest string was: "</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400" dirty="0">
                <a:solidFill>
                  <a:srgbClr val="6A3E3E"/>
                </a:solidFill>
                <a:latin typeface="Consolas" panose="020B0609020204030204" pitchFamily="49" charset="0"/>
                <a:ea typeface="Calibri" panose="020F0502020204030204" pitchFamily="34" charset="0"/>
                <a:cs typeface="Times New Roman" panose="02020603050405020304" pitchFamily="18" charset="0"/>
              </a:rPr>
              <a:t>answer</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0734963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sp>
        <p:nvSpPr>
          <p:cNvPr id="3" name="Content Placeholder 2"/>
          <p:cNvSpPr>
            <a:spLocks noGrp="1"/>
          </p:cNvSpPr>
          <p:nvPr>
            <p:ph idx="4294967295"/>
          </p:nvPr>
        </p:nvSpPr>
        <p:spPr>
          <a:xfrm>
            <a:off x="503238" y="1768475"/>
            <a:ext cx="9069387" cy="4987925"/>
          </a:xfrm>
          <a:prstGeom prst="rect">
            <a:avLst/>
          </a:prstGeom>
        </p:spPr>
        <p:txBody>
          <a:bodyPr/>
          <a:lstStyle/>
          <a:p>
            <a:r>
              <a:rPr lang="en-US" dirty="0" smtClean="0"/>
              <a:t>Write a program that reads every line of input from the user.  The program should count how many total uppercase letters, lowercase letters, and non-letter characters there were across all lines of input.  Print out each of the three counts after the end of the input.</a:t>
            </a:r>
            <a:endParaRPr lang="en-US" dirty="0"/>
          </a:p>
        </p:txBody>
      </p:sp>
    </p:spTree>
    <p:extLst>
      <p:ext uri="{BB962C8B-B14F-4D97-AF65-F5344CB8AC3E}">
        <p14:creationId xmlns:p14="http://schemas.microsoft.com/office/powerpoint/2010/main" val="244745763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Answer</a:t>
            </a:r>
            <a:endParaRPr lang="en-US" dirty="0"/>
          </a:p>
        </p:txBody>
      </p:sp>
      <p:sp>
        <p:nvSpPr>
          <p:cNvPr id="3" name="Rectangle 2"/>
          <p:cNvSpPr/>
          <p:nvPr/>
        </p:nvSpPr>
        <p:spPr>
          <a:xfrm>
            <a:off x="923131" y="1341437"/>
            <a:ext cx="8386762" cy="5823261"/>
          </a:xfrm>
          <a:prstGeom prst="rect">
            <a:avLst/>
          </a:prstGeom>
        </p:spPr>
        <p:txBody>
          <a:bodyPr wrap="square">
            <a:spAutoFit/>
          </a:bodyPr>
          <a:lstStyle/>
          <a:p>
            <a:pPr marL="0" marR="0">
              <a:lnSpc>
                <a:spcPct val="107000"/>
              </a:lnSpc>
              <a:spcBef>
                <a:spcPts val="0"/>
              </a:spcBef>
              <a:spcAft>
                <a:spcPts val="0"/>
              </a:spcAft>
            </a:pPr>
            <a:r>
              <a:rPr lang="en-US" sz="12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import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java.util.Scanner</a:t>
            </a:r>
            <a:r>
              <a:rPr lang="en-US" sz="12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2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public</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class</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ClassExamples</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public</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static</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void</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main(String[] </a:t>
            </a:r>
            <a:r>
              <a:rPr lang="en-US" sz="1200" dirty="0" err="1">
                <a:solidFill>
                  <a:srgbClr val="6A3E3E"/>
                </a:solidFill>
                <a:latin typeface="Consolas" panose="020B0609020204030204" pitchFamily="49" charset="0"/>
                <a:ea typeface="Calibri" panose="020F0502020204030204" pitchFamily="34" charset="0"/>
                <a:cs typeface="Times New Roman" panose="02020603050405020304" pitchFamily="18" charset="0"/>
              </a:rPr>
              <a:t>args</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646464"/>
                </a:solidFill>
                <a:latin typeface="Consolas" panose="020B0609020204030204" pitchFamily="49" charset="0"/>
                <a:ea typeface="Calibri" panose="020F0502020204030204" pitchFamily="34" charset="0"/>
                <a:cs typeface="Times New Roman" panose="02020603050405020304" pitchFamily="18" charset="0"/>
              </a:rPr>
              <a:t>@</a:t>
            </a:r>
            <a:r>
              <a:rPr lang="en-US" sz="1200" dirty="0" err="1">
                <a:solidFill>
                  <a:srgbClr val="646464"/>
                </a:solidFill>
                <a:latin typeface="Consolas" panose="020B0609020204030204" pitchFamily="49" charset="0"/>
                <a:ea typeface="Calibri" panose="020F0502020204030204" pitchFamily="34" charset="0"/>
                <a:cs typeface="Times New Roman" panose="02020603050405020304" pitchFamily="18" charset="0"/>
              </a:rPr>
              <a:t>SuppressWarnings</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200" dirty="0">
                <a:solidFill>
                  <a:srgbClr val="2A00FF"/>
                </a:solidFill>
                <a:latin typeface="Consolas" panose="020B0609020204030204" pitchFamily="49" charset="0"/>
                <a:ea typeface="Calibri" panose="020F0502020204030204" pitchFamily="34" charset="0"/>
                <a:cs typeface="Times New Roman" panose="02020603050405020304" pitchFamily="18" charset="0"/>
              </a:rPr>
              <a:t>"resource"</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Scanner </a:t>
            </a:r>
            <a:r>
              <a:rPr lang="en-US" sz="1200" dirty="0" err="1">
                <a:solidFill>
                  <a:srgbClr val="6A3E3E"/>
                </a:solidFill>
                <a:latin typeface="Consolas" panose="020B0609020204030204" pitchFamily="49" charset="0"/>
                <a:ea typeface="Calibri" panose="020F0502020204030204" pitchFamily="34" charset="0"/>
                <a:cs typeface="Times New Roman" panose="02020603050405020304" pitchFamily="18" charset="0"/>
              </a:rPr>
              <a:t>keyboardInput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2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new</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Scanner(System.</a:t>
            </a:r>
            <a:r>
              <a:rPr lang="en-US" sz="1200" b="1" i="1" dirty="0">
                <a:solidFill>
                  <a:srgbClr val="0000C0"/>
                </a:solidFill>
                <a:latin typeface="Consolas" panose="020B0609020204030204" pitchFamily="49" charset="0"/>
                <a:ea typeface="Calibri" panose="020F0502020204030204" pitchFamily="34" charset="0"/>
                <a:cs typeface="Times New Roman" panose="02020603050405020304" pitchFamily="18" charset="0"/>
              </a:rPr>
              <a:t>in</a:t>
            </a:r>
            <a:r>
              <a:rPr lang="en-US" sz="12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b="1" dirty="0" err="1">
                <a:solidFill>
                  <a:srgbClr val="7F0055"/>
                </a:solidFill>
                <a:latin typeface="Consolas" panose="020B0609020204030204" pitchFamily="49" charset="0"/>
                <a:ea typeface="Calibri" panose="020F0502020204030204" pitchFamily="34" charset="0"/>
                <a:cs typeface="Times New Roman" panose="02020603050405020304" pitchFamily="18" charset="0"/>
              </a:rPr>
              <a:t>int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6A3E3E"/>
                </a:solidFill>
                <a:latin typeface="Consolas" panose="020B0609020204030204" pitchFamily="49" charset="0"/>
                <a:ea typeface="Calibri" panose="020F0502020204030204" pitchFamily="34" charset="0"/>
                <a:cs typeface="Times New Roman" panose="02020603050405020304" pitchFamily="18" charset="0"/>
              </a:rPr>
              <a:t>countLower</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0;</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b="1" dirty="0" err="1">
                <a:solidFill>
                  <a:srgbClr val="7F0055"/>
                </a:solidFill>
                <a:latin typeface="Consolas" panose="020B0609020204030204" pitchFamily="49" charset="0"/>
                <a:ea typeface="Calibri" panose="020F0502020204030204" pitchFamily="34" charset="0"/>
                <a:cs typeface="Times New Roman" panose="02020603050405020304" pitchFamily="18" charset="0"/>
              </a:rPr>
              <a:t>int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6A3E3E"/>
                </a:solidFill>
                <a:latin typeface="Consolas" panose="020B0609020204030204" pitchFamily="49" charset="0"/>
                <a:ea typeface="Calibri" panose="020F0502020204030204" pitchFamily="34" charset="0"/>
                <a:cs typeface="Times New Roman" panose="02020603050405020304" pitchFamily="18" charset="0"/>
              </a:rPr>
              <a:t>countUpper</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0;</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b="1" dirty="0" err="1">
                <a:solidFill>
                  <a:srgbClr val="7F0055"/>
                </a:solidFill>
                <a:latin typeface="Consolas" panose="020B0609020204030204" pitchFamily="49" charset="0"/>
                <a:ea typeface="Calibri" panose="020F0502020204030204" pitchFamily="34" charset="0"/>
                <a:cs typeface="Times New Roman" panose="02020603050405020304" pitchFamily="18" charset="0"/>
              </a:rPr>
              <a:t>int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6A3E3E"/>
                </a:solidFill>
                <a:latin typeface="Consolas" panose="020B0609020204030204" pitchFamily="49" charset="0"/>
                <a:ea typeface="Calibri" panose="020F0502020204030204" pitchFamily="34" charset="0"/>
                <a:cs typeface="Times New Roman" panose="02020603050405020304" pitchFamily="18" charset="0"/>
              </a:rPr>
              <a:t>countOther</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0;</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System.</a:t>
            </a:r>
            <a:r>
              <a:rPr lang="en-US" sz="1200" b="1" i="1" dirty="0" err="1">
                <a:solidFill>
                  <a:srgbClr val="0000C0"/>
                </a:solidFill>
                <a:latin typeface="Consolas" panose="020B0609020204030204" pitchFamily="49" charset="0"/>
                <a:ea typeface="Calibri" panose="020F0502020204030204" pitchFamily="34" charset="0"/>
                <a:cs typeface="Times New Roman" panose="02020603050405020304" pitchFamily="18" charset="0"/>
              </a:rPr>
              <a:t>out</a:t>
            </a:r>
            <a:r>
              <a:rPr lang="en-US" sz="12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.println</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200" dirty="0">
                <a:solidFill>
                  <a:srgbClr val="2A00FF"/>
                </a:solidFill>
                <a:latin typeface="Consolas" panose="020B0609020204030204" pitchFamily="49" charset="0"/>
                <a:ea typeface="Calibri" panose="020F0502020204030204" pitchFamily="34" charset="0"/>
                <a:cs typeface="Times New Roman" panose="02020603050405020304" pitchFamily="18" charset="0"/>
              </a:rPr>
              <a:t>"Enter text here, and use Ctrl-Z to indicate you are finished:"</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while</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6A3E3E"/>
                </a:solidFill>
                <a:latin typeface="Consolas" panose="020B0609020204030204" pitchFamily="49" charset="0"/>
                <a:ea typeface="Calibri" panose="020F0502020204030204" pitchFamily="34" charset="0"/>
                <a:cs typeface="Times New Roman" panose="02020603050405020304" pitchFamily="18" charset="0"/>
              </a:rPr>
              <a:t>keyboardInput</a:t>
            </a:r>
            <a:r>
              <a:rPr lang="en-US" sz="12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.hasNextLine</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String </a:t>
            </a:r>
            <a:r>
              <a:rPr lang="en-US" sz="1200" dirty="0">
                <a:solidFill>
                  <a:srgbClr val="6A3E3E"/>
                </a:solidFill>
                <a:latin typeface="Consolas" panose="020B0609020204030204" pitchFamily="49" charset="0"/>
                <a:ea typeface="Calibri" panose="020F0502020204030204" pitchFamily="34" charset="0"/>
                <a:cs typeface="Times New Roman" panose="02020603050405020304" pitchFamily="18" charset="0"/>
              </a:rPr>
              <a:t>line</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200" dirty="0" err="1">
                <a:solidFill>
                  <a:srgbClr val="6A3E3E"/>
                </a:solidFill>
                <a:latin typeface="Consolas" panose="020B0609020204030204" pitchFamily="49" charset="0"/>
                <a:ea typeface="Calibri" panose="020F0502020204030204" pitchFamily="34" charset="0"/>
                <a:cs typeface="Times New Roman" panose="02020603050405020304" pitchFamily="18" charset="0"/>
              </a:rPr>
              <a:t>keyboardInput</a:t>
            </a:r>
            <a:r>
              <a:rPr lang="en-US" sz="12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.nextLine</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for</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b="1" dirty="0" err="1">
                <a:solidFill>
                  <a:srgbClr val="7F0055"/>
                </a:solidFill>
                <a:latin typeface="Consolas" panose="020B0609020204030204" pitchFamily="49" charset="0"/>
                <a:ea typeface="Calibri" panose="020F0502020204030204" pitchFamily="34" charset="0"/>
                <a:cs typeface="Times New Roman" panose="02020603050405020304" pitchFamily="18" charset="0"/>
              </a:rPr>
              <a:t>int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6A3E3E"/>
                </a:solidFill>
                <a:latin typeface="Consolas" panose="020B0609020204030204" pitchFamily="49" charset="0"/>
                <a:ea typeface="Calibri" panose="020F0502020204030204" pitchFamily="34" charset="0"/>
                <a:cs typeface="Times New Roman" panose="02020603050405020304" pitchFamily="18" charset="0"/>
              </a:rPr>
              <a:t>i</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0; </a:t>
            </a:r>
            <a:r>
              <a:rPr lang="en-US" sz="1200" dirty="0" err="1">
                <a:solidFill>
                  <a:srgbClr val="6A3E3E"/>
                </a:solidFill>
                <a:latin typeface="Consolas" panose="020B0609020204030204" pitchFamily="49" charset="0"/>
                <a:ea typeface="Calibri" panose="020F0502020204030204" pitchFamily="34" charset="0"/>
                <a:cs typeface="Times New Roman" panose="02020603050405020304" pitchFamily="18" charset="0"/>
              </a:rPr>
              <a:t>i</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&lt; </a:t>
            </a:r>
            <a:r>
              <a:rPr lang="en-US" sz="1200" dirty="0" err="1">
                <a:solidFill>
                  <a:srgbClr val="6A3E3E"/>
                </a:solidFill>
                <a:latin typeface="Consolas" panose="020B0609020204030204" pitchFamily="49" charset="0"/>
                <a:ea typeface="Calibri" panose="020F0502020204030204" pitchFamily="34" charset="0"/>
                <a:cs typeface="Times New Roman" panose="02020603050405020304" pitchFamily="18" charset="0"/>
              </a:rPr>
              <a:t>line</a:t>
            </a:r>
            <a:r>
              <a:rPr lang="en-US" sz="12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.length</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6A3E3E"/>
                </a:solidFill>
                <a:latin typeface="Consolas" panose="020B0609020204030204" pitchFamily="49" charset="0"/>
                <a:ea typeface="Calibri" panose="020F0502020204030204" pitchFamily="34" charset="0"/>
                <a:cs typeface="Times New Roman" panose="02020603050405020304" pitchFamily="18" charset="0"/>
              </a:rPr>
              <a:t>i</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char</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6A3E3E"/>
                </a:solidFill>
                <a:latin typeface="Consolas" panose="020B0609020204030204" pitchFamily="49" charset="0"/>
                <a:ea typeface="Calibri" panose="020F0502020204030204" pitchFamily="34" charset="0"/>
                <a:cs typeface="Times New Roman" panose="02020603050405020304" pitchFamily="18" charset="0"/>
              </a:rPr>
              <a:t>nextChar</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200" dirty="0" err="1">
                <a:solidFill>
                  <a:srgbClr val="6A3E3E"/>
                </a:solidFill>
                <a:latin typeface="Consolas" panose="020B0609020204030204" pitchFamily="49" charset="0"/>
                <a:ea typeface="Calibri" panose="020F0502020204030204" pitchFamily="34" charset="0"/>
                <a:cs typeface="Times New Roman" panose="02020603050405020304" pitchFamily="18" charset="0"/>
              </a:rPr>
              <a:t>line</a:t>
            </a:r>
            <a:r>
              <a:rPr lang="en-US" sz="12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.charAt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200" dirty="0" err="1">
                <a:solidFill>
                  <a:srgbClr val="6A3E3E"/>
                </a:solidFill>
                <a:latin typeface="Consolas" panose="020B0609020204030204" pitchFamily="49" charset="0"/>
                <a:ea typeface="Calibri" panose="020F0502020204030204" pitchFamily="34" charset="0"/>
                <a:cs typeface="Times New Roman" panose="02020603050405020304" pitchFamily="18" charset="0"/>
              </a:rPr>
              <a:t>i</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if</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6A3E3E"/>
                </a:solidFill>
                <a:latin typeface="Consolas" panose="020B0609020204030204" pitchFamily="49" charset="0"/>
                <a:ea typeface="Calibri" panose="020F0502020204030204" pitchFamily="34" charset="0"/>
                <a:cs typeface="Times New Roman" panose="02020603050405020304" pitchFamily="18" charset="0"/>
              </a:rPr>
              <a:t>nextChar</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&gt;= </a:t>
            </a:r>
            <a:r>
              <a:rPr lang="en-US" sz="1200" dirty="0">
                <a:solidFill>
                  <a:srgbClr val="2A00FF"/>
                </a:solidFill>
                <a:latin typeface="Consolas" panose="020B0609020204030204" pitchFamily="49" charset="0"/>
                <a:ea typeface="Calibri" panose="020F0502020204030204" pitchFamily="34" charset="0"/>
                <a:cs typeface="Times New Roman" panose="02020603050405020304" pitchFamily="18" charset="0"/>
              </a:rPr>
              <a:t>'a'</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&amp;&amp; </a:t>
            </a:r>
            <a:r>
              <a:rPr lang="en-US" sz="1200" dirty="0" err="1">
                <a:solidFill>
                  <a:srgbClr val="6A3E3E"/>
                </a:solidFill>
                <a:latin typeface="Consolas" panose="020B0609020204030204" pitchFamily="49" charset="0"/>
                <a:ea typeface="Calibri" panose="020F0502020204030204" pitchFamily="34" charset="0"/>
                <a:cs typeface="Times New Roman" panose="02020603050405020304" pitchFamily="18" charset="0"/>
              </a:rPr>
              <a:t>nextChar</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&lt;= </a:t>
            </a:r>
            <a:r>
              <a:rPr lang="en-US" sz="1200" dirty="0">
                <a:solidFill>
                  <a:srgbClr val="2A00FF"/>
                </a:solidFill>
                <a:latin typeface="Consolas" panose="020B0609020204030204" pitchFamily="49" charset="0"/>
                <a:ea typeface="Calibri" panose="020F0502020204030204" pitchFamily="34" charset="0"/>
                <a:cs typeface="Times New Roman" panose="02020603050405020304" pitchFamily="18" charset="0"/>
              </a:rPr>
              <a:t>'z'</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6A3E3E"/>
                </a:solidFill>
                <a:latin typeface="Consolas" panose="020B0609020204030204" pitchFamily="49" charset="0"/>
                <a:ea typeface="Calibri" panose="020F0502020204030204" pitchFamily="34" charset="0"/>
                <a:cs typeface="Times New Roman" panose="02020603050405020304" pitchFamily="18" charset="0"/>
              </a:rPr>
              <a:t>countLower</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2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else</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if</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6A3E3E"/>
                </a:solidFill>
                <a:latin typeface="Consolas" panose="020B0609020204030204" pitchFamily="49" charset="0"/>
                <a:ea typeface="Calibri" panose="020F0502020204030204" pitchFamily="34" charset="0"/>
                <a:cs typeface="Times New Roman" panose="02020603050405020304" pitchFamily="18" charset="0"/>
              </a:rPr>
              <a:t>nextChar</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&gt;= </a:t>
            </a:r>
            <a:r>
              <a:rPr lang="en-US" sz="1200" dirty="0">
                <a:solidFill>
                  <a:srgbClr val="2A00FF"/>
                </a:solidFill>
                <a:latin typeface="Consolas" panose="020B0609020204030204" pitchFamily="49" charset="0"/>
                <a:ea typeface="Calibri" panose="020F0502020204030204" pitchFamily="34" charset="0"/>
                <a:cs typeface="Times New Roman" panose="02020603050405020304" pitchFamily="18" charset="0"/>
              </a:rPr>
              <a:t>'A'</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&amp;&amp; </a:t>
            </a:r>
            <a:r>
              <a:rPr lang="en-US" sz="1200" dirty="0" err="1">
                <a:solidFill>
                  <a:srgbClr val="6A3E3E"/>
                </a:solidFill>
                <a:latin typeface="Consolas" panose="020B0609020204030204" pitchFamily="49" charset="0"/>
                <a:ea typeface="Calibri" panose="020F0502020204030204" pitchFamily="34" charset="0"/>
                <a:cs typeface="Times New Roman" panose="02020603050405020304" pitchFamily="18" charset="0"/>
              </a:rPr>
              <a:t>nextChar</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&lt;= </a:t>
            </a:r>
            <a:r>
              <a:rPr lang="en-US" sz="1200" dirty="0">
                <a:solidFill>
                  <a:srgbClr val="2A00FF"/>
                </a:solidFill>
                <a:latin typeface="Consolas" panose="020B0609020204030204" pitchFamily="49" charset="0"/>
                <a:ea typeface="Calibri" panose="020F0502020204030204" pitchFamily="34" charset="0"/>
                <a:cs typeface="Times New Roman" panose="02020603050405020304" pitchFamily="18" charset="0"/>
              </a:rPr>
              <a:t>'Z'</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6A3E3E"/>
                </a:solidFill>
                <a:latin typeface="Consolas" panose="020B0609020204030204" pitchFamily="49" charset="0"/>
                <a:ea typeface="Calibri" panose="020F0502020204030204" pitchFamily="34" charset="0"/>
                <a:cs typeface="Times New Roman" panose="02020603050405020304" pitchFamily="18" charset="0"/>
              </a:rPr>
              <a:t>countUpper</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2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else</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6A3E3E"/>
                </a:solidFill>
                <a:latin typeface="Consolas" panose="020B0609020204030204" pitchFamily="49" charset="0"/>
                <a:ea typeface="Calibri" panose="020F0502020204030204" pitchFamily="34" charset="0"/>
                <a:cs typeface="Times New Roman" panose="02020603050405020304" pitchFamily="18" charset="0"/>
              </a:rPr>
              <a:t>countOther</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endParaRPr lang="en-US" sz="1100" dirty="0" smtClean="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2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err="1"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System.</a:t>
            </a:r>
            <a:r>
              <a:rPr lang="en-US" sz="1200" b="1" i="1" dirty="0" err="1" smtClean="0">
                <a:solidFill>
                  <a:srgbClr val="0000C0"/>
                </a:solidFill>
                <a:latin typeface="Consolas" panose="020B0609020204030204" pitchFamily="49" charset="0"/>
                <a:ea typeface="Calibri" panose="020F0502020204030204" pitchFamily="34" charset="0"/>
                <a:cs typeface="Times New Roman" panose="02020603050405020304" pitchFamily="18" charset="0"/>
              </a:rPr>
              <a:t>out</a:t>
            </a:r>
            <a:r>
              <a:rPr lang="en-US" sz="1200" dirty="0" err="1"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.printf</a:t>
            </a:r>
            <a:r>
              <a:rPr lang="en-US" sz="12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200" dirty="0" smtClean="0">
                <a:solidFill>
                  <a:srgbClr val="2A00FF"/>
                </a:solidFill>
                <a:latin typeface="Consolas" panose="020B0609020204030204" pitchFamily="49" charset="0"/>
                <a:ea typeface="Calibri" panose="020F0502020204030204" pitchFamily="34" charset="0"/>
                <a:cs typeface="Times New Roman" panose="02020603050405020304" pitchFamily="18" charset="0"/>
              </a:rPr>
              <a:t>"There were %d lowercase </a:t>
            </a:r>
            <a:r>
              <a:rPr lang="en-US" sz="1200" dirty="0" err="1" smtClean="0">
                <a:solidFill>
                  <a:srgbClr val="2A00FF"/>
                </a:solidFill>
                <a:latin typeface="Consolas" panose="020B0609020204030204" pitchFamily="49" charset="0"/>
                <a:ea typeface="Calibri" panose="020F0502020204030204" pitchFamily="34" charset="0"/>
                <a:cs typeface="Times New Roman" panose="02020603050405020304" pitchFamily="18" charset="0"/>
              </a:rPr>
              <a:t>letters.%n</a:t>
            </a:r>
            <a:r>
              <a:rPr lang="en-US" sz="1200" dirty="0" smtClean="0">
                <a:solidFill>
                  <a:srgbClr val="2A00FF"/>
                </a:solidFill>
                <a:latin typeface="Consolas" panose="020B0609020204030204" pitchFamily="49" charset="0"/>
                <a:ea typeface="Calibri" panose="020F0502020204030204" pitchFamily="34" charset="0"/>
                <a:cs typeface="Times New Roman" panose="02020603050405020304" pitchFamily="18" charset="0"/>
              </a:rPr>
              <a:t>"</a:t>
            </a:r>
            <a:r>
              <a:rPr lang="en-US" sz="12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err="1" smtClean="0">
                <a:solidFill>
                  <a:srgbClr val="6A3E3E"/>
                </a:solidFill>
                <a:latin typeface="Consolas" panose="020B0609020204030204" pitchFamily="49" charset="0"/>
                <a:ea typeface="Calibri" panose="020F0502020204030204" pitchFamily="34" charset="0"/>
                <a:cs typeface="Times New Roman" panose="02020603050405020304" pitchFamily="18" charset="0"/>
              </a:rPr>
              <a:t>countLower</a:t>
            </a:r>
            <a:r>
              <a:rPr lang="en-US" sz="12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100" dirty="0" smtClean="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System.</a:t>
            </a:r>
            <a:r>
              <a:rPr lang="en-US" sz="1200" b="1" i="1" dirty="0" err="1">
                <a:solidFill>
                  <a:srgbClr val="0000C0"/>
                </a:solidFill>
                <a:latin typeface="Consolas" panose="020B0609020204030204" pitchFamily="49" charset="0"/>
                <a:ea typeface="Calibri" panose="020F0502020204030204" pitchFamily="34" charset="0"/>
                <a:cs typeface="Times New Roman" panose="02020603050405020304" pitchFamily="18" charset="0"/>
              </a:rPr>
              <a:t>out</a:t>
            </a:r>
            <a:r>
              <a:rPr lang="en-US" sz="12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.printf</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200" dirty="0">
                <a:solidFill>
                  <a:srgbClr val="2A00FF"/>
                </a:solidFill>
                <a:latin typeface="Consolas" panose="020B0609020204030204" pitchFamily="49" charset="0"/>
                <a:ea typeface="Calibri" panose="020F0502020204030204" pitchFamily="34" charset="0"/>
                <a:cs typeface="Times New Roman" panose="02020603050405020304" pitchFamily="18" charset="0"/>
              </a:rPr>
              <a:t>"There were %d uppercase </a:t>
            </a:r>
            <a:r>
              <a:rPr lang="en-US" sz="1200" dirty="0" err="1">
                <a:solidFill>
                  <a:srgbClr val="2A00FF"/>
                </a:solidFill>
                <a:latin typeface="Consolas" panose="020B0609020204030204" pitchFamily="49" charset="0"/>
                <a:ea typeface="Calibri" panose="020F0502020204030204" pitchFamily="34" charset="0"/>
                <a:cs typeface="Times New Roman" panose="02020603050405020304" pitchFamily="18" charset="0"/>
              </a:rPr>
              <a:t>letters.%n</a:t>
            </a:r>
            <a:r>
              <a:rPr lang="en-US" sz="1200" dirty="0">
                <a:solidFill>
                  <a:srgbClr val="2A00FF"/>
                </a:solidFill>
                <a:latin typeface="Consolas" panose="020B0609020204030204" pitchFamily="49" charset="0"/>
                <a:ea typeface="Calibri" panose="020F0502020204030204" pitchFamily="34" charset="0"/>
                <a:cs typeface="Times New Roman" panose="02020603050405020304" pitchFamily="18" charset="0"/>
              </a:rPr>
              <a: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6A3E3E"/>
                </a:solidFill>
                <a:latin typeface="Consolas" panose="020B0609020204030204" pitchFamily="49" charset="0"/>
                <a:ea typeface="Calibri" panose="020F0502020204030204" pitchFamily="34" charset="0"/>
                <a:cs typeface="Times New Roman" panose="02020603050405020304" pitchFamily="18" charset="0"/>
              </a:rPr>
              <a:t>countUpper</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System.</a:t>
            </a:r>
            <a:r>
              <a:rPr lang="en-US" sz="1200" b="1" i="1" dirty="0" err="1">
                <a:solidFill>
                  <a:srgbClr val="0000C0"/>
                </a:solidFill>
                <a:latin typeface="Consolas" panose="020B0609020204030204" pitchFamily="49" charset="0"/>
                <a:ea typeface="Calibri" panose="020F0502020204030204" pitchFamily="34" charset="0"/>
                <a:cs typeface="Times New Roman" panose="02020603050405020304" pitchFamily="18" charset="0"/>
              </a:rPr>
              <a:t>out</a:t>
            </a:r>
            <a:r>
              <a:rPr lang="en-US" sz="12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.printf</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200" dirty="0">
                <a:solidFill>
                  <a:srgbClr val="2A00FF"/>
                </a:solidFill>
                <a:latin typeface="Consolas" panose="020B0609020204030204" pitchFamily="49" charset="0"/>
                <a:ea typeface="Calibri" panose="020F0502020204030204" pitchFamily="34" charset="0"/>
                <a:cs typeface="Times New Roman" panose="02020603050405020304" pitchFamily="18" charset="0"/>
              </a:rPr>
              <a:t>"There were %d </a:t>
            </a:r>
            <a:r>
              <a:rPr lang="en-US" sz="1200" dirty="0" err="1">
                <a:solidFill>
                  <a:srgbClr val="2A00FF"/>
                </a:solidFill>
                <a:latin typeface="Consolas" panose="020B0609020204030204" pitchFamily="49" charset="0"/>
                <a:ea typeface="Calibri" panose="020F0502020204030204" pitchFamily="34" charset="0"/>
                <a:cs typeface="Times New Roman" panose="02020603050405020304" pitchFamily="18" charset="0"/>
              </a:rPr>
              <a:t>non-letters.%n</a:t>
            </a:r>
            <a:r>
              <a:rPr lang="en-US" sz="1200" dirty="0">
                <a:solidFill>
                  <a:srgbClr val="2A00FF"/>
                </a:solidFill>
                <a:latin typeface="Consolas" panose="020B0609020204030204" pitchFamily="49" charset="0"/>
                <a:ea typeface="Calibri" panose="020F0502020204030204" pitchFamily="34" charset="0"/>
                <a:cs typeface="Times New Roman" panose="02020603050405020304" pitchFamily="18" charset="0"/>
              </a:rPr>
              <a: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6A3E3E"/>
                </a:solidFill>
                <a:latin typeface="Consolas" panose="020B0609020204030204" pitchFamily="49" charset="0"/>
                <a:ea typeface="Calibri" panose="020F0502020204030204" pitchFamily="34" charset="0"/>
                <a:cs typeface="Times New Roman" panose="02020603050405020304" pitchFamily="18" charset="0"/>
              </a:rPr>
              <a:t>countOther</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2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1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0321765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sp>
        <p:nvSpPr>
          <p:cNvPr id="3" name="Content Placeholder 2"/>
          <p:cNvSpPr>
            <a:spLocks noGrp="1"/>
          </p:cNvSpPr>
          <p:nvPr>
            <p:ph idx="4294967295"/>
          </p:nvPr>
        </p:nvSpPr>
        <p:spPr>
          <a:xfrm>
            <a:off x="503238" y="1768475"/>
            <a:ext cx="9069387" cy="4987925"/>
          </a:xfrm>
          <a:prstGeom prst="rect">
            <a:avLst/>
          </a:prstGeom>
        </p:spPr>
        <p:txBody>
          <a:bodyPr/>
          <a:lstStyle/>
          <a:p>
            <a:r>
              <a:rPr lang="en-US" dirty="0" smtClean="0"/>
              <a:t>Write a method named </a:t>
            </a:r>
            <a:r>
              <a:rPr lang="en-US" dirty="0" err="1" smtClean="0">
                <a:latin typeface="Consolas" pitchFamily="49" charset="0"/>
                <a:cs typeface="Consolas" pitchFamily="49" charset="0"/>
              </a:rPr>
              <a:t>validateTriangle</a:t>
            </a:r>
            <a:r>
              <a:rPr lang="en-US" dirty="0" smtClean="0">
                <a:latin typeface="Consolas" pitchFamily="49" charset="0"/>
                <a:cs typeface="Consolas" pitchFamily="49" charset="0"/>
              </a:rPr>
              <a:t>() </a:t>
            </a:r>
            <a:r>
              <a:rPr lang="en-US" dirty="0" smtClean="0"/>
              <a:t>that is given three </a:t>
            </a:r>
            <a:r>
              <a:rPr lang="en-US"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double </a:t>
            </a:r>
            <a:r>
              <a:rPr lang="en-US" dirty="0" smtClean="0"/>
              <a:t>parameters representing the lengths of three sides of a triangle.  All three sides should be verified (positive lengths, form a valid triangle).  The method must return true if the triangle was valid and return false otherwise.  Write a </a:t>
            </a:r>
            <a:r>
              <a:rPr lang="en-US" dirty="0" smtClean="0">
                <a:latin typeface="Consolas" panose="020B0609020204030204" pitchFamily="49" charset="0"/>
                <a:cs typeface="Consolas" panose="020B0609020204030204" pitchFamily="49" charset="0"/>
              </a:rPr>
              <a:t>main() </a:t>
            </a:r>
            <a:r>
              <a:rPr lang="en-US" dirty="0" smtClean="0"/>
              <a:t>method to test your method.</a:t>
            </a:r>
            <a:endParaRPr lang="en-US" dirty="0"/>
          </a:p>
        </p:txBody>
      </p:sp>
    </p:spTree>
    <p:extLst>
      <p:ext uri="{BB962C8B-B14F-4D97-AF65-F5344CB8AC3E}">
        <p14:creationId xmlns:p14="http://schemas.microsoft.com/office/powerpoint/2010/main" val="392413908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Answer</a:t>
            </a:r>
            <a:endParaRPr lang="en-US" dirty="0"/>
          </a:p>
        </p:txBody>
      </p:sp>
      <p:sp>
        <p:nvSpPr>
          <p:cNvPr id="3" name="Rectangle 2"/>
          <p:cNvSpPr/>
          <p:nvPr/>
        </p:nvSpPr>
        <p:spPr>
          <a:xfrm>
            <a:off x="1649412" y="1493837"/>
            <a:ext cx="6934200" cy="5823261"/>
          </a:xfrm>
          <a:prstGeom prst="rect">
            <a:avLst/>
          </a:prstGeom>
        </p:spPr>
        <p:txBody>
          <a:bodyPr wrap="square">
            <a:spAutoFit/>
          </a:bodyPr>
          <a:lstStyle/>
          <a:p>
            <a:pPr marL="0" marR="0">
              <a:lnSpc>
                <a:spcPct val="107000"/>
              </a:lnSpc>
              <a:spcBef>
                <a:spcPts val="0"/>
              </a:spcBef>
              <a:spcAft>
                <a:spcPts val="0"/>
              </a:spcAft>
            </a:pPr>
            <a:r>
              <a:rPr lang="en-US" sz="12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public</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class</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ClassExamples</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public</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static</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b="1" dirty="0" err="1">
                <a:solidFill>
                  <a:srgbClr val="7F0055"/>
                </a:solidFill>
                <a:latin typeface="Consolas" panose="020B0609020204030204" pitchFamily="49" charset="0"/>
                <a:ea typeface="Calibri" panose="020F0502020204030204" pitchFamily="34" charset="0"/>
                <a:cs typeface="Times New Roman" panose="02020603050405020304" pitchFamily="18" charset="0"/>
              </a:rPr>
              <a:t>boolean</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validateTriangle</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2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double</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6A3E3E"/>
                </a:solidFill>
                <a:latin typeface="Consolas" panose="020B0609020204030204" pitchFamily="49" charset="0"/>
                <a:ea typeface="Calibri" panose="020F0502020204030204" pitchFamily="34" charset="0"/>
                <a:cs typeface="Times New Roman" panose="02020603050405020304" pitchFamily="18" charset="0"/>
              </a:rPr>
              <a:t>a</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double</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6A3E3E"/>
                </a:solidFill>
                <a:latin typeface="Consolas" panose="020B0609020204030204" pitchFamily="49" charset="0"/>
                <a:ea typeface="Calibri" panose="020F0502020204030204" pitchFamily="34" charset="0"/>
                <a:cs typeface="Times New Roman" panose="02020603050405020304" pitchFamily="18" charset="0"/>
              </a:rPr>
              <a:t>b</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double</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6A3E3E"/>
                </a:solidFill>
                <a:latin typeface="Consolas" panose="020B0609020204030204" pitchFamily="49" charset="0"/>
                <a:ea typeface="Calibri" panose="020F0502020204030204" pitchFamily="34" charset="0"/>
                <a:cs typeface="Times New Roman" panose="02020603050405020304" pitchFamily="18" charset="0"/>
              </a:rPr>
              <a:t>c</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if</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6A3E3E"/>
                </a:solidFill>
                <a:latin typeface="Consolas" panose="020B0609020204030204" pitchFamily="49" charset="0"/>
                <a:ea typeface="Calibri" panose="020F0502020204030204" pitchFamily="34" charset="0"/>
                <a:cs typeface="Times New Roman" panose="02020603050405020304" pitchFamily="18" charset="0"/>
              </a:rPr>
              <a:t>a</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&lt;= 0 || </a:t>
            </a:r>
            <a:r>
              <a:rPr lang="en-US" sz="1200" dirty="0">
                <a:solidFill>
                  <a:srgbClr val="6A3E3E"/>
                </a:solidFill>
                <a:latin typeface="Consolas" panose="020B0609020204030204" pitchFamily="49" charset="0"/>
                <a:ea typeface="Calibri" panose="020F0502020204030204" pitchFamily="34" charset="0"/>
                <a:cs typeface="Times New Roman" panose="02020603050405020304" pitchFamily="18" charset="0"/>
              </a:rPr>
              <a:t>b</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&lt;= 0 || </a:t>
            </a:r>
            <a:r>
              <a:rPr lang="en-US" sz="1200" dirty="0">
                <a:solidFill>
                  <a:srgbClr val="6A3E3E"/>
                </a:solidFill>
                <a:latin typeface="Consolas" panose="020B0609020204030204" pitchFamily="49" charset="0"/>
                <a:ea typeface="Calibri" panose="020F0502020204030204" pitchFamily="34" charset="0"/>
                <a:cs typeface="Times New Roman" panose="02020603050405020304" pitchFamily="18" charset="0"/>
              </a:rPr>
              <a:t>c</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&lt;= 0)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return</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false</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if</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6A3E3E"/>
                </a:solidFill>
                <a:latin typeface="Consolas" panose="020B0609020204030204" pitchFamily="49" charset="0"/>
                <a:ea typeface="Calibri" panose="020F0502020204030204" pitchFamily="34" charset="0"/>
                <a:cs typeface="Times New Roman" panose="02020603050405020304" pitchFamily="18" charset="0"/>
              </a:rPr>
              <a:t>a</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&gt;= </a:t>
            </a:r>
            <a:r>
              <a:rPr lang="en-US" sz="1200" dirty="0" err="1">
                <a:solidFill>
                  <a:srgbClr val="6A3E3E"/>
                </a:solidFill>
                <a:latin typeface="Consolas" panose="020B0609020204030204" pitchFamily="49" charset="0"/>
                <a:ea typeface="Calibri" panose="020F0502020204030204" pitchFamily="34" charset="0"/>
                <a:cs typeface="Times New Roman" panose="02020603050405020304" pitchFamily="18" charset="0"/>
              </a:rPr>
              <a:t>b</a:t>
            </a:r>
            <a:r>
              <a:rPr lang="en-US" sz="12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200" dirty="0" err="1">
                <a:solidFill>
                  <a:srgbClr val="6A3E3E"/>
                </a:solidFill>
                <a:latin typeface="Consolas" panose="020B0609020204030204" pitchFamily="49" charset="0"/>
                <a:ea typeface="Calibri" panose="020F0502020204030204" pitchFamily="34" charset="0"/>
                <a:cs typeface="Times New Roman" panose="02020603050405020304" pitchFamily="18" charset="0"/>
              </a:rPr>
              <a:t>c</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200" dirty="0">
                <a:solidFill>
                  <a:srgbClr val="6A3E3E"/>
                </a:solidFill>
                <a:latin typeface="Consolas" panose="020B0609020204030204" pitchFamily="49" charset="0"/>
                <a:ea typeface="Calibri" panose="020F0502020204030204" pitchFamily="34" charset="0"/>
                <a:cs typeface="Times New Roman" panose="02020603050405020304" pitchFamily="18" charset="0"/>
              </a:rPr>
              <a:t>b</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&gt;= </a:t>
            </a:r>
            <a:r>
              <a:rPr lang="en-US" sz="1200" dirty="0" err="1">
                <a:solidFill>
                  <a:srgbClr val="6A3E3E"/>
                </a:solidFill>
                <a:latin typeface="Consolas" panose="020B0609020204030204" pitchFamily="49" charset="0"/>
                <a:ea typeface="Calibri" panose="020F0502020204030204" pitchFamily="34" charset="0"/>
                <a:cs typeface="Times New Roman" panose="02020603050405020304" pitchFamily="18" charset="0"/>
              </a:rPr>
              <a:t>a</a:t>
            </a:r>
            <a:r>
              <a:rPr lang="en-US" sz="12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200" dirty="0" err="1">
                <a:solidFill>
                  <a:srgbClr val="6A3E3E"/>
                </a:solidFill>
                <a:latin typeface="Consolas" panose="020B0609020204030204" pitchFamily="49" charset="0"/>
                <a:ea typeface="Calibri" panose="020F0502020204030204" pitchFamily="34" charset="0"/>
                <a:cs typeface="Times New Roman" panose="02020603050405020304" pitchFamily="18" charset="0"/>
              </a:rPr>
              <a:t>c</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200" dirty="0">
                <a:solidFill>
                  <a:srgbClr val="6A3E3E"/>
                </a:solidFill>
                <a:latin typeface="Consolas" panose="020B0609020204030204" pitchFamily="49" charset="0"/>
                <a:ea typeface="Calibri" panose="020F0502020204030204" pitchFamily="34" charset="0"/>
                <a:cs typeface="Times New Roman" panose="02020603050405020304" pitchFamily="18" charset="0"/>
              </a:rPr>
              <a:t>c</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&gt;= </a:t>
            </a:r>
            <a:r>
              <a:rPr lang="en-US" sz="1200" dirty="0" err="1">
                <a:solidFill>
                  <a:srgbClr val="6A3E3E"/>
                </a:solidFill>
                <a:latin typeface="Consolas" panose="020B0609020204030204" pitchFamily="49" charset="0"/>
                <a:ea typeface="Calibri" panose="020F0502020204030204" pitchFamily="34" charset="0"/>
                <a:cs typeface="Times New Roman" panose="02020603050405020304" pitchFamily="18" charset="0"/>
              </a:rPr>
              <a:t>a</a:t>
            </a:r>
            <a:r>
              <a:rPr lang="en-US" sz="12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200" dirty="0" err="1">
                <a:solidFill>
                  <a:srgbClr val="6A3E3E"/>
                </a:solidFill>
                <a:latin typeface="Consolas" panose="020B0609020204030204" pitchFamily="49" charset="0"/>
                <a:ea typeface="Calibri" panose="020F0502020204030204" pitchFamily="34" charset="0"/>
                <a:cs typeface="Times New Roman" panose="02020603050405020304" pitchFamily="18" charset="0"/>
              </a:rPr>
              <a:t>b</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return</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false</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return</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true</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public</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static</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void</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main(String[] </a:t>
            </a:r>
            <a:r>
              <a:rPr lang="en-US" sz="1200" dirty="0" err="1">
                <a:solidFill>
                  <a:srgbClr val="6A3E3E"/>
                </a:solidFill>
                <a:latin typeface="Consolas" panose="020B0609020204030204" pitchFamily="49" charset="0"/>
                <a:ea typeface="Calibri" panose="020F0502020204030204" pitchFamily="34" charset="0"/>
                <a:cs typeface="Times New Roman" panose="02020603050405020304" pitchFamily="18" charset="0"/>
              </a:rPr>
              <a:t>args</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if</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i="1"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validateTriangle</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(1, 1, 1))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System.</a:t>
            </a:r>
            <a:r>
              <a:rPr lang="en-US" sz="1200" b="1" i="1" dirty="0" err="1">
                <a:solidFill>
                  <a:srgbClr val="0000C0"/>
                </a:solidFill>
                <a:latin typeface="Consolas" panose="020B0609020204030204" pitchFamily="49" charset="0"/>
                <a:ea typeface="Calibri" panose="020F0502020204030204" pitchFamily="34" charset="0"/>
                <a:cs typeface="Times New Roman" panose="02020603050405020304" pitchFamily="18" charset="0"/>
              </a:rPr>
              <a:t>out</a:t>
            </a:r>
            <a:r>
              <a:rPr lang="en-US" sz="12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.println</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200" dirty="0">
                <a:solidFill>
                  <a:srgbClr val="2A00FF"/>
                </a:solidFill>
                <a:latin typeface="Consolas" panose="020B0609020204030204" pitchFamily="49" charset="0"/>
                <a:ea typeface="Calibri" panose="020F0502020204030204" pitchFamily="34" charset="0"/>
                <a:cs typeface="Times New Roman" panose="02020603050405020304" pitchFamily="18" charset="0"/>
              </a:rPr>
              <a:t>"1,1,1 is valid!"</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2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else</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System.</a:t>
            </a:r>
            <a:r>
              <a:rPr lang="en-US" sz="1200" b="1" i="1" dirty="0" err="1">
                <a:solidFill>
                  <a:srgbClr val="0000C0"/>
                </a:solidFill>
                <a:latin typeface="Consolas" panose="020B0609020204030204" pitchFamily="49" charset="0"/>
                <a:ea typeface="Calibri" panose="020F0502020204030204" pitchFamily="34" charset="0"/>
                <a:cs typeface="Times New Roman" panose="02020603050405020304" pitchFamily="18" charset="0"/>
              </a:rPr>
              <a:t>out</a:t>
            </a:r>
            <a:r>
              <a:rPr lang="en-US" sz="12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.println</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200" dirty="0">
                <a:solidFill>
                  <a:srgbClr val="2A00FF"/>
                </a:solidFill>
                <a:latin typeface="Consolas" panose="020B0609020204030204" pitchFamily="49" charset="0"/>
                <a:ea typeface="Calibri" panose="020F0502020204030204" pitchFamily="34" charset="0"/>
                <a:cs typeface="Times New Roman" panose="02020603050405020304" pitchFamily="18" charset="0"/>
              </a:rPr>
              <a:t>"1,1,1 is invalid!"</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if</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i="1"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validateTriangle</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(1, 0, 1))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System.</a:t>
            </a:r>
            <a:r>
              <a:rPr lang="en-US" sz="1200" b="1" i="1" dirty="0" err="1">
                <a:solidFill>
                  <a:srgbClr val="0000C0"/>
                </a:solidFill>
                <a:latin typeface="Consolas" panose="020B0609020204030204" pitchFamily="49" charset="0"/>
                <a:ea typeface="Calibri" panose="020F0502020204030204" pitchFamily="34" charset="0"/>
                <a:cs typeface="Times New Roman" panose="02020603050405020304" pitchFamily="18" charset="0"/>
              </a:rPr>
              <a:t>out</a:t>
            </a:r>
            <a:r>
              <a:rPr lang="en-US" sz="12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.println</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200" dirty="0">
                <a:solidFill>
                  <a:srgbClr val="2A00FF"/>
                </a:solidFill>
                <a:latin typeface="Consolas" panose="020B0609020204030204" pitchFamily="49" charset="0"/>
                <a:ea typeface="Calibri" panose="020F0502020204030204" pitchFamily="34" charset="0"/>
                <a:cs typeface="Times New Roman" panose="02020603050405020304" pitchFamily="18" charset="0"/>
              </a:rPr>
              <a:t>"1,0,1 is valid!"</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2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else</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System.</a:t>
            </a:r>
            <a:r>
              <a:rPr lang="en-US" sz="1200" b="1" i="1" dirty="0" err="1">
                <a:solidFill>
                  <a:srgbClr val="0000C0"/>
                </a:solidFill>
                <a:latin typeface="Consolas" panose="020B0609020204030204" pitchFamily="49" charset="0"/>
                <a:ea typeface="Calibri" panose="020F0502020204030204" pitchFamily="34" charset="0"/>
                <a:cs typeface="Times New Roman" panose="02020603050405020304" pitchFamily="18" charset="0"/>
              </a:rPr>
              <a:t>out</a:t>
            </a:r>
            <a:r>
              <a:rPr lang="en-US" sz="12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.println</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200" dirty="0">
                <a:solidFill>
                  <a:srgbClr val="2A00FF"/>
                </a:solidFill>
                <a:latin typeface="Consolas" panose="020B0609020204030204" pitchFamily="49" charset="0"/>
                <a:ea typeface="Calibri" panose="020F0502020204030204" pitchFamily="34" charset="0"/>
                <a:cs typeface="Times New Roman" panose="02020603050405020304" pitchFamily="18" charset="0"/>
              </a:rPr>
              <a:t>"1,0,1 is invalid!"</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if</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i="1"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validateTriangle</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(1, 1, 100))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System.</a:t>
            </a:r>
            <a:r>
              <a:rPr lang="en-US" sz="1200" b="1" i="1" dirty="0" err="1">
                <a:solidFill>
                  <a:srgbClr val="0000C0"/>
                </a:solidFill>
                <a:latin typeface="Consolas" panose="020B0609020204030204" pitchFamily="49" charset="0"/>
                <a:ea typeface="Calibri" panose="020F0502020204030204" pitchFamily="34" charset="0"/>
                <a:cs typeface="Times New Roman" panose="02020603050405020304" pitchFamily="18" charset="0"/>
              </a:rPr>
              <a:t>out</a:t>
            </a:r>
            <a:r>
              <a:rPr lang="en-US" sz="12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.println</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200" dirty="0">
                <a:solidFill>
                  <a:srgbClr val="2A00FF"/>
                </a:solidFill>
                <a:latin typeface="Consolas" panose="020B0609020204030204" pitchFamily="49" charset="0"/>
                <a:ea typeface="Calibri" panose="020F0502020204030204" pitchFamily="34" charset="0"/>
                <a:cs typeface="Times New Roman" panose="02020603050405020304" pitchFamily="18" charset="0"/>
              </a:rPr>
              <a:t>"1,1,100 is valid!"</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2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else</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System.</a:t>
            </a:r>
            <a:r>
              <a:rPr lang="en-US" sz="1200" b="1" i="1" dirty="0" err="1">
                <a:solidFill>
                  <a:srgbClr val="0000C0"/>
                </a:solidFill>
                <a:latin typeface="Consolas" panose="020B0609020204030204" pitchFamily="49" charset="0"/>
                <a:ea typeface="Calibri" panose="020F0502020204030204" pitchFamily="34" charset="0"/>
                <a:cs typeface="Times New Roman" panose="02020603050405020304" pitchFamily="18" charset="0"/>
              </a:rPr>
              <a:t>out</a:t>
            </a:r>
            <a:r>
              <a:rPr lang="en-US" sz="12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.println</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200" dirty="0">
                <a:solidFill>
                  <a:srgbClr val="2A00FF"/>
                </a:solidFill>
                <a:latin typeface="Consolas" panose="020B0609020204030204" pitchFamily="49" charset="0"/>
                <a:ea typeface="Calibri" panose="020F0502020204030204" pitchFamily="34" charset="0"/>
                <a:cs typeface="Times New Roman" panose="02020603050405020304" pitchFamily="18" charset="0"/>
              </a:rPr>
              <a:t>"1,1,100 is invalid!"</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2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1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1582308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sp>
        <p:nvSpPr>
          <p:cNvPr id="3" name="Content Placeholder 2"/>
          <p:cNvSpPr>
            <a:spLocks noGrp="1"/>
          </p:cNvSpPr>
          <p:nvPr>
            <p:ph idx="4294967295"/>
          </p:nvPr>
        </p:nvSpPr>
        <p:spPr>
          <a:xfrm>
            <a:off x="503238" y="1768475"/>
            <a:ext cx="9069387" cy="4987925"/>
          </a:xfrm>
          <a:prstGeom prst="rect">
            <a:avLst/>
          </a:prstGeom>
        </p:spPr>
        <p:txBody>
          <a:bodyPr/>
          <a:lstStyle/>
          <a:p>
            <a:r>
              <a:rPr lang="en-US" dirty="0" smtClean="0"/>
              <a:t>Write a program which reads grades from a file named </a:t>
            </a:r>
            <a:r>
              <a:rPr lang="en-US" dirty="0" smtClean="0">
                <a:latin typeface="Consolas" panose="020B0609020204030204" pitchFamily="49" charset="0"/>
                <a:cs typeface="Consolas" panose="020B0609020204030204" pitchFamily="49" charset="0"/>
              </a:rPr>
              <a:t>grades.txt</a:t>
            </a:r>
            <a:r>
              <a:rPr lang="en-US" dirty="0" smtClean="0"/>
              <a:t>.  Read up to the first 30 grades in the file, compute the average of those grades, and then print out how far away each grade is from the average (the difference of the grade and the average).</a:t>
            </a:r>
            <a:endParaRPr lang="en-US" dirty="0"/>
          </a:p>
        </p:txBody>
      </p:sp>
    </p:spTree>
    <p:extLst>
      <p:ext uri="{BB962C8B-B14F-4D97-AF65-F5344CB8AC3E}">
        <p14:creationId xmlns:p14="http://schemas.microsoft.com/office/powerpoint/2010/main" val="285350674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Answer</a:t>
            </a:r>
            <a:endParaRPr lang="en-US" dirty="0"/>
          </a:p>
        </p:txBody>
      </p:sp>
      <p:sp>
        <p:nvSpPr>
          <p:cNvPr id="3" name="Rectangle 2"/>
          <p:cNvSpPr/>
          <p:nvPr/>
        </p:nvSpPr>
        <p:spPr>
          <a:xfrm>
            <a:off x="1458912" y="1417637"/>
            <a:ext cx="7162800" cy="5707653"/>
          </a:xfrm>
          <a:prstGeom prst="rect">
            <a:avLst/>
          </a:prstGeom>
        </p:spPr>
        <p:txBody>
          <a:bodyPr wrap="square">
            <a:spAutoFit/>
          </a:bodyPr>
          <a:lstStyle/>
          <a:p>
            <a:pPr marL="0" marR="0">
              <a:lnSpc>
                <a:spcPct val="107000"/>
              </a:lnSpc>
              <a:spcBef>
                <a:spcPts val="0"/>
              </a:spcBef>
              <a:spcAft>
                <a:spcPts val="0"/>
              </a:spcAft>
            </a:pPr>
            <a:r>
              <a:rPr lang="en-US" sz="11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import</a:t>
            </a:r>
            <a:r>
              <a:rPr lang="en-US" sz="11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1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java.io.File</a:t>
            </a:r>
            <a:r>
              <a:rPr lang="en-US" sz="11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1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import</a:t>
            </a:r>
            <a:r>
              <a:rPr lang="en-US" sz="11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1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java.io.FileNotFoundException</a:t>
            </a:r>
            <a:r>
              <a:rPr lang="en-US" sz="11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1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import</a:t>
            </a:r>
            <a:r>
              <a:rPr lang="en-US" sz="11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1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java.util.Scanner</a:t>
            </a:r>
            <a:r>
              <a:rPr lang="en-US" sz="11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1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public</a:t>
            </a:r>
            <a:r>
              <a:rPr lang="en-US" sz="11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1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class</a:t>
            </a:r>
            <a:r>
              <a:rPr lang="en-US" sz="11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1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ClassExamples</a:t>
            </a:r>
            <a:r>
              <a:rPr lang="en-US" sz="11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1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1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public</a:t>
            </a:r>
            <a:r>
              <a:rPr lang="en-US" sz="11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1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static</a:t>
            </a:r>
            <a:r>
              <a:rPr lang="en-US" sz="11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1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void</a:t>
            </a:r>
            <a:r>
              <a:rPr lang="en-US" sz="11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main(String[] </a:t>
            </a:r>
            <a:r>
              <a:rPr lang="en-US" sz="1100" dirty="0" err="1">
                <a:solidFill>
                  <a:srgbClr val="6A3E3E"/>
                </a:solidFill>
                <a:latin typeface="Consolas" panose="020B0609020204030204" pitchFamily="49" charset="0"/>
                <a:ea typeface="Calibri" panose="020F0502020204030204" pitchFamily="34" charset="0"/>
                <a:cs typeface="Times New Roman" panose="02020603050405020304" pitchFamily="18" charset="0"/>
              </a:rPr>
              <a:t>args</a:t>
            </a:r>
            <a:r>
              <a:rPr lang="en-US" sz="11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1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1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double</a:t>
            </a:r>
            <a:r>
              <a:rPr lang="en-US" sz="11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100" dirty="0">
                <a:solidFill>
                  <a:srgbClr val="6A3E3E"/>
                </a:solidFill>
                <a:latin typeface="Consolas" panose="020B0609020204030204" pitchFamily="49" charset="0"/>
                <a:ea typeface="Calibri" panose="020F0502020204030204" pitchFamily="34" charset="0"/>
                <a:cs typeface="Times New Roman" panose="02020603050405020304" pitchFamily="18" charset="0"/>
              </a:rPr>
              <a:t>grades</a:t>
            </a:r>
            <a:r>
              <a:rPr lang="en-US" sz="11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1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new</a:t>
            </a:r>
            <a:r>
              <a:rPr lang="en-US" sz="11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1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double</a:t>
            </a:r>
            <a:r>
              <a:rPr lang="en-US" sz="11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[30];</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1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100" b="1" dirty="0" err="1">
                <a:solidFill>
                  <a:srgbClr val="7F0055"/>
                </a:solidFill>
                <a:latin typeface="Consolas" panose="020B0609020204030204" pitchFamily="49" charset="0"/>
                <a:ea typeface="Calibri" panose="020F0502020204030204" pitchFamily="34" charset="0"/>
                <a:cs typeface="Times New Roman" panose="02020603050405020304" pitchFamily="18" charset="0"/>
              </a:rPr>
              <a:t>int</a:t>
            </a:r>
            <a:r>
              <a:rPr lang="en-US" sz="11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100" dirty="0">
                <a:solidFill>
                  <a:srgbClr val="6A3E3E"/>
                </a:solidFill>
                <a:latin typeface="Consolas" panose="020B0609020204030204" pitchFamily="49" charset="0"/>
                <a:ea typeface="Calibri" panose="020F0502020204030204" pitchFamily="34" charset="0"/>
                <a:cs typeface="Times New Roman" panose="02020603050405020304" pitchFamily="18" charset="0"/>
              </a:rPr>
              <a:t>count</a:t>
            </a:r>
            <a:r>
              <a:rPr lang="en-US" sz="11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0;</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1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1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double</a:t>
            </a:r>
            <a:r>
              <a:rPr lang="en-US" sz="11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100" dirty="0">
                <a:solidFill>
                  <a:srgbClr val="6A3E3E"/>
                </a:solidFill>
                <a:latin typeface="Consolas" panose="020B0609020204030204" pitchFamily="49" charset="0"/>
                <a:ea typeface="Calibri" panose="020F0502020204030204" pitchFamily="34" charset="0"/>
                <a:cs typeface="Times New Roman" panose="02020603050405020304" pitchFamily="18" charset="0"/>
              </a:rPr>
              <a:t>sum</a:t>
            </a:r>
            <a:r>
              <a:rPr lang="en-US" sz="11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0;</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1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1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try</a:t>
            </a:r>
            <a:r>
              <a:rPr lang="en-US" sz="11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(Scanner </a:t>
            </a:r>
            <a:r>
              <a:rPr lang="en-US" sz="1100" dirty="0" err="1">
                <a:solidFill>
                  <a:srgbClr val="6A3E3E"/>
                </a:solidFill>
                <a:latin typeface="Consolas" panose="020B0609020204030204" pitchFamily="49" charset="0"/>
                <a:ea typeface="Calibri" panose="020F0502020204030204" pitchFamily="34" charset="0"/>
                <a:cs typeface="Times New Roman" panose="02020603050405020304" pitchFamily="18" charset="0"/>
              </a:rPr>
              <a:t>fileInput</a:t>
            </a:r>
            <a:r>
              <a:rPr lang="en-US" sz="11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1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new</a:t>
            </a:r>
            <a:r>
              <a:rPr lang="en-US" sz="11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Scanner(</a:t>
            </a:r>
            <a:r>
              <a:rPr lang="en-US" sz="11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new</a:t>
            </a:r>
            <a:r>
              <a:rPr lang="en-US" sz="11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File(</a:t>
            </a:r>
            <a:r>
              <a:rPr lang="en-US" sz="1100" dirty="0">
                <a:solidFill>
                  <a:srgbClr val="2A00FF"/>
                </a:solidFill>
                <a:latin typeface="Consolas" panose="020B0609020204030204" pitchFamily="49" charset="0"/>
                <a:ea typeface="Calibri" panose="020F0502020204030204" pitchFamily="34" charset="0"/>
                <a:cs typeface="Times New Roman" panose="02020603050405020304" pitchFamily="18" charset="0"/>
              </a:rPr>
              <a:t>"grades.txt"</a:t>
            </a:r>
            <a:r>
              <a:rPr lang="en-US" sz="11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1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1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while</a:t>
            </a:r>
            <a:r>
              <a:rPr lang="en-US" sz="11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100" dirty="0" err="1">
                <a:solidFill>
                  <a:srgbClr val="6A3E3E"/>
                </a:solidFill>
                <a:latin typeface="Consolas" panose="020B0609020204030204" pitchFamily="49" charset="0"/>
                <a:ea typeface="Calibri" panose="020F0502020204030204" pitchFamily="34" charset="0"/>
                <a:cs typeface="Times New Roman" panose="02020603050405020304" pitchFamily="18" charset="0"/>
              </a:rPr>
              <a:t>fileInput</a:t>
            </a:r>
            <a:r>
              <a:rPr lang="en-US" sz="11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.hasNextDouble</a:t>
            </a:r>
            <a:r>
              <a:rPr lang="en-US" sz="11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&amp;&amp; </a:t>
            </a:r>
            <a:r>
              <a:rPr lang="en-US" sz="1100" dirty="0">
                <a:solidFill>
                  <a:srgbClr val="6A3E3E"/>
                </a:solidFill>
                <a:latin typeface="Consolas" panose="020B0609020204030204" pitchFamily="49" charset="0"/>
                <a:ea typeface="Calibri" panose="020F0502020204030204" pitchFamily="34" charset="0"/>
                <a:cs typeface="Times New Roman" panose="02020603050405020304" pitchFamily="18" charset="0"/>
              </a:rPr>
              <a:t>count</a:t>
            </a:r>
            <a:r>
              <a:rPr lang="en-US" sz="11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&lt; </a:t>
            </a:r>
            <a:r>
              <a:rPr lang="en-US" sz="1100" dirty="0" err="1">
                <a:solidFill>
                  <a:srgbClr val="6A3E3E"/>
                </a:solidFill>
                <a:latin typeface="Consolas" panose="020B0609020204030204" pitchFamily="49" charset="0"/>
                <a:ea typeface="Calibri" panose="020F0502020204030204" pitchFamily="34" charset="0"/>
                <a:cs typeface="Times New Roman" panose="02020603050405020304" pitchFamily="18" charset="0"/>
              </a:rPr>
              <a:t>grades</a:t>
            </a:r>
            <a:r>
              <a:rPr lang="en-US" sz="11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100" dirty="0" err="1">
                <a:solidFill>
                  <a:srgbClr val="0000C0"/>
                </a:solidFill>
                <a:latin typeface="Consolas" panose="020B0609020204030204" pitchFamily="49" charset="0"/>
                <a:ea typeface="Calibri" panose="020F0502020204030204" pitchFamily="34" charset="0"/>
                <a:cs typeface="Times New Roman" panose="02020603050405020304" pitchFamily="18" charset="0"/>
              </a:rPr>
              <a:t>length</a:t>
            </a:r>
            <a:r>
              <a:rPr lang="en-US" sz="11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1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100" dirty="0">
                <a:solidFill>
                  <a:srgbClr val="6A3E3E"/>
                </a:solidFill>
                <a:latin typeface="Consolas" panose="020B0609020204030204" pitchFamily="49" charset="0"/>
                <a:ea typeface="Calibri" panose="020F0502020204030204" pitchFamily="34" charset="0"/>
                <a:cs typeface="Times New Roman" panose="02020603050405020304" pitchFamily="18" charset="0"/>
              </a:rPr>
              <a:t>grades</a:t>
            </a:r>
            <a:r>
              <a:rPr lang="en-US" sz="11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100" dirty="0">
                <a:solidFill>
                  <a:srgbClr val="6A3E3E"/>
                </a:solidFill>
                <a:latin typeface="Consolas" panose="020B0609020204030204" pitchFamily="49" charset="0"/>
                <a:ea typeface="Calibri" panose="020F0502020204030204" pitchFamily="34" charset="0"/>
                <a:cs typeface="Times New Roman" panose="02020603050405020304" pitchFamily="18" charset="0"/>
              </a:rPr>
              <a:t>count</a:t>
            </a:r>
            <a:r>
              <a:rPr lang="en-US" sz="11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100" dirty="0" err="1">
                <a:solidFill>
                  <a:srgbClr val="6A3E3E"/>
                </a:solidFill>
                <a:latin typeface="Consolas" panose="020B0609020204030204" pitchFamily="49" charset="0"/>
                <a:ea typeface="Calibri" panose="020F0502020204030204" pitchFamily="34" charset="0"/>
                <a:cs typeface="Times New Roman" panose="02020603050405020304" pitchFamily="18" charset="0"/>
              </a:rPr>
              <a:t>fileInput</a:t>
            </a:r>
            <a:r>
              <a:rPr lang="en-US" sz="11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.nextDouble</a:t>
            </a:r>
            <a:r>
              <a:rPr lang="en-US" sz="11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1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100" dirty="0">
                <a:solidFill>
                  <a:srgbClr val="6A3E3E"/>
                </a:solidFill>
                <a:latin typeface="Consolas" panose="020B0609020204030204" pitchFamily="49" charset="0"/>
                <a:ea typeface="Calibri" panose="020F0502020204030204" pitchFamily="34" charset="0"/>
                <a:cs typeface="Times New Roman" panose="02020603050405020304" pitchFamily="18" charset="0"/>
              </a:rPr>
              <a:t>sum</a:t>
            </a:r>
            <a:r>
              <a:rPr lang="en-US" sz="11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100" dirty="0">
                <a:solidFill>
                  <a:srgbClr val="6A3E3E"/>
                </a:solidFill>
                <a:latin typeface="Consolas" panose="020B0609020204030204" pitchFamily="49" charset="0"/>
                <a:ea typeface="Calibri" panose="020F0502020204030204" pitchFamily="34" charset="0"/>
                <a:cs typeface="Times New Roman" panose="02020603050405020304" pitchFamily="18" charset="0"/>
              </a:rPr>
              <a:t>grades</a:t>
            </a:r>
            <a:r>
              <a:rPr lang="en-US" sz="11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100" dirty="0">
                <a:solidFill>
                  <a:srgbClr val="6A3E3E"/>
                </a:solidFill>
                <a:latin typeface="Consolas" panose="020B0609020204030204" pitchFamily="49" charset="0"/>
                <a:ea typeface="Calibri" panose="020F0502020204030204" pitchFamily="34" charset="0"/>
                <a:cs typeface="Times New Roman" panose="02020603050405020304" pitchFamily="18" charset="0"/>
              </a:rPr>
              <a:t>count</a:t>
            </a:r>
            <a:r>
              <a:rPr lang="en-US" sz="11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1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100" dirty="0">
                <a:solidFill>
                  <a:srgbClr val="6A3E3E"/>
                </a:solidFill>
                <a:latin typeface="Consolas" panose="020B0609020204030204" pitchFamily="49" charset="0"/>
                <a:ea typeface="Calibri" panose="020F0502020204030204" pitchFamily="34" charset="0"/>
                <a:cs typeface="Times New Roman" panose="02020603050405020304" pitchFamily="18" charset="0"/>
              </a:rPr>
              <a:t>count</a:t>
            </a:r>
            <a:r>
              <a:rPr lang="en-US" sz="11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1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1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1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catch</a:t>
            </a:r>
            <a:r>
              <a:rPr lang="en-US" sz="11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1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FileNotFoundException</a:t>
            </a:r>
            <a:r>
              <a:rPr lang="en-US" sz="11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100" dirty="0">
                <a:solidFill>
                  <a:srgbClr val="6A3E3E"/>
                </a:solidFill>
                <a:latin typeface="Consolas" panose="020B0609020204030204" pitchFamily="49" charset="0"/>
                <a:ea typeface="Calibri" panose="020F0502020204030204" pitchFamily="34" charset="0"/>
                <a:cs typeface="Times New Roman" panose="02020603050405020304" pitchFamily="18" charset="0"/>
              </a:rPr>
              <a:t>ex</a:t>
            </a:r>
            <a:r>
              <a:rPr lang="en-US" sz="11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1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1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System.</a:t>
            </a:r>
            <a:r>
              <a:rPr lang="en-US" sz="1100" b="1" i="1" dirty="0" err="1">
                <a:solidFill>
                  <a:srgbClr val="0000C0"/>
                </a:solidFill>
                <a:latin typeface="Consolas" panose="020B0609020204030204" pitchFamily="49" charset="0"/>
                <a:ea typeface="Calibri" panose="020F0502020204030204" pitchFamily="34" charset="0"/>
                <a:cs typeface="Times New Roman" panose="02020603050405020304" pitchFamily="18" charset="0"/>
              </a:rPr>
              <a:t>out</a:t>
            </a:r>
            <a:r>
              <a:rPr lang="en-US" sz="11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.println</a:t>
            </a:r>
            <a:r>
              <a:rPr lang="en-US" sz="11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100" dirty="0">
                <a:solidFill>
                  <a:srgbClr val="2A00FF"/>
                </a:solidFill>
                <a:latin typeface="Consolas" panose="020B0609020204030204" pitchFamily="49" charset="0"/>
                <a:ea typeface="Calibri" panose="020F0502020204030204" pitchFamily="34" charset="0"/>
                <a:cs typeface="Times New Roman" panose="02020603050405020304" pitchFamily="18" charset="0"/>
              </a:rPr>
              <a:t>"grades.txt doesn't exist!"</a:t>
            </a:r>
            <a:r>
              <a:rPr lang="en-US" sz="11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1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1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System.</a:t>
            </a:r>
            <a:r>
              <a:rPr lang="en-US" sz="1100" i="1"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exit</a:t>
            </a:r>
            <a:r>
              <a:rPr lang="en-US" sz="11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(0);</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1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1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a:t>
            </a:r>
          </a:p>
          <a:p>
            <a:pPr marL="0" marR="0">
              <a:lnSpc>
                <a:spcPct val="107000"/>
              </a:lnSpc>
              <a:spcBef>
                <a:spcPts val="0"/>
              </a:spcBef>
              <a:spcAft>
                <a:spcPts val="0"/>
              </a:spcAft>
            </a:pP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1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1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if</a:t>
            </a:r>
            <a:r>
              <a:rPr lang="en-US" sz="11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100" dirty="0">
                <a:solidFill>
                  <a:srgbClr val="6A3E3E"/>
                </a:solidFill>
                <a:latin typeface="Consolas" panose="020B0609020204030204" pitchFamily="49" charset="0"/>
                <a:ea typeface="Calibri" panose="020F0502020204030204" pitchFamily="34" charset="0"/>
                <a:cs typeface="Times New Roman" panose="02020603050405020304" pitchFamily="18" charset="0"/>
              </a:rPr>
              <a:t>count</a:t>
            </a:r>
            <a:r>
              <a:rPr lang="en-US" sz="11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0)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1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1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System.</a:t>
            </a:r>
            <a:r>
              <a:rPr lang="en-US" sz="1100" b="1" i="1" dirty="0" err="1">
                <a:solidFill>
                  <a:srgbClr val="0000C0"/>
                </a:solidFill>
                <a:latin typeface="Consolas" panose="020B0609020204030204" pitchFamily="49" charset="0"/>
                <a:ea typeface="Calibri" panose="020F0502020204030204" pitchFamily="34" charset="0"/>
                <a:cs typeface="Times New Roman" panose="02020603050405020304" pitchFamily="18" charset="0"/>
              </a:rPr>
              <a:t>out</a:t>
            </a:r>
            <a:r>
              <a:rPr lang="en-US" sz="11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.println</a:t>
            </a:r>
            <a:r>
              <a:rPr lang="en-US" sz="11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100" dirty="0">
                <a:solidFill>
                  <a:srgbClr val="2A00FF"/>
                </a:solidFill>
                <a:latin typeface="Consolas" panose="020B0609020204030204" pitchFamily="49" charset="0"/>
                <a:ea typeface="Calibri" panose="020F0502020204030204" pitchFamily="34" charset="0"/>
                <a:cs typeface="Times New Roman" panose="02020603050405020304" pitchFamily="18" charset="0"/>
              </a:rPr>
              <a:t>"No grades in grades.txt!"</a:t>
            </a:r>
            <a:r>
              <a:rPr lang="en-US" sz="11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1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1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System.</a:t>
            </a:r>
            <a:r>
              <a:rPr lang="en-US" sz="1100" i="1"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exit</a:t>
            </a:r>
            <a:r>
              <a:rPr lang="en-US" sz="11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(0);</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1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1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1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1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double</a:t>
            </a:r>
            <a:r>
              <a:rPr lang="en-US" sz="11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100" dirty="0">
                <a:solidFill>
                  <a:srgbClr val="6A3E3E"/>
                </a:solidFill>
                <a:latin typeface="Consolas" panose="020B0609020204030204" pitchFamily="49" charset="0"/>
                <a:ea typeface="Calibri" panose="020F0502020204030204" pitchFamily="34" charset="0"/>
                <a:cs typeface="Times New Roman" panose="02020603050405020304" pitchFamily="18" charset="0"/>
              </a:rPr>
              <a:t>average</a:t>
            </a:r>
            <a:r>
              <a:rPr lang="en-US" sz="11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100" dirty="0">
                <a:solidFill>
                  <a:srgbClr val="6A3E3E"/>
                </a:solidFill>
                <a:latin typeface="Consolas" panose="020B0609020204030204" pitchFamily="49" charset="0"/>
                <a:ea typeface="Calibri" panose="020F0502020204030204" pitchFamily="34" charset="0"/>
                <a:cs typeface="Times New Roman" panose="02020603050405020304" pitchFamily="18" charset="0"/>
              </a:rPr>
              <a:t>sum</a:t>
            </a:r>
            <a:r>
              <a:rPr lang="en-US" sz="11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100" dirty="0">
                <a:solidFill>
                  <a:srgbClr val="6A3E3E"/>
                </a:solidFill>
                <a:latin typeface="Consolas" panose="020B0609020204030204" pitchFamily="49" charset="0"/>
                <a:ea typeface="Calibri" panose="020F0502020204030204" pitchFamily="34" charset="0"/>
                <a:cs typeface="Times New Roman" panose="02020603050405020304" pitchFamily="18" charset="0"/>
              </a:rPr>
              <a:t>count</a:t>
            </a:r>
            <a:r>
              <a:rPr lang="en-US" sz="11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1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1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System.</a:t>
            </a:r>
            <a:r>
              <a:rPr lang="en-US" sz="1100" b="1" i="1" dirty="0" err="1">
                <a:solidFill>
                  <a:srgbClr val="0000C0"/>
                </a:solidFill>
                <a:latin typeface="Consolas" panose="020B0609020204030204" pitchFamily="49" charset="0"/>
                <a:ea typeface="Calibri" panose="020F0502020204030204" pitchFamily="34" charset="0"/>
                <a:cs typeface="Times New Roman" panose="02020603050405020304" pitchFamily="18" charset="0"/>
              </a:rPr>
              <a:t>out</a:t>
            </a:r>
            <a:r>
              <a:rPr lang="en-US" sz="11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.printf</a:t>
            </a:r>
            <a:r>
              <a:rPr lang="en-US" sz="11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100" dirty="0">
                <a:solidFill>
                  <a:srgbClr val="2A00FF"/>
                </a:solidFill>
                <a:latin typeface="Consolas" panose="020B0609020204030204" pitchFamily="49" charset="0"/>
                <a:ea typeface="Calibri" panose="020F0502020204030204" pitchFamily="34" charset="0"/>
                <a:cs typeface="Times New Roman" panose="02020603050405020304" pitchFamily="18" charset="0"/>
              </a:rPr>
              <a:t>"Grade differences from the average %.3f:%n"</a:t>
            </a:r>
            <a:r>
              <a:rPr lang="en-US" sz="11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100" dirty="0">
                <a:solidFill>
                  <a:srgbClr val="6A3E3E"/>
                </a:solidFill>
                <a:latin typeface="Consolas" panose="020B0609020204030204" pitchFamily="49" charset="0"/>
                <a:ea typeface="Calibri" panose="020F0502020204030204" pitchFamily="34" charset="0"/>
                <a:cs typeface="Times New Roman" panose="02020603050405020304" pitchFamily="18" charset="0"/>
              </a:rPr>
              <a:t>average</a:t>
            </a:r>
            <a:r>
              <a:rPr lang="en-US" sz="11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1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1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for</a:t>
            </a:r>
            <a:r>
              <a:rPr lang="en-US" sz="11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100" b="1" dirty="0" err="1">
                <a:solidFill>
                  <a:srgbClr val="7F0055"/>
                </a:solidFill>
                <a:latin typeface="Consolas" panose="020B0609020204030204" pitchFamily="49" charset="0"/>
                <a:ea typeface="Calibri" panose="020F0502020204030204" pitchFamily="34" charset="0"/>
                <a:cs typeface="Times New Roman" panose="02020603050405020304" pitchFamily="18" charset="0"/>
              </a:rPr>
              <a:t>int</a:t>
            </a:r>
            <a:r>
              <a:rPr lang="en-US" sz="11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100" dirty="0" err="1">
                <a:solidFill>
                  <a:srgbClr val="6A3E3E"/>
                </a:solidFill>
                <a:latin typeface="Consolas" panose="020B0609020204030204" pitchFamily="49" charset="0"/>
                <a:ea typeface="Calibri" panose="020F0502020204030204" pitchFamily="34" charset="0"/>
                <a:cs typeface="Times New Roman" panose="02020603050405020304" pitchFamily="18" charset="0"/>
              </a:rPr>
              <a:t>i</a:t>
            </a:r>
            <a:r>
              <a:rPr lang="en-US" sz="11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0; </a:t>
            </a:r>
            <a:r>
              <a:rPr lang="en-US" sz="1100" dirty="0" err="1">
                <a:solidFill>
                  <a:srgbClr val="6A3E3E"/>
                </a:solidFill>
                <a:latin typeface="Consolas" panose="020B0609020204030204" pitchFamily="49" charset="0"/>
                <a:ea typeface="Calibri" panose="020F0502020204030204" pitchFamily="34" charset="0"/>
                <a:cs typeface="Times New Roman" panose="02020603050405020304" pitchFamily="18" charset="0"/>
              </a:rPr>
              <a:t>i</a:t>
            </a:r>
            <a:r>
              <a:rPr lang="en-US" sz="11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&lt; </a:t>
            </a:r>
            <a:r>
              <a:rPr lang="en-US" sz="1100" dirty="0">
                <a:solidFill>
                  <a:srgbClr val="6A3E3E"/>
                </a:solidFill>
                <a:latin typeface="Consolas" panose="020B0609020204030204" pitchFamily="49" charset="0"/>
                <a:ea typeface="Calibri" panose="020F0502020204030204" pitchFamily="34" charset="0"/>
                <a:cs typeface="Times New Roman" panose="02020603050405020304" pitchFamily="18" charset="0"/>
              </a:rPr>
              <a:t>count</a:t>
            </a:r>
            <a:r>
              <a:rPr lang="en-US" sz="11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100" dirty="0" err="1">
                <a:solidFill>
                  <a:srgbClr val="6A3E3E"/>
                </a:solidFill>
                <a:latin typeface="Consolas" panose="020B0609020204030204" pitchFamily="49" charset="0"/>
                <a:ea typeface="Calibri" panose="020F0502020204030204" pitchFamily="34" charset="0"/>
                <a:cs typeface="Times New Roman" panose="02020603050405020304" pitchFamily="18" charset="0"/>
              </a:rPr>
              <a:t>i</a:t>
            </a:r>
            <a:r>
              <a:rPr lang="en-US" sz="11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1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1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System.</a:t>
            </a:r>
            <a:r>
              <a:rPr lang="en-US" sz="1100" b="1" i="1" dirty="0" err="1">
                <a:solidFill>
                  <a:srgbClr val="0000C0"/>
                </a:solidFill>
                <a:latin typeface="Consolas" panose="020B0609020204030204" pitchFamily="49" charset="0"/>
                <a:ea typeface="Calibri" panose="020F0502020204030204" pitchFamily="34" charset="0"/>
                <a:cs typeface="Times New Roman" panose="02020603050405020304" pitchFamily="18" charset="0"/>
              </a:rPr>
              <a:t>out</a:t>
            </a:r>
            <a:r>
              <a:rPr lang="en-US" sz="11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.printf</a:t>
            </a:r>
            <a:r>
              <a:rPr lang="en-US" sz="11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100" dirty="0">
                <a:solidFill>
                  <a:srgbClr val="2A00FF"/>
                </a:solidFill>
                <a:latin typeface="Consolas" panose="020B0609020204030204" pitchFamily="49" charset="0"/>
                <a:ea typeface="Calibri" panose="020F0502020204030204" pitchFamily="34" charset="0"/>
                <a:cs typeface="Times New Roman" panose="02020603050405020304" pitchFamily="18" charset="0"/>
              </a:rPr>
              <a:t>"Grade %d: %.3f%n"</a:t>
            </a:r>
            <a:r>
              <a:rPr lang="en-US" sz="11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100" dirty="0" err="1">
                <a:solidFill>
                  <a:srgbClr val="6A3E3E"/>
                </a:solidFill>
                <a:latin typeface="Consolas" panose="020B0609020204030204" pitchFamily="49" charset="0"/>
                <a:ea typeface="Calibri" panose="020F0502020204030204" pitchFamily="34" charset="0"/>
                <a:cs typeface="Times New Roman" panose="02020603050405020304" pitchFamily="18" charset="0"/>
              </a:rPr>
              <a:t>i</a:t>
            </a:r>
            <a:r>
              <a:rPr lang="en-US" sz="11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100" dirty="0">
                <a:solidFill>
                  <a:srgbClr val="6A3E3E"/>
                </a:solidFill>
                <a:latin typeface="Consolas" panose="020B0609020204030204" pitchFamily="49" charset="0"/>
                <a:ea typeface="Calibri" panose="020F0502020204030204" pitchFamily="34" charset="0"/>
                <a:cs typeface="Times New Roman" panose="02020603050405020304" pitchFamily="18" charset="0"/>
              </a:rPr>
              <a:t>grades</a:t>
            </a:r>
            <a:r>
              <a:rPr lang="en-US" sz="11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100" dirty="0" err="1">
                <a:solidFill>
                  <a:srgbClr val="6A3E3E"/>
                </a:solidFill>
                <a:latin typeface="Consolas" panose="020B0609020204030204" pitchFamily="49" charset="0"/>
                <a:ea typeface="Calibri" panose="020F0502020204030204" pitchFamily="34" charset="0"/>
                <a:cs typeface="Times New Roman" panose="02020603050405020304" pitchFamily="18" charset="0"/>
              </a:rPr>
              <a:t>i</a:t>
            </a:r>
            <a:r>
              <a:rPr lang="en-US" sz="11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100" dirty="0">
                <a:solidFill>
                  <a:srgbClr val="6A3E3E"/>
                </a:solidFill>
                <a:latin typeface="Consolas" panose="020B0609020204030204" pitchFamily="49" charset="0"/>
                <a:ea typeface="Calibri" panose="020F0502020204030204" pitchFamily="34" charset="0"/>
                <a:cs typeface="Times New Roman" panose="02020603050405020304" pitchFamily="18" charset="0"/>
              </a:rPr>
              <a:t>average</a:t>
            </a:r>
            <a:r>
              <a:rPr lang="en-US" sz="11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1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1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1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1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491605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Format</a:t>
            </a:r>
            <a:endParaRPr lang="en-US" dirty="0"/>
          </a:p>
        </p:txBody>
      </p:sp>
      <p:sp>
        <p:nvSpPr>
          <p:cNvPr id="3" name="Content Placeholder 2"/>
          <p:cNvSpPr>
            <a:spLocks noGrp="1"/>
          </p:cNvSpPr>
          <p:nvPr>
            <p:ph idx="4294967295"/>
          </p:nvPr>
        </p:nvSpPr>
        <p:spPr>
          <a:xfrm>
            <a:off x="503238" y="1493837"/>
            <a:ext cx="9069387" cy="4987925"/>
          </a:xfrm>
          <a:prstGeom prst="rect">
            <a:avLst/>
          </a:prstGeom>
        </p:spPr>
        <p:txBody>
          <a:bodyPr/>
          <a:lstStyle/>
          <a:p>
            <a:r>
              <a:rPr lang="en-US" dirty="0" smtClean="0"/>
              <a:t>The exam will be </a:t>
            </a:r>
            <a:r>
              <a:rPr lang="en-US" dirty="0"/>
              <a:t>6</a:t>
            </a:r>
            <a:r>
              <a:rPr lang="en-US" dirty="0" smtClean="0"/>
              <a:t>-7 problems, with some problems having multiple sub-questions</a:t>
            </a:r>
          </a:p>
          <a:p>
            <a:r>
              <a:rPr lang="en-US" dirty="0" smtClean="0"/>
              <a:t>You are allowed a single 8.5x11" piece of paper with whatever notes you want on it</a:t>
            </a:r>
          </a:p>
          <a:p>
            <a:pPr lvl="1"/>
            <a:r>
              <a:rPr lang="en-US" dirty="0" smtClean="0"/>
              <a:t>Can be handwritten or computer printed</a:t>
            </a:r>
          </a:p>
          <a:p>
            <a:pPr lvl="1"/>
            <a:r>
              <a:rPr lang="en-US" dirty="0" smtClean="0"/>
              <a:t>You may use both the front and back</a:t>
            </a:r>
          </a:p>
          <a:p>
            <a:r>
              <a:rPr lang="en-US" dirty="0" smtClean="0"/>
              <a:t>No calculators, books, laptops, phones, or anything besides your single page of notes may be used</a:t>
            </a:r>
            <a:endParaRPr lang="en-US" dirty="0"/>
          </a:p>
        </p:txBody>
      </p:sp>
    </p:spTree>
    <p:extLst>
      <p:ext uri="{BB962C8B-B14F-4D97-AF65-F5344CB8AC3E}">
        <p14:creationId xmlns:p14="http://schemas.microsoft.com/office/powerpoint/2010/main" val="87703626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sp>
        <p:nvSpPr>
          <p:cNvPr id="3" name="Content Placeholder 2"/>
          <p:cNvSpPr>
            <a:spLocks noGrp="1"/>
          </p:cNvSpPr>
          <p:nvPr>
            <p:ph idx="4294967295"/>
          </p:nvPr>
        </p:nvSpPr>
        <p:spPr>
          <a:xfrm>
            <a:off x="503238" y="1417637"/>
            <a:ext cx="9069387" cy="4987925"/>
          </a:xfrm>
          <a:prstGeom prst="rect">
            <a:avLst/>
          </a:prstGeom>
        </p:spPr>
        <p:txBody>
          <a:bodyPr/>
          <a:lstStyle/>
          <a:p>
            <a:r>
              <a:rPr lang="en-US" sz="2800" dirty="0" smtClean="0"/>
              <a:t>Write a method named </a:t>
            </a:r>
            <a:r>
              <a:rPr lang="en-US" sz="2800" dirty="0" err="1" smtClean="0">
                <a:latin typeface="Consolas" panose="020B0609020204030204" pitchFamily="49" charset="0"/>
                <a:cs typeface="Consolas" panose="020B0609020204030204" pitchFamily="49" charset="0"/>
              </a:rPr>
              <a:t>printVals</a:t>
            </a:r>
            <a:r>
              <a:rPr lang="en-US" sz="2800" dirty="0" smtClean="0">
                <a:latin typeface="Consolas" panose="020B0609020204030204" pitchFamily="49" charset="0"/>
                <a:cs typeface="Consolas" panose="020B0609020204030204" pitchFamily="49" charset="0"/>
              </a:rPr>
              <a:t>() </a:t>
            </a:r>
            <a:r>
              <a:rPr lang="en-US" sz="2800" dirty="0" smtClean="0"/>
              <a:t>that is passed an already opened </a:t>
            </a:r>
            <a:r>
              <a:rPr lang="en-US" sz="2800" dirty="0" err="1" smtClean="0">
                <a:latin typeface="Consolas" panose="020B0609020204030204" pitchFamily="49" charset="0"/>
                <a:cs typeface="Consolas" panose="020B0609020204030204" pitchFamily="49" charset="0"/>
              </a:rPr>
              <a:t>PrintWriter</a:t>
            </a:r>
            <a:r>
              <a:rPr lang="en-US" sz="2800" dirty="0" smtClean="0"/>
              <a:t> object.  Additionally, the method should be passed 4 integer parameters: </a:t>
            </a:r>
            <a:r>
              <a:rPr lang="en-US" sz="2800" dirty="0" smtClean="0">
                <a:latin typeface="Consolas" panose="020B0609020204030204" pitchFamily="49" charset="0"/>
                <a:cs typeface="Consolas" panose="020B0609020204030204" pitchFamily="49" charset="0"/>
              </a:rPr>
              <a:t>start</a:t>
            </a:r>
            <a:r>
              <a:rPr lang="en-US" sz="2800" dirty="0" smtClean="0"/>
              <a:t>, </a:t>
            </a:r>
            <a:r>
              <a:rPr lang="en-US" sz="2800" dirty="0" smtClean="0">
                <a:latin typeface="Consolas" panose="020B0609020204030204" pitchFamily="49" charset="0"/>
                <a:cs typeface="Consolas" panose="020B0609020204030204" pitchFamily="49" charset="0"/>
              </a:rPr>
              <a:t>stop</a:t>
            </a:r>
            <a:r>
              <a:rPr lang="en-US" sz="2800" dirty="0" smtClean="0"/>
              <a:t>, </a:t>
            </a:r>
            <a:r>
              <a:rPr lang="en-US" sz="2800" dirty="0" smtClean="0">
                <a:latin typeface="Consolas" panose="020B0609020204030204" pitchFamily="49" charset="0"/>
                <a:cs typeface="Consolas" panose="020B0609020204030204" pitchFamily="49" charset="0"/>
              </a:rPr>
              <a:t>increment</a:t>
            </a:r>
            <a:r>
              <a:rPr lang="en-US" sz="2800" dirty="0" smtClean="0"/>
              <a:t>, and </a:t>
            </a:r>
            <a:r>
              <a:rPr lang="en-US" sz="2800" dirty="0" err="1" smtClean="0">
                <a:latin typeface="Consolas" panose="020B0609020204030204" pitchFamily="49" charset="0"/>
                <a:cs typeface="Consolas" panose="020B0609020204030204" pitchFamily="49" charset="0"/>
              </a:rPr>
              <a:t>printIncrement</a:t>
            </a:r>
            <a:r>
              <a:rPr lang="en-US" sz="2800" dirty="0" smtClean="0"/>
              <a:t>.  The method must output into the </a:t>
            </a:r>
            <a:r>
              <a:rPr lang="en-US" sz="2800" dirty="0" err="1" smtClean="0">
                <a:latin typeface="Consolas" panose="020B0609020204030204" pitchFamily="49" charset="0"/>
                <a:cs typeface="Consolas" panose="020B0609020204030204" pitchFamily="49" charset="0"/>
              </a:rPr>
              <a:t>PrintWriter</a:t>
            </a:r>
            <a:r>
              <a:rPr lang="en-US" sz="2800" dirty="0" smtClean="0"/>
              <a:t> object all of the numbers starting at </a:t>
            </a:r>
            <a:r>
              <a:rPr lang="en-US" sz="2800" dirty="0" smtClean="0">
                <a:latin typeface="Consolas" panose="020B0609020204030204" pitchFamily="49" charset="0"/>
                <a:cs typeface="Consolas" panose="020B0609020204030204" pitchFamily="49" charset="0"/>
              </a:rPr>
              <a:t>start</a:t>
            </a:r>
            <a:r>
              <a:rPr lang="en-US" sz="2800" dirty="0" smtClean="0"/>
              <a:t>, counting by </a:t>
            </a:r>
            <a:r>
              <a:rPr lang="en-US" sz="2800" dirty="0" smtClean="0">
                <a:latin typeface="Consolas" panose="020B0609020204030204" pitchFamily="49" charset="0"/>
                <a:cs typeface="Consolas" panose="020B0609020204030204" pitchFamily="49" charset="0"/>
              </a:rPr>
              <a:t>increment</a:t>
            </a:r>
            <a:r>
              <a:rPr lang="en-US" sz="2800" dirty="0" smtClean="0"/>
              <a:t>, and stopping after </a:t>
            </a:r>
            <a:r>
              <a:rPr lang="en-US" sz="2800" dirty="0" smtClean="0">
                <a:latin typeface="Consolas" panose="020B0609020204030204" pitchFamily="49" charset="0"/>
                <a:cs typeface="Consolas" panose="020B0609020204030204" pitchFamily="49" charset="0"/>
              </a:rPr>
              <a:t>stop</a:t>
            </a:r>
            <a:r>
              <a:rPr lang="en-US" sz="2800" dirty="0" smtClean="0"/>
              <a:t>.  At most </a:t>
            </a:r>
            <a:r>
              <a:rPr lang="en-US" sz="2800" dirty="0" err="1" smtClean="0">
                <a:latin typeface="Consolas" panose="020B0609020204030204" pitchFamily="49" charset="0"/>
                <a:cs typeface="Consolas" panose="020B0609020204030204" pitchFamily="49" charset="0"/>
              </a:rPr>
              <a:t>printIncrement</a:t>
            </a:r>
            <a:r>
              <a:rPr lang="en-US" sz="2800" dirty="0" smtClean="0"/>
              <a:t> numbers should be printed in each line of output.  Include a </a:t>
            </a:r>
            <a:r>
              <a:rPr lang="en-US" sz="2800" dirty="0" smtClean="0">
                <a:latin typeface="Consolas" panose="020B0609020204030204" pitchFamily="49" charset="0"/>
                <a:cs typeface="Consolas" panose="020B0609020204030204" pitchFamily="49" charset="0"/>
              </a:rPr>
              <a:t>main() </a:t>
            </a:r>
            <a:r>
              <a:rPr lang="en-US" sz="2800" dirty="0" smtClean="0"/>
              <a:t>method to test your </a:t>
            </a:r>
            <a:r>
              <a:rPr lang="en-US" sz="2800" dirty="0" err="1" smtClean="0">
                <a:latin typeface="Consolas" panose="020B0609020204030204" pitchFamily="49" charset="0"/>
                <a:cs typeface="Consolas" panose="020B0609020204030204" pitchFamily="49" charset="0"/>
              </a:rPr>
              <a:t>printVals</a:t>
            </a:r>
            <a:r>
              <a:rPr lang="en-US" sz="2800" dirty="0" smtClean="0">
                <a:latin typeface="Consolas" panose="020B0609020204030204" pitchFamily="49" charset="0"/>
                <a:cs typeface="Consolas" panose="020B0609020204030204" pitchFamily="49" charset="0"/>
              </a:rPr>
              <a:t>() </a:t>
            </a:r>
            <a:r>
              <a:rPr lang="en-US" sz="2800" dirty="0" smtClean="0"/>
              <a:t>method.</a:t>
            </a:r>
            <a:endParaRPr lang="en-US" sz="2800" dirty="0"/>
          </a:p>
        </p:txBody>
      </p:sp>
    </p:spTree>
    <p:extLst>
      <p:ext uri="{BB962C8B-B14F-4D97-AF65-F5344CB8AC3E}">
        <p14:creationId xmlns:p14="http://schemas.microsoft.com/office/powerpoint/2010/main" val="345400533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Answer</a:t>
            </a:r>
            <a:endParaRPr lang="en-US" dirty="0"/>
          </a:p>
        </p:txBody>
      </p:sp>
      <p:sp>
        <p:nvSpPr>
          <p:cNvPr id="3" name="Rectangle 2"/>
          <p:cNvSpPr/>
          <p:nvPr/>
        </p:nvSpPr>
        <p:spPr>
          <a:xfrm>
            <a:off x="315912" y="1417637"/>
            <a:ext cx="9601200" cy="5625643"/>
          </a:xfrm>
          <a:prstGeom prst="rect">
            <a:avLst/>
          </a:prstGeom>
        </p:spPr>
        <p:txBody>
          <a:bodyPr wrap="square">
            <a:spAutoFit/>
          </a:bodyPr>
          <a:lstStyle/>
          <a:p>
            <a:pPr marL="0" marR="0">
              <a:lnSpc>
                <a:spcPct val="107000"/>
              </a:lnSpc>
              <a:spcBef>
                <a:spcPts val="0"/>
              </a:spcBef>
              <a:spcAft>
                <a:spcPts val="0"/>
              </a:spcAft>
            </a:pPr>
            <a:r>
              <a:rPr lang="en-US" sz="12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import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java.io.File</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2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import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java.io.FileNotFoundException</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2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import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java.io.PrintWriter</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2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public</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class</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ClassExamples</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public</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static</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void</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printVals</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2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PrintWriter</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6A3E3E"/>
                </a:solidFill>
                <a:latin typeface="Consolas" panose="020B0609020204030204" pitchFamily="49" charset="0"/>
                <a:ea typeface="Calibri" panose="020F0502020204030204" pitchFamily="34" charset="0"/>
                <a:cs typeface="Times New Roman" panose="02020603050405020304" pitchFamily="18" charset="0"/>
              </a:rPr>
              <a:t>output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b="1" dirty="0" err="1">
                <a:solidFill>
                  <a:srgbClr val="7F0055"/>
                </a:solidFill>
                <a:latin typeface="Consolas" panose="020B0609020204030204" pitchFamily="49" charset="0"/>
                <a:ea typeface="Calibri" panose="020F0502020204030204" pitchFamily="34" charset="0"/>
                <a:cs typeface="Times New Roman" panose="02020603050405020304" pitchFamily="18" charset="0"/>
              </a:rPr>
              <a:t>int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6A3E3E"/>
                </a:solidFill>
                <a:latin typeface="Consolas" panose="020B0609020204030204" pitchFamily="49" charset="0"/>
                <a:ea typeface="Calibri" panose="020F0502020204030204" pitchFamily="34" charset="0"/>
                <a:cs typeface="Times New Roman" panose="02020603050405020304" pitchFamily="18" charset="0"/>
              </a:rPr>
              <a:t>start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b="1" dirty="0" err="1">
                <a:solidFill>
                  <a:srgbClr val="7F0055"/>
                </a:solidFill>
                <a:latin typeface="Consolas" panose="020B0609020204030204" pitchFamily="49" charset="0"/>
                <a:ea typeface="Calibri" panose="020F0502020204030204" pitchFamily="34" charset="0"/>
                <a:cs typeface="Times New Roman" panose="02020603050405020304" pitchFamily="18" charset="0"/>
              </a:rPr>
              <a:t>int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6A3E3E"/>
                </a:solidFill>
                <a:latin typeface="Consolas" panose="020B0609020204030204" pitchFamily="49" charset="0"/>
                <a:ea typeface="Calibri" panose="020F0502020204030204" pitchFamily="34" charset="0"/>
                <a:cs typeface="Times New Roman" panose="02020603050405020304" pitchFamily="18" charset="0"/>
              </a:rPr>
              <a:t>stop</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b="1" dirty="0" err="1">
                <a:solidFill>
                  <a:srgbClr val="7F0055"/>
                </a:solidFill>
                <a:latin typeface="Consolas" panose="020B0609020204030204" pitchFamily="49" charset="0"/>
                <a:ea typeface="Calibri" panose="020F0502020204030204" pitchFamily="34" charset="0"/>
                <a:cs typeface="Times New Roman" panose="02020603050405020304" pitchFamily="18" charset="0"/>
              </a:rPr>
              <a:t>int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6A3E3E"/>
                </a:solidFill>
                <a:latin typeface="Consolas" panose="020B0609020204030204" pitchFamily="49" charset="0"/>
                <a:ea typeface="Calibri" panose="020F0502020204030204" pitchFamily="34" charset="0"/>
                <a:cs typeface="Times New Roman" panose="02020603050405020304" pitchFamily="18" charset="0"/>
              </a:rPr>
              <a:t>increment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b="1" dirty="0" err="1">
                <a:solidFill>
                  <a:srgbClr val="7F0055"/>
                </a:solidFill>
                <a:latin typeface="Consolas" panose="020B0609020204030204" pitchFamily="49" charset="0"/>
                <a:ea typeface="Calibri" panose="020F0502020204030204" pitchFamily="34" charset="0"/>
                <a:cs typeface="Times New Roman" panose="02020603050405020304" pitchFamily="18" charset="0"/>
              </a:rPr>
              <a:t>int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6A3E3E"/>
                </a:solidFill>
                <a:latin typeface="Consolas" panose="020B0609020204030204" pitchFamily="49" charset="0"/>
                <a:ea typeface="Calibri" panose="020F0502020204030204" pitchFamily="34" charset="0"/>
                <a:cs typeface="Times New Roman" panose="02020603050405020304" pitchFamily="18" charset="0"/>
              </a:rPr>
              <a:t>printIncrement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b="1" dirty="0" err="1">
                <a:solidFill>
                  <a:srgbClr val="7F0055"/>
                </a:solidFill>
                <a:latin typeface="Consolas" panose="020B0609020204030204" pitchFamily="49" charset="0"/>
                <a:ea typeface="Calibri" panose="020F0502020204030204" pitchFamily="34" charset="0"/>
                <a:cs typeface="Times New Roman" panose="02020603050405020304" pitchFamily="18" charset="0"/>
              </a:rPr>
              <a:t>int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6A3E3E"/>
                </a:solidFill>
                <a:latin typeface="Consolas" panose="020B0609020204030204" pitchFamily="49" charset="0"/>
                <a:ea typeface="Calibri" panose="020F0502020204030204" pitchFamily="34" charset="0"/>
                <a:cs typeface="Times New Roman" panose="02020603050405020304" pitchFamily="18" charset="0"/>
              </a:rPr>
              <a:t>count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1;</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for</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b="1" dirty="0" err="1">
                <a:solidFill>
                  <a:srgbClr val="7F0055"/>
                </a:solidFill>
                <a:latin typeface="Consolas" panose="020B0609020204030204" pitchFamily="49" charset="0"/>
                <a:ea typeface="Calibri" panose="020F0502020204030204" pitchFamily="34" charset="0"/>
                <a:cs typeface="Times New Roman" panose="02020603050405020304" pitchFamily="18" charset="0"/>
              </a:rPr>
              <a:t>int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6A3E3E"/>
                </a:solidFill>
                <a:latin typeface="Consolas" panose="020B0609020204030204" pitchFamily="49" charset="0"/>
                <a:ea typeface="Calibri" panose="020F0502020204030204" pitchFamily="34" charset="0"/>
                <a:cs typeface="Times New Roman" panose="02020603050405020304" pitchFamily="18" charset="0"/>
              </a:rPr>
              <a:t>i</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200" dirty="0">
                <a:solidFill>
                  <a:srgbClr val="6A3E3E"/>
                </a:solidFill>
                <a:latin typeface="Consolas" panose="020B0609020204030204" pitchFamily="49" charset="0"/>
                <a:ea typeface="Calibri" panose="020F0502020204030204" pitchFamily="34" charset="0"/>
                <a:cs typeface="Times New Roman" panose="02020603050405020304" pitchFamily="18" charset="0"/>
              </a:rPr>
              <a:t>start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6A3E3E"/>
                </a:solidFill>
                <a:latin typeface="Consolas" panose="020B0609020204030204" pitchFamily="49" charset="0"/>
                <a:ea typeface="Calibri" panose="020F0502020204030204" pitchFamily="34" charset="0"/>
                <a:cs typeface="Times New Roman" panose="02020603050405020304" pitchFamily="18" charset="0"/>
              </a:rPr>
              <a:t>i</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&lt;= </a:t>
            </a:r>
            <a:r>
              <a:rPr lang="en-US" sz="1200" dirty="0">
                <a:solidFill>
                  <a:srgbClr val="6A3E3E"/>
                </a:solidFill>
                <a:latin typeface="Consolas" panose="020B0609020204030204" pitchFamily="49" charset="0"/>
                <a:ea typeface="Calibri" panose="020F0502020204030204" pitchFamily="34" charset="0"/>
                <a:cs typeface="Times New Roman" panose="02020603050405020304" pitchFamily="18" charset="0"/>
              </a:rPr>
              <a:t>stop</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6A3E3E"/>
                </a:solidFill>
                <a:latin typeface="Consolas" panose="020B0609020204030204" pitchFamily="49" charset="0"/>
                <a:ea typeface="Calibri" panose="020F0502020204030204" pitchFamily="34" charset="0"/>
                <a:cs typeface="Times New Roman" panose="02020603050405020304" pitchFamily="18" charset="0"/>
              </a:rPr>
              <a:t>i</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200" dirty="0">
                <a:solidFill>
                  <a:srgbClr val="6A3E3E"/>
                </a:solidFill>
                <a:latin typeface="Consolas" panose="020B0609020204030204" pitchFamily="49" charset="0"/>
                <a:ea typeface="Calibri" panose="020F0502020204030204" pitchFamily="34" charset="0"/>
                <a:cs typeface="Times New Roman" panose="02020603050405020304" pitchFamily="18" charset="0"/>
              </a:rPr>
              <a:t>increment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if</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6A3E3E"/>
                </a:solidFill>
                <a:latin typeface="Consolas" panose="020B0609020204030204" pitchFamily="49" charset="0"/>
                <a:ea typeface="Calibri" panose="020F0502020204030204" pitchFamily="34" charset="0"/>
                <a:cs typeface="Times New Roman" panose="02020603050405020304" pitchFamily="18" charset="0"/>
              </a:rPr>
              <a:t>count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200" dirty="0" err="1">
                <a:solidFill>
                  <a:srgbClr val="6A3E3E"/>
                </a:solidFill>
                <a:latin typeface="Consolas" panose="020B0609020204030204" pitchFamily="49" charset="0"/>
                <a:ea typeface="Calibri" panose="020F0502020204030204" pitchFamily="34" charset="0"/>
                <a:cs typeface="Times New Roman" panose="02020603050405020304" pitchFamily="18" charset="0"/>
              </a:rPr>
              <a:t>printIncrement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0) {</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6A3E3E"/>
                </a:solidFill>
                <a:latin typeface="Consolas" panose="020B0609020204030204" pitchFamily="49" charset="0"/>
                <a:ea typeface="Calibri" panose="020F0502020204030204" pitchFamily="34" charset="0"/>
                <a:cs typeface="Times New Roman" panose="02020603050405020304" pitchFamily="18" charset="0"/>
              </a:rPr>
              <a:t>output</a:t>
            </a:r>
            <a:r>
              <a:rPr lang="en-US" sz="12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.println</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200" dirty="0" err="1">
                <a:solidFill>
                  <a:srgbClr val="6A3E3E"/>
                </a:solidFill>
                <a:latin typeface="Consolas" panose="020B0609020204030204" pitchFamily="49" charset="0"/>
                <a:ea typeface="Calibri" panose="020F0502020204030204" pitchFamily="34" charset="0"/>
                <a:cs typeface="Times New Roman" panose="02020603050405020304" pitchFamily="18" charset="0"/>
              </a:rPr>
              <a:t>i</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2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else</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6A3E3E"/>
                </a:solidFill>
                <a:latin typeface="Consolas" panose="020B0609020204030204" pitchFamily="49" charset="0"/>
                <a:ea typeface="Calibri" panose="020F0502020204030204" pitchFamily="34" charset="0"/>
                <a:cs typeface="Times New Roman" panose="02020603050405020304" pitchFamily="18" charset="0"/>
              </a:rPr>
              <a:t>output</a:t>
            </a:r>
            <a:r>
              <a:rPr lang="en-US" sz="12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.print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200" dirty="0" err="1">
                <a:solidFill>
                  <a:srgbClr val="6A3E3E"/>
                </a:solidFill>
                <a:latin typeface="Consolas" panose="020B0609020204030204" pitchFamily="49" charset="0"/>
                <a:ea typeface="Calibri" panose="020F0502020204030204" pitchFamily="34" charset="0"/>
                <a:cs typeface="Times New Roman" panose="02020603050405020304" pitchFamily="18" charset="0"/>
              </a:rPr>
              <a:t>i</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200" dirty="0">
                <a:solidFill>
                  <a:srgbClr val="2A00FF"/>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6A3E3E"/>
                </a:solidFill>
                <a:latin typeface="Consolas" panose="020B0609020204030204" pitchFamily="49" charset="0"/>
                <a:ea typeface="Calibri" panose="020F0502020204030204" pitchFamily="34" charset="0"/>
                <a:cs typeface="Times New Roman" panose="02020603050405020304" pitchFamily="18" charset="0"/>
              </a:rPr>
              <a:t>count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public</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static</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void</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main(String[] </a:t>
            </a:r>
            <a:r>
              <a:rPr lang="en-US" sz="1200" dirty="0" err="1">
                <a:solidFill>
                  <a:srgbClr val="6A3E3E"/>
                </a:solidFill>
                <a:latin typeface="Consolas" panose="020B0609020204030204" pitchFamily="49" charset="0"/>
                <a:ea typeface="Calibri" panose="020F0502020204030204" pitchFamily="34" charset="0"/>
                <a:cs typeface="Times New Roman" panose="02020603050405020304" pitchFamily="18" charset="0"/>
              </a:rPr>
              <a:t>args</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try</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PrintWriter</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6A3E3E"/>
                </a:solidFill>
                <a:latin typeface="Consolas" panose="020B0609020204030204" pitchFamily="49" charset="0"/>
                <a:ea typeface="Calibri" panose="020F0502020204030204" pitchFamily="34" charset="0"/>
                <a:cs typeface="Times New Roman" panose="02020603050405020304" pitchFamily="18" charset="0"/>
              </a:rPr>
              <a:t>fout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2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new</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PrintWriter</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2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new</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File(</a:t>
            </a:r>
            <a:r>
              <a:rPr lang="en-US" sz="1200" dirty="0">
                <a:solidFill>
                  <a:srgbClr val="2A00FF"/>
                </a:solidFill>
                <a:latin typeface="Consolas" panose="020B0609020204030204" pitchFamily="49" charset="0"/>
                <a:ea typeface="Calibri" panose="020F0502020204030204" pitchFamily="34" charset="0"/>
                <a:cs typeface="Times New Roman" panose="02020603050405020304" pitchFamily="18" charset="0"/>
              </a:rPr>
              <a:t>"testOut.txt"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i="1"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printVals</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200" dirty="0" err="1">
                <a:solidFill>
                  <a:srgbClr val="6A3E3E"/>
                </a:solidFill>
                <a:latin typeface="Consolas" panose="020B0609020204030204" pitchFamily="49" charset="0"/>
                <a:ea typeface="Calibri" panose="020F0502020204030204" pitchFamily="34" charset="0"/>
                <a:cs typeface="Times New Roman" panose="02020603050405020304" pitchFamily="18" charset="0"/>
              </a:rPr>
              <a:t>fout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100, 1000, 2, 10);</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catch</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FileNotFoundException</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6A3E3E"/>
                </a:solidFill>
                <a:latin typeface="Consolas" panose="020B0609020204030204" pitchFamily="49" charset="0"/>
                <a:ea typeface="Calibri" panose="020F0502020204030204" pitchFamily="34" charset="0"/>
                <a:cs typeface="Times New Roman" panose="02020603050405020304" pitchFamily="18" charset="0"/>
              </a:rPr>
              <a:t>ex</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System.</a:t>
            </a:r>
            <a:r>
              <a:rPr lang="en-US" sz="1200" b="1" i="1" dirty="0" err="1">
                <a:solidFill>
                  <a:srgbClr val="0000C0"/>
                </a:solidFill>
                <a:latin typeface="Consolas" panose="020B0609020204030204" pitchFamily="49" charset="0"/>
                <a:ea typeface="Calibri" panose="020F0502020204030204" pitchFamily="34" charset="0"/>
                <a:cs typeface="Times New Roman" panose="02020603050405020304" pitchFamily="18" charset="0"/>
              </a:rPr>
              <a:t>out</a:t>
            </a:r>
            <a:r>
              <a:rPr lang="en-US" sz="12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.println</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200" dirty="0">
                <a:solidFill>
                  <a:srgbClr val="2A00FF"/>
                </a:solidFill>
                <a:latin typeface="Consolas" panose="020B0609020204030204" pitchFamily="49" charset="0"/>
                <a:ea typeface="Calibri" panose="020F0502020204030204" pitchFamily="34" charset="0"/>
                <a:cs typeface="Times New Roman" panose="02020603050405020304" pitchFamily="18" charset="0"/>
              </a:rPr>
              <a:t>"File testOut.txt not found!"</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System.</a:t>
            </a:r>
            <a:r>
              <a:rPr lang="en-US" sz="1200" i="1"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exit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(0);</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2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4489292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sp>
        <p:nvSpPr>
          <p:cNvPr id="3" name="Content Placeholder 2"/>
          <p:cNvSpPr>
            <a:spLocks noGrp="1"/>
          </p:cNvSpPr>
          <p:nvPr>
            <p:ph idx="4294967295"/>
          </p:nvPr>
        </p:nvSpPr>
        <p:spPr>
          <a:xfrm>
            <a:off x="503238" y="1768475"/>
            <a:ext cx="9069387" cy="4987925"/>
          </a:xfrm>
          <a:prstGeom prst="rect">
            <a:avLst/>
          </a:prstGeom>
        </p:spPr>
        <p:txBody>
          <a:bodyPr/>
          <a:lstStyle/>
          <a:p>
            <a:r>
              <a:rPr lang="en-US" dirty="0" smtClean="0"/>
              <a:t>Write a program that opens a file named </a:t>
            </a:r>
            <a:r>
              <a:rPr lang="en-US" dirty="0" smtClean="0">
                <a:latin typeface="Consolas" panose="020B0609020204030204" pitchFamily="49" charset="0"/>
                <a:cs typeface="Consolas" panose="020B0609020204030204" pitchFamily="49" charset="0"/>
              </a:rPr>
              <a:t>lines.txt</a:t>
            </a:r>
            <a:r>
              <a:rPr lang="en-US" dirty="0" smtClean="0"/>
              <a:t> and prints out the </a:t>
            </a:r>
            <a:r>
              <a:rPr lang="en-US" i="1" dirty="0" smtClean="0"/>
              <a:t>last</a:t>
            </a:r>
            <a:r>
              <a:rPr lang="en-US" dirty="0" smtClean="0"/>
              <a:t> two lines from the file.  If there are less than two lines, print an error message.</a:t>
            </a:r>
            <a:endParaRPr lang="en-US" dirty="0"/>
          </a:p>
        </p:txBody>
      </p:sp>
    </p:spTree>
    <p:extLst>
      <p:ext uri="{BB962C8B-B14F-4D97-AF65-F5344CB8AC3E}">
        <p14:creationId xmlns:p14="http://schemas.microsoft.com/office/powerpoint/2010/main" val="429216618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Answer</a:t>
            </a:r>
            <a:endParaRPr lang="en-US" dirty="0"/>
          </a:p>
        </p:txBody>
      </p:sp>
      <p:sp>
        <p:nvSpPr>
          <p:cNvPr id="3" name="Rectangle 2"/>
          <p:cNvSpPr/>
          <p:nvPr/>
        </p:nvSpPr>
        <p:spPr>
          <a:xfrm>
            <a:off x="1763712" y="1570037"/>
            <a:ext cx="6858000" cy="5221429"/>
          </a:xfrm>
          <a:prstGeom prst="rect">
            <a:avLst/>
          </a:prstGeom>
        </p:spPr>
        <p:txBody>
          <a:bodyPr wrap="square">
            <a:spAutoFit/>
          </a:bodyPr>
          <a:lstStyle/>
          <a:p>
            <a:pPr marL="0" marR="0">
              <a:lnSpc>
                <a:spcPct val="107000"/>
              </a:lnSpc>
              <a:spcBef>
                <a:spcPts val="0"/>
              </a:spcBef>
              <a:spcAft>
                <a:spcPts val="0"/>
              </a:spcAft>
            </a:pPr>
            <a:r>
              <a:rPr lang="en-US" sz="12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import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java.io.File</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2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import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java.io.FileNotFoundException</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2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import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java.util.NoSuchElementException</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2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import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java.util.Scanner</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2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public</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class</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ClassExamples</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public</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static</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void</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main(String[] </a:t>
            </a:r>
            <a:r>
              <a:rPr lang="en-US" sz="1200" dirty="0" err="1">
                <a:solidFill>
                  <a:srgbClr val="6A3E3E"/>
                </a:solidFill>
                <a:latin typeface="Consolas" panose="020B0609020204030204" pitchFamily="49" charset="0"/>
                <a:ea typeface="Calibri" panose="020F0502020204030204" pitchFamily="34" charset="0"/>
                <a:cs typeface="Times New Roman" panose="02020603050405020304" pitchFamily="18" charset="0"/>
              </a:rPr>
              <a:t>args</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try</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(Scanner </a:t>
            </a:r>
            <a:r>
              <a:rPr lang="en-US" sz="1200" dirty="0" err="1">
                <a:solidFill>
                  <a:srgbClr val="6A3E3E"/>
                </a:solidFill>
                <a:latin typeface="Consolas" panose="020B0609020204030204" pitchFamily="49" charset="0"/>
                <a:ea typeface="Calibri" panose="020F0502020204030204" pitchFamily="34" charset="0"/>
                <a:cs typeface="Times New Roman" panose="02020603050405020304" pitchFamily="18" charset="0"/>
              </a:rPr>
              <a:t>fileInput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2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new</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Scanner(</a:t>
            </a:r>
            <a:r>
              <a:rPr lang="en-US" sz="12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new</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File(</a:t>
            </a:r>
            <a:r>
              <a:rPr lang="en-US" sz="1200" dirty="0">
                <a:solidFill>
                  <a:srgbClr val="2A00FF"/>
                </a:solidFill>
                <a:latin typeface="Consolas" panose="020B0609020204030204" pitchFamily="49" charset="0"/>
                <a:ea typeface="Calibri" panose="020F0502020204030204" pitchFamily="34" charset="0"/>
                <a:cs typeface="Times New Roman" panose="02020603050405020304" pitchFamily="18" charset="0"/>
              </a:rPr>
              <a:t>"lines.txt"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String </a:t>
            </a:r>
            <a:r>
              <a:rPr lang="en-US" sz="1200" dirty="0" err="1">
                <a:solidFill>
                  <a:srgbClr val="6A3E3E"/>
                </a:solidFill>
                <a:latin typeface="Consolas" panose="020B0609020204030204" pitchFamily="49" charset="0"/>
                <a:ea typeface="Calibri" panose="020F0502020204030204" pitchFamily="34" charset="0"/>
                <a:cs typeface="Times New Roman" panose="02020603050405020304" pitchFamily="18" charset="0"/>
              </a:rPr>
              <a:t>secondLast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200" dirty="0" err="1">
                <a:solidFill>
                  <a:srgbClr val="6A3E3E"/>
                </a:solidFill>
                <a:latin typeface="Consolas" panose="020B0609020204030204" pitchFamily="49" charset="0"/>
                <a:ea typeface="Calibri" panose="020F0502020204030204" pitchFamily="34" charset="0"/>
                <a:cs typeface="Times New Roman" panose="02020603050405020304" pitchFamily="18" charset="0"/>
              </a:rPr>
              <a:t>fileInput</a:t>
            </a:r>
            <a:r>
              <a:rPr lang="en-US" sz="12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.nextLine</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String </a:t>
            </a:r>
            <a:r>
              <a:rPr lang="en-US" sz="1200" dirty="0">
                <a:solidFill>
                  <a:srgbClr val="6A3E3E"/>
                </a:solidFill>
                <a:latin typeface="Consolas" panose="020B0609020204030204" pitchFamily="49" charset="0"/>
                <a:ea typeface="Calibri" panose="020F0502020204030204" pitchFamily="34" charset="0"/>
                <a:cs typeface="Times New Roman" panose="02020603050405020304" pitchFamily="18" charset="0"/>
              </a:rPr>
              <a:t>last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200" dirty="0" err="1">
                <a:solidFill>
                  <a:srgbClr val="6A3E3E"/>
                </a:solidFill>
                <a:latin typeface="Consolas" panose="020B0609020204030204" pitchFamily="49" charset="0"/>
                <a:ea typeface="Calibri" panose="020F0502020204030204" pitchFamily="34" charset="0"/>
                <a:cs typeface="Times New Roman" panose="02020603050405020304" pitchFamily="18" charset="0"/>
              </a:rPr>
              <a:t>fileInput</a:t>
            </a:r>
            <a:r>
              <a:rPr lang="en-US" sz="12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.nextLine</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while</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6A3E3E"/>
                </a:solidFill>
                <a:latin typeface="Consolas" panose="020B0609020204030204" pitchFamily="49" charset="0"/>
                <a:ea typeface="Calibri" panose="020F0502020204030204" pitchFamily="34" charset="0"/>
                <a:cs typeface="Times New Roman" panose="02020603050405020304" pitchFamily="18" charset="0"/>
              </a:rPr>
              <a:t>fileInput</a:t>
            </a:r>
            <a:r>
              <a:rPr lang="en-US" sz="12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.hasNextLine</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String </a:t>
            </a:r>
            <a:r>
              <a:rPr lang="en-US" sz="1200" dirty="0">
                <a:solidFill>
                  <a:srgbClr val="6A3E3E"/>
                </a:solidFill>
                <a:latin typeface="Consolas" panose="020B0609020204030204" pitchFamily="49" charset="0"/>
                <a:ea typeface="Calibri" panose="020F0502020204030204" pitchFamily="34" charset="0"/>
                <a:cs typeface="Times New Roman" panose="02020603050405020304" pitchFamily="18" charset="0"/>
              </a:rPr>
              <a:t>next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200" dirty="0" err="1">
                <a:solidFill>
                  <a:srgbClr val="6A3E3E"/>
                </a:solidFill>
                <a:latin typeface="Consolas" panose="020B0609020204030204" pitchFamily="49" charset="0"/>
                <a:ea typeface="Calibri" panose="020F0502020204030204" pitchFamily="34" charset="0"/>
                <a:cs typeface="Times New Roman" panose="02020603050405020304" pitchFamily="18" charset="0"/>
              </a:rPr>
              <a:t>fileInput</a:t>
            </a:r>
            <a:r>
              <a:rPr lang="en-US" sz="12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.nextLine</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6A3E3E"/>
                </a:solidFill>
                <a:latin typeface="Consolas" panose="020B0609020204030204" pitchFamily="49" charset="0"/>
                <a:ea typeface="Calibri" panose="020F0502020204030204" pitchFamily="34" charset="0"/>
                <a:cs typeface="Times New Roman" panose="02020603050405020304" pitchFamily="18" charset="0"/>
              </a:rPr>
              <a:t>secondLast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200" dirty="0">
                <a:solidFill>
                  <a:srgbClr val="6A3E3E"/>
                </a:solidFill>
                <a:latin typeface="Consolas" panose="020B0609020204030204" pitchFamily="49" charset="0"/>
                <a:ea typeface="Calibri" panose="020F0502020204030204" pitchFamily="34" charset="0"/>
                <a:cs typeface="Times New Roman" panose="02020603050405020304" pitchFamily="18" charset="0"/>
              </a:rPr>
              <a:t>last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6A3E3E"/>
                </a:solidFill>
                <a:latin typeface="Consolas" panose="020B0609020204030204" pitchFamily="49" charset="0"/>
                <a:ea typeface="Calibri" panose="020F0502020204030204" pitchFamily="34" charset="0"/>
                <a:cs typeface="Times New Roman" panose="02020603050405020304" pitchFamily="18" charset="0"/>
              </a:rPr>
              <a:t>last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200" dirty="0">
                <a:solidFill>
                  <a:srgbClr val="6A3E3E"/>
                </a:solidFill>
                <a:latin typeface="Consolas" panose="020B0609020204030204" pitchFamily="49" charset="0"/>
                <a:ea typeface="Calibri" panose="020F0502020204030204" pitchFamily="34" charset="0"/>
                <a:cs typeface="Times New Roman" panose="02020603050405020304" pitchFamily="18" charset="0"/>
              </a:rPr>
              <a:t>next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System.</a:t>
            </a:r>
            <a:r>
              <a:rPr lang="en-US" sz="1200" b="1" i="1" dirty="0" err="1">
                <a:solidFill>
                  <a:srgbClr val="0000C0"/>
                </a:solidFill>
                <a:latin typeface="Consolas" panose="020B0609020204030204" pitchFamily="49" charset="0"/>
                <a:ea typeface="Calibri" panose="020F0502020204030204" pitchFamily="34" charset="0"/>
                <a:cs typeface="Times New Roman" panose="02020603050405020304" pitchFamily="18" charset="0"/>
              </a:rPr>
              <a:t>out</a:t>
            </a:r>
            <a:r>
              <a:rPr lang="en-US" sz="12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.println</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200" dirty="0" err="1">
                <a:solidFill>
                  <a:srgbClr val="6A3E3E"/>
                </a:solidFill>
                <a:latin typeface="Consolas" panose="020B0609020204030204" pitchFamily="49" charset="0"/>
                <a:ea typeface="Calibri" panose="020F0502020204030204" pitchFamily="34" charset="0"/>
                <a:cs typeface="Times New Roman" panose="02020603050405020304" pitchFamily="18" charset="0"/>
              </a:rPr>
              <a:t>secondLast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System.</a:t>
            </a:r>
            <a:r>
              <a:rPr lang="en-US" sz="1200" b="1" i="1" dirty="0" err="1">
                <a:solidFill>
                  <a:srgbClr val="0000C0"/>
                </a:solidFill>
                <a:latin typeface="Consolas" panose="020B0609020204030204" pitchFamily="49" charset="0"/>
                <a:ea typeface="Calibri" panose="020F0502020204030204" pitchFamily="34" charset="0"/>
                <a:cs typeface="Times New Roman" panose="02020603050405020304" pitchFamily="18" charset="0"/>
              </a:rPr>
              <a:t>out</a:t>
            </a:r>
            <a:r>
              <a:rPr lang="en-US" sz="12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.println</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200" dirty="0">
                <a:solidFill>
                  <a:srgbClr val="6A3E3E"/>
                </a:solidFill>
                <a:latin typeface="Consolas" panose="020B0609020204030204" pitchFamily="49" charset="0"/>
                <a:ea typeface="Calibri" panose="020F0502020204030204" pitchFamily="34" charset="0"/>
                <a:cs typeface="Times New Roman" panose="02020603050405020304" pitchFamily="18" charset="0"/>
              </a:rPr>
              <a:t>last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2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catch</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FileNotFoundException</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6A3E3E"/>
                </a:solidFill>
                <a:latin typeface="Consolas" panose="020B0609020204030204" pitchFamily="49" charset="0"/>
                <a:ea typeface="Calibri" panose="020F0502020204030204" pitchFamily="34" charset="0"/>
                <a:cs typeface="Times New Roman" panose="02020603050405020304" pitchFamily="18" charset="0"/>
              </a:rPr>
              <a:t>ex</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System.</a:t>
            </a:r>
            <a:r>
              <a:rPr lang="en-US" sz="1200" b="1" i="1" dirty="0" err="1">
                <a:solidFill>
                  <a:srgbClr val="0000C0"/>
                </a:solidFill>
                <a:latin typeface="Consolas" panose="020B0609020204030204" pitchFamily="49" charset="0"/>
                <a:ea typeface="Calibri" panose="020F0502020204030204" pitchFamily="34" charset="0"/>
                <a:cs typeface="Times New Roman" panose="02020603050405020304" pitchFamily="18" charset="0"/>
              </a:rPr>
              <a:t>out</a:t>
            </a:r>
            <a:r>
              <a:rPr lang="en-US" sz="12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.println</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200" dirty="0">
                <a:solidFill>
                  <a:srgbClr val="2A00FF"/>
                </a:solidFill>
                <a:latin typeface="Consolas" panose="020B0609020204030204" pitchFamily="49" charset="0"/>
                <a:ea typeface="Calibri" panose="020F0502020204030204" pitchFamily="34" charset="0"/>
                <a:cs typeface="Times New Roman" panose="02020603050405020304" pitchFamily="18" charset="0"/>
              </a:rPr>
              <a:t>"lines.txt doesn't exist!"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System.</a:t>
            </a:r>
            <a:r>
              <a:rPr lang="en-US" sz="1200" i="1"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exit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(0);</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2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catch</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NoSuchElementException</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6A3E3E"/>
                </a:solidFill>
                <a:latin typeface="Consolas" panose="020B0609020204030204" pitchFamily="49" charset="0"/>
                <a:ea typeface="Calibri" panose="020F0502020204030204" pitchFamily="34" charset="0"/>
                <a:cs typeface="Times New Roman" panose="02020603050405020304" pitchFamily="18" charset="0"/>
              </a:rPr>
              <a:t>ex</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System.</a:t>
            </a:r>
            <a:r>
              <a:rPr lang="en-US" sz="1200" b="1" i="1" dirty="0" err="1">
                <a:solidFill>
                  <a:srgbClr val="0000C0"/>
                </a:solidFill>
                <a:latin typeface="Consolas" panose="020B0609020204030204" pitchFamily="49" charset="0"/>
                <a:ea typeface="Calibri" panose="020F0502020204030204" pitchFamily="34" charset="0"/>
                <a:cs typeface="Times New Roman" panose="02020603050405020304" pitchFamily="18" charset="0"/>
              </a:rPr>
              <a:t>out</a:t>
            </a:r>
            <a:r>
              <a:rPr lang="en-US" sz="12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.println</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200" dirty="0">
                <a:solidFill>
                  <a:srgbClr val="2A00FF"/>
                </a:solidFill>
                <a:latin typeface="Consolas" panose="020B0609020204030204" pitchFamily="49" charset="0"/>
                <a:ea typeface="Calibri" panose="020F0502020204030204" pitchFamily="34" charset="0"/>
                <a:cs typeface="Times New Roman" panose="02020603050405020304" pitchFamily="18" charset="0"/>
              </a:rPr>
              <a:t>"lines.txt has less than two lines!"</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System.</a:t>
            </a:r>
            <a:r>
              <a:rPr lang="en-US" sz="1200" i="1"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exit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(0);</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2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9729030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sp>
        <p:nvSpPr>
          <p:cNvPr id="3" name="Content Placeholder 2"/>
          <p:cNvSpPr>
            <a:spLocks noGrp="1"/>
          </p:cNvSpPr>
          <p:nvPr>
            <p:ph idx="4294967295"/>
          </p:nvPr>
        </p:nvSpPr>
        <p:spPr>
          <a:xfrm>
            <a:off x="503238" y="1768475"/>
            <a:ext cx="9069387" cy="4987925"/>
          </a:xfrm>
          <a:prstGeom prst="rect">
            <a:avLst/>
          </a:prstGeom>
        </p:spPr>
        <p:txBody>
          <a:bodyPr/>
          <a:lstStyle/>
          <a:p>
            <a:r>
              <a:rPr lang="en-US" dirty="0" smtClean="0"/>
              <a:t>Write a class that represents a book.  Every book should have a name, number of pages, and year published.  Include an appropriate constructor and </a:t>
            </a:r>
            <a:r>
              <a:rPr lang="en-US" dirty="0" smtClean="0"/>
              <a:t>a </a:t>
            </a:r>
            <a:r>
              <a:rPr lang="en-US" dirty="0" err="1" smtClean="0">
                <a:latin typeface="Consolas" panose="020B0609020204030204" pitchFamily="49" charset="0"/>
                <a:cs typeface="Consolas" panose="020B0609020204030204" pitchFamily="49" charset="0"/>
              </a:rPr>
              <a:t>toString</a:t>
            </a:r>
            <a:r>
              <a:rPr lang="en-US" dirty="0" smtClean="0">
                <a:latin typeface="Consolas" panose="020B0609020204030204" pitchFamily="49" charset="0"/>
                <a:cs typeface="Consolas" panose="020B0609020204030204" pitchFamily="49" charset="0"/>
              </a:rPr>
              <a:t>() </a:t>
            </a:r>
            <a:r>
              <a:rPr lang="en-US" dirty="0" smtClean="0"/>
              <a:t>method.  Write a </a:t>
            </a:r>
            <a:r>
              <a:rPr lang="en-US" dirty="0" smtClean="0">
                <a:latin typeface="Consolas" panose="020B0609020204030204" pitchFamily="49" charset="0"/>
                <a:cs typeface="Consolas" panose="020B0609020204030204" pitchFamily="49" charset="0"/>
              </a:rPr>
              <a:t>main() </a:t>
            </a:r>
            <a:r>
              <a:rPr lang="en-US" dirty="0" smtClean="0"/>
              <a:t>method in a separate class to test your book class. </a:t>
            </a:r>
            <a:endParaRPr lang="en-US" dirty="0"/>
          </a:p>
        </p:txBody>
      </p:sp>
    </p:spTree>
    <p:extLst>
      <p:ext uri="{BB962C8B-B14F-4D97-AF65-F5344CB8AC3E}">
        <p14:creationId xmlns:p14="http://schemas.microsoft.com/office/powerpoint/2010/main" val="156248203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Answer</a:t>
            </a:r>
            <a:endParaRPr lang="en-US" dirty="0"/>
          </a:p>
        </p:txBody>
      </p:sp>
      <p:sp>
        <p:nvSpPr>
          <p:cNvPr id="3" name="Rectangle 2"/>
          <p:cNvSpPr/>
          <p:nvPr/>
        </p:nvSpPr>
        <p:spPr>
          <a:xfrm>
            <a:off x="1789363" y="1646237"/>
            <a:ext cx="6375149" cy="3352841"/>
          </a:xfrm>
          <a:prstGeom prst="rect">
            <a:avLst/>
          </a:prstGeom>
          <a:ln w="3175">
            <a:solidFill>
              <a:schemeClr val="tx1"/>
            </a:solidFill>
          </a:ln>
        </p:spPr>
        <p:txBody>
          <a:bodyPr wrap="square">
            <a:spAutoFit/>
          </a:bodyPr>
          <a:lstStyle/>
          <a:p>
            <a:pPr marL="0" marR="0">
              <a:lnSpc>
                <a:spcPct val="107000"/>
              </a:lnSpc>
              <a:spcBef>
                <a:spcPts val="0"/>
              </a:spcBef>
              <a:spcAft>
                <a:spcPts val="0"/>
              </a:spcAft>
            </a:pPr>
            <a:r>
              <a:rPr lang="en-US" sz="11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public</a:t>
            </a:r>
            <a:r>
              <a:rPr lang="en-US" sz="11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1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class</a:t>
            </a:r>
            <a:r>
              <a:rPr lang="en-US" sz="11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Book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1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1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private</a:t>
            </a:r>
            <a:r>
              <a:rPr lang="en-US" sz="11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String </a:t>
            </a:r>
            <a:r>
              <a:rPr lang="en-US" sz="1100" dirty="0">
                <a:solidFill>
                  <a:srgbClr val="0000C0"/>
                </a:solidFill>
                <a:latin typeface="Consolas" panose="020B0609020204030204" pitchFamily="49" charset="0"/>
                <a:ea typeface="Calibri" panose="020F0502020204030204" pitchFamily="34" charset="0"/>
                <a:cs typeface="Times New Roman" panose="02020603050405020304" pitchFamily="18" charset="0"/>
              </a:rPr>
              <a:t>title</a:t>
            </a:r>
            <a:r>
              <a:rPr lang="en-US" sz="11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1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1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private</a:t>
            </a:r>
            <a:r>
              <a:rPr lang="en-US" sz="11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100" b="1" dirty="0" err="1">
                <a:solidFill>
                  <a:srgbClr val="7F0055"/>
                </a:solidFill>
                <a:latin typeface="Consolas" panose="020B0609020204030204" pitchFamily="49" charset="0"/>
                <a:ea typeface="Calibri" panose="020F0502020204030204" pitchFamily="34" charset="0"/>
                <a:cs typeface="Times New Roman" panose="02020603050405020304" pitchFamily="18" charset="0"/>
              </a:rPr>
              <a:t>int</a:t>
            </a:r>
            <a:r>
              <a:rPr lang="en-US" sz="11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100" dirty="0" err="1">
                <a:solidFill>
                  <a:srgbClr val="0000C0"/>
                </a:solidFill>
                <a:latin typeface="Consolas" panose="020B0609020204030204" pitchFamily="49" charset="0"/>
                <a:ea typeface="Calibri" panose="020F0502020204030204" pitchFamily="34" charset="0"/>
                <a:cs typeface="Times New Roman" panose="02020603050405020304" pitchFamily="18" charset="0"/>
              </a:rPr>
              <a:t>pageCount</a:t>
            </a:r>
            <a:r>
              <a:rPr lang="en-US" sz="11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1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1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private</a:t>
            </a:r>
            <a:r>
              <a:rPr lang="en-US" sz="11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100" b="1" dirty="0" err="1">
                <a:solidFill>
                  <a:srgbClr val="7F0055"/>
                </a:solidFill>
                <a:latin typeface="Consolas" panose="020B0609020204030204" pitchFamily="49" charset="0"/>
                <a:ea typeface="Calibri" panose="020F0502020204030204" pitchFamily="34" charset="0"/>
                <a:cs typeface="Times New Roman" panose="02020603050405020304" pitchFamily="18" charset="0"/>
              </a:rPr>
              <a:t>int</a:t>
            </a:r>
            <a:r>
              <a:rPr lang="en-US" sz="11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100" dirty="0" err="1">
                <a:solidFill>
                  <a:srgbClr val="0000C0"/>
                </a:solidFill>
                <a:latin typeface="Consolas" panose="020B0609020204030204" pitchFamily="49" charset="0"/>
                <a:ea typeface="Calibri" panose="020F0502020204030204" pitchFamily="34" charset="0"/>
                <a:cs typeface="Times New Roman" panose="02020603050405020304" pitchFamily="18" charset="0"/>
              </a:rPr>
              <a:t>yearPublished</a:t>
            </a:r>
            <a:r>
              <a:rPr lang="en-US" sz="11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100" dirty="0" smtClean="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1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1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public</a:t>
            </a:r>
            <a:r>
              <a:rPr lang="en-US" sz="11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Book(String </a:t>
            </a:r>
            <a:r>
              <a:rPr lang="en-US" sz="1100" dirty="0" err="1" smtClean="0">
                <a:solidFill>
                  <a:srgbClr val="6A3E3E"/>
                </a:solidFill>
                <a:latin typeface="Consolas" panose="020B0609020204030204" pitchFamily="49" charset="0"/>
                <a:ea typeface="Calibri" panose="020F0502020204030204" pitchFamily="34" charset="0"/>
                <a:cs typeface="Times New Roman" panose="02020603050405020304" pitchFamily="18" charset="0"/>
              </a:rPr>
              <a:t>bookTitle</a:t>
            </a:r>
            <a:r>
              <a:rPr lang="en-US" sz="11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100" b="1" dirty="0" err="1">
                <a:solidFill>
                  <a:srgbClr val="7F0055"/>
                </a:solidFill>
                <a:latin typeface="Consolas" panose="020B0609020204030204" pitchFamily="49" charset="0"/>
                <a:ea typeface="Calibri" panose="020F0502020204030204" pitchFamily="34" charset="0"/>
                <a:cs typeface="Times New Roman" panose="02020603050405020304" pitchFamily="18" charset="0"/>
              </a:rPr>
              <a:t>int</a:t>
            </a:r>
            <a:r>
              <a:rPr lang="en-US" sz="11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100" dirty="0" err="1" smtClean="0">
                <a:solidFill>
                  <a:srgbClr val="6A3E3E"/>
                </a:solidFill>
                <a:latin typeface="Consolas" panose="020B0609020204030204" pitchFamily="49" charset="0"/>
                <a:ea typeface="Calibri" panose="020F0502020204030204" pitchFamily="34" charset="0"/>
                <a:cs typeface="Times New Roman" panose="02020603050405020304" pitchFamily="18" charset="0"/>
              </a:rPr>
              <a:t>b</a:t>
            </a:r>
            <a:r>
              <a:rPr lang="en-US" sz="1100" dirty="0" err="1">
                <a:solidFill>
                  <a:srgbClr val="6A3E3E"/>
                </a:solidFill>
                <a:latin typeface="Consolas" panose="020B0609020204030204" pitchFamily="49" charset="0"/>
                <a:ea typeface="Calibri" panose="020F0502020204030204" pitchFamily="34" charset="0"/>
                <a:cs typeface="Times New Roman" panose="02020603050405020304" pitchFamily="18" charset="0"/>
              </a:rPr>
              <a:t>ook</a:t>
            </a:r>
            <a:r>
              <a:rPr lang="en-US" sz="1100" dirty="0" err="1" smtClean="0">
                <a:solidFill>
                  <a:srgbClr val="6A3E3E"/>
                </a:solidFill>
                <a:latin typeface="Consolas" panose="020B0609020204030204" pitchFamily="49" charset="0"/>
                <a:ea typeface="Calibri" panose="020F0502020204030204" pitchFamily="34" charset="0"/>
                <a:cs typeface="Times New Roman" panose="02020603050405020304" pitchFamily="18" charset="0"/>
              </a:rPr>
              <a:t>PageCount</a:t>
            </a:r>
            <a:r>
              <a:rPr lang="en-US" sz="11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100" b="1" dirty="0" err="1">
                <a:solidFill>
                  <a:srgbClr val="7F0055"/>
                </a:solidFill>
                <a:latin typeface="Consolas" panose="020B0609020204030204" pitchFamily="49" charset="0"/>
                <a:ea typeface="Calibri" panose="020F0502020204030204" pitchFamily="34" charset="0"/>
                <a:cs typeface="Times New Roman" panose="02020603050405020304" pitchFamily="18" charset="0"/>
              </a:rPr>
              <a:t>int</a:t>
            </a:r>
            <a:r>
              <a:rPr lang="en-US" sz="11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100" dirty="0" err="1" smtClean="0">
                <a:solidFill>
                  <a:srgbClr val="6A3E3E"/>
                </a:solidFill>
                <a:latin typeface="Consolas" panose="020B0609020204030204" pitchFamily="49" charset="0"/>
                <a:ea typeface="Calibri" panose="020F0502020204030204" pitchFamily="34" charset="0"/>
                <a:cs typeface="Times New Roman" panose="02020603050405020304" pitchFamily="18" charset="0"/>
              </a:rPr>
              <a:t>b</a:t>
            </a:r>
            <a:r>
              <a:rPr lang="en-US" sz="1100" dirty="0" err="1">
                <a:solidFill>
                  <a:srgbClr val="6A3E3E"/>
                </a:solidFill>
                <a:latin typeface="Consolas" panose="020B0609020204030204" pitchFamily="49" charset="0"/>
                <a:ea typeface="Calibri" panose="020F0502020204030204" pitchFamily="34" charset="0"/>
                <a:cs typeface="Times New Roman" panose="02020603050405020304" pitchFamily="18" charset="0"/>
              </a:rPr>
              <a:t>ook</a:t>
            </a:r>
            <a:r>
              <a:rPr lang="en-US" sz="1100" dirty="0" err="1" smtClean="0">
                <a:solidFill>
                  <a:srgbClr val="6A3E3E"/>
                </a:solidFill>
                <a:latin typeface="Consolas" panose="020B0609020204030204" pitchFamily="49" charset="0"/>
                <a:ea typeface="Calibri" panose="020F0502020204030204" pitchFamily="34" charset="0"/>
                <a:cs typeface="Times New Roman" panose="02020603050405020304" pitchFamily="18" charset="0"/>
              </a:rPr>
              <a:t>YearPublished</a:t>
            </a:r>
            <a:r>
              <a:rPr lang="en-US" sz="11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1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100" dirty="0">
                <a:solidFill>
                  <a:srgbClr val="0000C0"/>
                </a:solidFill>
                <a:latin typeface="Consolas" panose="020B0609020204030204" pitchFamily="49" charset="0"/>
                <a:ea typeface="Calibri" panose="020F0502020204030204" pitchFamily="34" charset="0"/>
                <a:cs typeface="Times New Roman" panose="02020603050405020304" pitchFamily="18" charset="0"/>
              </a:rPr>
              <a:t>title</a:t>
            </a:r>
            <a:r>
              <a:rPr lang="en-US" sz="11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100" dirty="0" err="1" smtClean="0">
                <a:solidFill>
                  <a:srgbClr val="6A3E3E"/>
                </a:solidFill>
                <a:latin typeface="Consolas" panose="020B0609020204030204" pitchFamily="49" charset="0"/>
                <a:ea typeface="Calibri" panose="020F0502020204030204" pitchFamily="34" charset="0"/>
                <a:cs typeface="Times New Roman" panose="02020603050405020304" pitchFamily="18" charset="0"/>
              </a:rPr>
              <a:t>b</a:t>
            </a:r>
            <a:r>
              <a:rPr lang="en-US" sz="1100" dirty="0" err="1">
                <a:solidFill>
                  <a:srgbClr val="6A3E3E"/>
                </a:solidFill>
                <a:latin typeface="Consolas" panose="020B0609020204030204" pitchFamily="49" charset="0"/>
                <a:ea typeface="Calibri" panose="020F0502020204030204" pitchFamily="34" charset="0"/>
                <a:cs typeface="Times New Roman" panose="02020603050405020304" pitchFamily="18" charset="0"/>
              </a:rPr>
              <a:t>ook</a:t>
            </a:r>
            <a:r>
              <a:rPr lang="en-US" sz="1100" dirty="0" err="1" smtClean="0">
                <a:solidFill>
                  <a:srgbClr val="6A3E3E"/>
                </a:solidFill>
                <a:latin typeface="Consolas" panose="020B0609020204030204" pitchFamily="49" charset="0"/>
                <a:ea typeface="Calibri" panose="020F0502020204030204" pitchFamily="34" charset="0"/>
                <a:cs typeface="Times New Roman" panose="02020603050405020304" pitchFamily="18" charset="0"/>
              </a:rPr>
              <a:t>Title</a:t>
            </a:r>
            <a:r>
              <a:rPr lang="en-US" sz="11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1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100" dirty="0" err="1">
                <a:solidFill>
                  <a:srgbClr val="0000C0"/>
                </a:solidFill>
                <a:latin typeface="Consolas" panose="020B0609020204030204" pitchFamily="49" charset="0"/>
                <a:ea typeface="Calibri" panose="020F0502020204030204" pitchFamily="34" charset="0"/>
                <a:cs typeface="Times New Roman" panose="02020603050405020304" pitchFamily="18" charset="0"/>
              </a:rPr>
              <a:t>pageCount</a:t>
            </a:r>
            <a:r>
              <a:rPr lang="en-US" sz="11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100" dirty="0" err="1" smtClean="0">
                <a:solidFill>
                  <a:srgbClr val="6A3E3E"/>
                </a:solidFill>
                <a:latin typeface="Consolas" panose="020B0609020204030204" pitchFamily="49" charset="0"/>
                <a:ea typeface="Calibri" panose="020F0502020204030204" pitchFamily="34" charset="0"/>
                <a:cs typeface="Times New Roman" panose="02020603050405020304" pitchFamily="18" charset="0"/>
              </a:rPr>
              <a:t>b</a:t>
            </a:r>
            <a:r>
              <a:rPr lang="en-US" sz="1100" dirty="0" err="1">
                <a:solidFill>
                  <a:srgbClr val="6A3E3E"/>
                </a:solidFill>
                <a:latin typeface="Consolas" panose="020B0609020204030204" pitchFamily="49" charset="0"/>
                <a:ea typeface="Calibri" panose="020F0502020204030204" pitchFamily="34" charset="0"/>
                <a:cs typeface="Times New Roman" panose="02020603050405020304" pitchFamily="18" charset="0"/>
              </a:rPr>
              <a:t>ook</a:t>
            </a:r>
            <a:r>
              <a:rPr lang="en-US" sz="1100" dirty="0" err="1" smtClean="0">
                <a:solidFill>
                  <a:srgbClr val="6A3E3E"/>
                </a:solidFill>
                <a:latin typeface="Consolas" panose="020B0609020204030204" pitchFamily="49" charset="0"/>
                <a:ea typeface="Calibri" panose="020F0502020204030204" pitchFamily="34" charset="0"/>
                <a:cs typeface="Times New Roman" panose="02020603050405020304" pitchFamily="18" charset="0"/>
              </a:rPr>
              <a:t>PageCount</a:t>
            </a:r>
            <a:r>
              <a:rPr lang="en-US" sz="11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1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100" dirty="0" err="1">
                <a:solidFill>
                  <a:srgbClr val="0000C0"/>
                </a:solidFill>
                <a:latin typeface="Consolas" panose="020B0609020204030204" pitchFamily="49" charset="0"/>
                <a:ea typeface="Calibri" panose="020F0502020204030204" pitchFamily="34" charset="0"/>
                <a:cs typeface="Times New Roman" panose="02020603050405020304" pitchFamily="18" charset="0"/>
              </a:rPr>
              <a:t>yearPublished</a:t>
            </a:r>
            <a:r>
              <a:rPr lang="en-US" sz="11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100" dirty="0" err="1" smtClean="0">
                <a:solidFill>
                  <a:srgbClr val="6A3E3E"/>
                </a:solidFill>
                <a:latin typeface="Consolas" panose="020B0609020204030204" pitchFamily="49" charset="0"/>
                <a:ea typeface="Calibri" panose="020F0502020204030204" pitchFamily="34" charset="0"/>
                <a:cs typeface="Times New Roman" panose="02020603050405020304" pitchFamily="18" charset="0"/>
              </a:rPr>
              <a:t>b</a:t>
            </a:r>
            <a:r>
              <a:rPr lang="en-US" sz="1100" dirty="0" err="1">
                <a:solidFill>
                  <a:srgbClr val="6A3E3E"/>
                </a:solidFill>
                <a:latin typeface="Consolas" panose="020B0609020204030204" pitchFamily="49" charset="0"/>
                <a:ea typeface="Calibri" panose="020F0502020204030204" pitchFamily="34" charset="0"/>
                <a:cs typeface="Times New Roman" panose="02020603050405020304" pitchFamily="18" charset="0"/>
              </a:rPr>
              <a:t>ook</a:t>
            </a:r>
            <a:r>
              <a:rPr lang="en-US" sz="1100" dirty="0" err="1" smtClean="0">
                <a:solidFill>
                  <a:srgbClr val="6A3E3E"/>
                </a:solidFill>
                <a:latin typeface="Consolas" panose="020B0609020204030204" pitchFamily="49" charset="0"/>
                <a:ea typeface="Calibri" panose="020F0502020204030204" pitchFamily="34" charset="0"/>
                <a:cs typeface="Times New Roman" panose="02020603050405020304" pitchFamily="18" charset="0"/>
              </a:rPr>
              <a:t>YearPublished</a:t>
            </a:r>
            <a:r>
              <a:rPr lang="en-US" sz="11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1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1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100" dirty="0" smtClean="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1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1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public</a:t>
            </a:r>
            <a:r>
              <a:rPr lang="en-US" sz="11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String </a:t>
            </a:r>
            <a:r>
              <a:rPr lang="en-US" sz="11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toString</a:t>
            </a:r>
            <a:r>
              <a:rPr lang="en-US" sz="11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1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String </a:t>
            </a:r>
            <a:r>
              <a:rPr lang="en-US" sz="1100" dirty="0">
                <a:solidFill>
                  <a:srgbClr val="6A3E3E"/>
                </a:solidFill>
                <a:latin typeface="Consolas" panose="020B0609020204030204" pitchFamily="49" charset="0"/>
                <a:ea typeface="Calibri" panose="020F0502020204030204" pitchFamily="34" charset="0"/>
                <a:cs typeface="Times New Roman" panose="02020603050405020304" pitchFamily="18" charset="0"/>
              </a:rPr>
              <a:t>output</a:t>
            </a:r>
            <a:r>
              <a:rPr lang="en-US" sz="11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100" dirty="0">
                <a:solidFill>
                  <a:srgbClr val="2A00FF"/>
                </a:solidFill>
                <a:latin typeface="Consolas" panose="020B0609020204030204" pitchFamily="49" charset="0"/>
                <a:ea typeface="Calibri" panose="020F0502020204030204" pitchFamily="34" charset="0"/>
                <a:cs typeface="Times New Roman" panose="02020603050405020304" pitchFamily="18" charset="0"/>
              </a:rPr>
              <a:t>"Book: '"</a:t>
            </a:r>
            <a:r>
              <a:rPr lang="en-US" sz="11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100" dirty="0">
                <a:solidFill>
                  <a:srgbClr val="0000C0"/>
                </a:solidFill>
                <a:latin typeface="Consolas" panose="020B0609020204030204" pitchFamily="49" charset="0"/>
                <a:ea typeface="Calibri" panose="020F0502020204030204" pitchFamily="34" charset="0"/>
                <a:cs typeface="Times New Roman" panose="02020603050405020304" pitchFamily="18" charset="0"/>
              </a:rPr>
              <a:t>title</a:t>
            </a:r>
            <a:r>
              <a:rPr lang="en-US" sz="11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100" dirty="0">
                <a:solidFill>
                  <a:srgbClr val="2A00FF"/>
                </a:solidFill>
                <a:latin typeface="Consolas" panose="020B0609020204030204" pitchFamily="49" charset="0"/>
                <a:ea typeface="Calibri" panose="020F0502020204030204" pitchFamily="34" charset="0"/>
                <a:cs typeface="Times New Roman" panose="02020603050405020304" pitchFamily="18" charset="0"/>
              </a:rPr>
              <a:t>"'"</a:t>
            </a:r>
            <a:r>
              <a:rPr lang="en-US" sz="11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1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100" dirty="0">
                <a:solidFill>
                  <a:srgbClr val="6A3E3E"/>
                </a:solidFill>
                <a:latin typeface="Consolas" panose="020B0609020204030204" pitchFamily="49" charset="0"/>
                <a:ea typeface="Calibri" panose="020F0502020204030204" pitchFamily="34" charset="0"/>
                <a:cs typeface="Times New Roman" panose="02020603050405020304" pitchFamily="18" charset="0"/>
              </a:rPr>
              <a:t>output</a:t>
            </a:r>
            <a:r>
              <a:rPr lang="en-US" sz="11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1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String.</a:t>
            </a:r>
            <a:r>
              <a:rPr lang="en-US" sz="1100" i="1"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format</a:t>
            </a:r>
            <a:r>
              <a:rPr lang="en-US" sz="11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100" dirty="0">
                <a:solidFill>
                  <a:srgbClr val="2A00FF"/>
                </a:solidFill>
                <a:latin typeface="Consolas" panose="020B0609020204030204" pitchFamily="49" charset="0"/>
                <a:ea typeface="Calibri" panose="020F0502020204030204" pitchFamily="34" charset="0"/>
                <a:cs typeface="Times New Roman" panose="02020603050405020304" pitchFamily="18" charset="0"/>
              </a:rPr>
              <a:t>", Published: %d"</a:t>
            </a:r>
            <a:r>
              <a:rPr lang="en-US" sz="11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100" dirty="0" err="1">
                <a:solidFill>
                  <a:srgbClr val="0000C0"/>
                </a:solidFill>
                <a:latin typeface="Consolas" panose="020B0609020204030204" pitchFamily="49" charset="0"/>
                <a:ea typeface="Calibri" panose="020F0502020204030204" pitchFamily="34" charset="0"/>
                <a:cs typeface="Times New Roman" panose="02020603050405020304" pitchFamily="18" charset="0"/>
              </a:rPr>
              <a:t>yearPublished</a:t>
            </a:r>
            <a:r>
              <a:rPr lang="en-US" sz="11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1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100" dirty="0">
                <a:solidFill>
                  <a:srgbClr val="6A3E3E"/>
                </a:solidFill>
                <a:latin typeface="Consolas" panose="020B0609020204030204" pitchFamily="49" charset="0"/>
                <a:ea typeface="Calibri" panose="020F0502020204030204" pitchFamily="34" charset="0"/>
                <a:cs typeface="Times New Roman" panose="02020603050405020304" pitchFamily="18" charset="0"/>
              </a:rPr>
              <a:t>output</a:t>
            </a:r>
            <a:r>
              <a:rPr lang="en-US" sz="11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1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String.</a:t>
            </a:r>
            <a:r>
              <a:rPr lang="en-US" sz="1100" i="1"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format</a:t>
            </a:r>
            <a:r>
              <a:rPr lang="en-US" sz="11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100" dirty="0">
                <a:solidFill>
                  <a:srgbClr val="2A00FF"/>
                </a:solidFill>
                <a:latin typeface="Consolas" panose="020B0609020204030204" pitchFamily="49" charset="0"/>
                <a:ea typeface="Calibri" panose="020F0502020204030204" pitchFamily="34" charset="0"/>
                <a:cs typeface="Times New Roman" panose="02020603050405020304" pitchFamily="18" charset="0"/>
              </a:rPr>
              <a:t>", Length: %d pages"</a:t>
            </a:r>
            <a:r>
              <a:rPr lang="en-US" sz="11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100" dirty="0" err="1">
                <a:solidFill>
                  <a:srgbClr val="0000C0"/>
                </a:solidFill>
                <a:latin typeface="Consolas" panose="020B0609020204030204" pitchFamily="49" charset="0"/>
                <a:ea typeface="Calibri" panose="020F0502020204030204" pitchFamily="34" charset="0"/>
                <a:cs typeface="Times New Roman" panose="02020603050405020304" pitchFamily="18" charset="0"/>
              </a:rPr>
              <a:t>pageCount</a:t>
            </a:r>
            <a:r>
              <a:rPr lang="en-US" sz="11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1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1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return</a:t>
            </a:r>
            <a:r>
              <a:rPr lang="en-US" sz="11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100" dirty="0">
                <a:solidFill>
                  <a:srgbClr val="6A3E3E"/>
                </a:solidFill>
                <a:latin typeface="Consolas" panose="020B0609020204030204" pitchFamily="49" charset="0"/>
                <a:ea typeface="Calibri" panose="020F0502020204030204" pitchFamily="34" charset="0"/>
                <a:cs typeface="Times New Roman" panose="02020603050405020304" pitchFamily="18" charset="0"/>
              </a:rPr>
              <a:t>output</a:t>
            </a:r>
            <a:r>
              <a:rPr lang="en-US" sz="11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1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1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100" dirty="0">
              <a:latin typeface="Calibri" panose="020F0502020204030204" pitchFamily="34" charset="0"/>
              <a:ea typeface="Calibri" panose="020F0502020204030204" pitchFamily="34" charset="0"/>
              <a:cs typeface="Times New Roman" panose="02020603050405020304" pitchFamily="18" charset="0"/>
            </a:endParaRPr>
          </a:p>
        </p:txBody>
      </p:sp>
      <p:sp>
        <p:nvSpPr>
          <p:cNvPr id="8" name="TextBox 7"/>
          <p:cNvSpPr txBox="1"/>
          <p:nvPr/>
        </p:nvSpPr>
        <p:spPr>
          <a:xfrm>
            <a:off x="1788609" y="1282419"/>
            <a:ext cx="1451038" cy="363818"/>
          </a:xfrm>
          <a:prstGeom prst="rect">
            <a:avLst/>
          </a:prstGeom>
          <a:noFill/>
        </p:spPr>
        <p:txBody>
          <a:bodyPr wrap="none" rtlCol="0">
            <a:spAutoFit/>
          </a:bodyPr>
          <a:lstStyle/>
          <a:p>
            <a:r>
              <a:rPr lang="en-US" sz="1800" dirty="0" smtClean="0">
                <a:latin typeface="Consolas" panose="020B0609020204030204" pitchFamily="49" charset="0"/>
                <a:cs typeface="Consolas" panose="020B0609020204030204" pitchFamily="49" charset="0"/>
              </a:rPr>
              <a:t>Book.java:</a:t>
            </a:r>
            <a:endParaRPr lang="en-US" sz="1800" dirty="0">
              <a:latin typeface="Consolas" panose="020B0609020204030204" pitchFamily="49" charset="0"/>
              <a:cs typeface="Consolas" panose="020B0609020204030204" pitchFamily="49" charset="0"/>
            </a:endParaRPr>
          </a:p>
        </p:txBody>
      </p:sp>
      <p:sp>
        <p:nvSpPr>
          <p:cNvPr id="5" name="Rectangle 4"/>
          <p:cNvSpPr/>
          <p:nvPr/>
        </p:nvSpPr>
        <p:spPr>
          <a:xfrm>
            <a:off x="2678112" y="5390014"/>
            <a:ext cx="4800600" cy="1722587"/>
          </a:xfrm>
          <a:prstGeom prst="rect">
            <a:avLst/>
          </a:prstGeom>
          <a:ln w="3175">
            <a:solidFill>
              <a:schemeClr val="tx1"/>
            </a:solidFill>
          </a:ln>
        </p:spPr>
        <p:txBody>
          <a:bodyPr wrap="square">
            <a:spAutoFit/>
          </a:bodyPr>
          <a:lstStyle/>
          <a:p>
            <a:pPr marL="0" marR="0">
              <a:lnSpc>
                <a:spcPct val="107000"/>
              </a:lnSpc>
              <a:spcBef>
                <a:spcPts val="0"/>
              </a:spcBef>
              <a:spcAft>
                <a:spcPts val="0"/>
              </a:spcAft>
            </a:pPr>
            <a:r>
              <a:rPr lang="en-US" sz="11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public</a:t>
            </a:r>
            <a:r>
              <a:rPr lang="en-US" sz="11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1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class</a:t>
            </a:r>
            <a:r>
              <a:rPr lang="en-US" sz="11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1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ClassExamples</a:t>
            </a:r>
            <a:r>
              <a:rPr lang="en-US" sz="11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1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1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public</a:t>
            </a:r>
            <a:r>
              <a:rPr lang="en-US" sz="11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1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static</a:t>
            </a:r>
            <a:r>
              <a:rPr lang="en-US" sz="11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1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void</a:t>
            </a:r>
            <a:r>
              <a:rPr lang="en-US" sz="11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main(String[] </a:t>
            </a:r>
            <a:r>
              <a:rPr lang="en-US" sz="1100" dirty="0" err="1">
                <a:solidFill>
                  <a:srgbClr val="6A3E3E"/>
                </a:solidFill>
                <a:latin typeface="Consolas" panose="020B0609020204030204" pitchFamily="49" charset="0"/>
                <a:ea typeface="Calibri" panose="020F0502020204030204" pitchFamily="34" charset="0"/>
                <a:cs typeface="Times New Roman" panose="02020603050405020304" pitchFamily="18" charset="0"/>
              </a:rPr>
              <a:t>args</a:t>
            </a:r>
            <a:r>
              <a:rPr lang="en-US" sz="11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1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Book </a:t>
            </a:r>
            <a:r>
              <a:rPr lang="en-US" sz="1100" dirty="0">
                <a:solidFill>
                  <a:srgbClr val="6A3E3E"/>
                </a:solidFill>
                <a:latin typeface="Consolas" panose="020B0609020204030204" pitchFamily="49" charset="0"/>
                <a:ea typeface="Calibri" panose="020F0502020204030204" pitchFamily="34" charset="0"/>
                <a:cs typeface="Times New Roman" panose="02020603050405020304" pitchFamily="18" charset="0"/>
              </a:rPr>
              <a:t>hobbit</a:t>
            </a:r>
            <a:r>
              <a:rPr lang="en-US" sz="11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1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new</a:t>
            </a:r>
            <a:r>
              <a:rPr lang="en-US" sz="11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Book(</a:t>
            </a:r>
            <a:r>
              <a:rPr lang="en-US" sz="1100" dirty="0">
                <a:solidFill>
                  <a:srgbClr val="2A00FF"/>
                </a:solidFill>
                <a:latin typeface="Consolas" panose="020B0609020204030204" pitchFamily="49" charset="0"/>
                <a:ea typeface="Calibri" panose="020F0502020204030204" pitchFamily="34" charset="0"/>
                <a:cs typeface="Times New Roman" panose="02020603050405020304" pitchFamily="18" charset="0"/>
              </a:rPr>
              <a:t>"The Hobbit"</a:t>
            </a:r>
            <a:r>
              <a:rPr lang="en-US" sz="11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310, 1937);</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1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Book </a:t>
            </a:r>
            <a:r>
              <a:rPr lang="en-US" sz="1100" dirty="0">
                <a:solidFill>
                  <a:srgbClr val="6A3E3E"/>
                </a:solidFill>
                <a:latin typeface="Consolas" panose="020B0609020204030204" pitchFamily="49" charset="0"/>
                <a:ea typeface="Calibri" panose="020F0502020204030204" pitchFamily="34" charset="0"/>
                <a:cs typeface="Times New Roman" panose="02020603050405020304" pitchFamily="18" charset="0"/>
              </a:rPr>
              <a:t>iRobot</a:t>
            </a:r>
            <a:r>
              <a:rPr lang="en-US" sz="11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1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new</a:t>
            </a:r>
            <a:r>
              <a:rPr lang="en-US" sz="11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Book(</a:t>
            </a:r>
            <a:r>
              <a:rPr lang="en-US" sz="1100" dirty="0">
                <a:solidFill>
                  <a:srgbClr val="2A00FF"/>
                </a:solidFill>
                <a:latin typeface="Consolas" panose="020B0609020204030204" pitchFamily="49" charset="0"/>
                <a:ea typeface="Calibri" panose="020F0502020204030204" pitchFamily="34" charset="0"/>
                <a:cs typeface="Times New Roman" panose="02020603050405020304" pitchFamily="18" charset="0"/>
              </a:rPr>
              <a:t>"I, Robot"</a:t>
            </a:r>
            <a:r>
              <a:rPr lang="en-US" sz="11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272, 1950);</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1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100" dirty="0" err="1"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System.</a:t>
            </a:r>
            <a:r>
              <a:rPr lang="en-US" sz="1100" b="1" i="1" dirty="0" err="1" smtClean="0">
                <a:solidFill>
                  <a:srgbClr val="0000C0"/>
                </a:solidFill>
                <a:latin typeface="Consolas" panose="020B0609020204030204" pitchFamily="49" charset="0"/>
                <a:ea typeface="Calibri" panose="020F0502020204030204" pitchFamily="34" charset="0"/>
                <a:cs typeface="Times New Roman" panose="02020603050405020304" pitchFamily="18" charset="0"/>
              </a:rPr>
              <a:t>out</a:t>
            </a:r>
            <a:r>
              <a:rPr lang="en-US" sz="1100" dirty="0" err="1"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.println</a:t>
            </a:r>
            <a:r>
              <a:rPr lang="en-US" sz="11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100" dirty="0" smtClean="0">
                <a:solidFill>
                  <a:srgbClr val="6A3E3E"/>
                </a:solidFill>
                <a:latin typeface="Consolas" panose="020B0609020204030204" pitchFamily="49" charset="0"/>
                <a:ea typeface="Calibri" panose="020F0502020204030204" pitchFamily="34" charset="0"/>
                <a:cs typeface="Times New Roman" panose="02020603050405020304" pitchFamily="18" charset="0"/>
              </a:rPr>
              <a:t>hobbit</a:t>
            </a:r>
            <a:r>
              <a:rPr lang="en-US" sz="11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1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1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System</a:t>
            </a:r>
            <a:r>
              <a:rPr lang="en-US" sz="1100" dirty="0" err="1"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100" b="1" i="1" dirty="0" err="1" smtClean="0">
                <a:solidFill>
                  <a:srgbClr val="0000C0"/>
                </a:solidFill>
                <a:latin typeface="Consolas" panose="020B0609020204030204" pitchFamily="49" charset="0"/>
                <a:ea typeface="Calibri" panose="020F0502020204030204" pitchFamily="34" charset="0"/>
                <a:cs typeface="Times New Roman" panose="02020603050405020304" pitchFamily="18" charset="0"/>
              </a:rPr>
              <a:t>out</a:t>
            </a:r>
            <a:r>
              <a:rPr lang="en-US" sz="1100" dirty="0" err="1"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.println</a:t>
            </a:r>
            <a:r>
              <a:rPr lang="en-US" sz="11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100" dirty="0" smtClean="0">
                <a:solidFill>
                  <a:srgbClr val="6A3E3E"/>
                </a:solidFill>
                <a:latin typeface="Consolas" panose="020B0609020204030204" pitchFamily="49" charset="0"/>
                <a:ea typeface="Calibri" panose="020F0502020204030204" pitchFamily="34" charset="0"/>
                <a:cs typeface="Times New Roman" panose="02020603050405020304" pitchFamily="18" charset="0"/>
              </a:rPr>
              <a:t>iRobot</a:t>
            </a:r>
            <a:r>
              <a:rPr lang="en-US" sz="11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1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1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100" dirty="0">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Box 8"/>
          <p:cNvSpPr txBox="1"/>
          <p:nvPr/>
        </p:nvSpPr>
        <p:spPr>
          <a:xfrm>
            <a:off x="2680519" y="5026196"/>
            <a:ext cx="2590774" cy="363818"/>
          </a:xfrm>
          <a:prstGeom prst="rect">
            <a:avLst/>
          </a:prstGeom>
          <a:noFill/>
        </p:spPr>
        <p:txBody>
          <a:bodyPr wrap="none" rtlCol="0">
            <a:spAutoFit/>
          </a:bodyPr>
          <a:lstStyle/>
          <a:p>
            <a:r>
              <a:rPr lang="en-US" sz="1800" dirty="0" smtClean="0">
                <a:latin typeface="Consolas" panose="020B0609020204030204" pitchFamily="49" charset="0"/>
                <a:cs typeface="Consolas" panose="020B0609020204030204" pitchFamily="49" charset="0"/>
              </a:rPr>
              <a:t>ClassExamples.java:</a:t>
            </a:r>
            <a:endParaRPr lang="en-US" sz="18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87446970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sp>
        <p:nvSpPr>
          <p:cNvPr id="3" name="Content Placeholder 2"/>
          <p:cNvSpPr>
            <a:spLocks noGrp="1"/>
          </p:cNvSpPr>
          <p:nvPr>
            <p:ph idx="4294967295"/>
          </p:nvPr>
        </p:nvSpPr>
        <p:spPr>
          <a:xfrm>
            <a:off x="503238" y="1768475"/>
            <a:ext cx="9069387" cy="4987925"/>
          </a:xfrm>
          <a:prstGeom prst="rect">
            <a:avLst/>
          </a:prstGeom>
        </p:spPr>
        <p:txBody>
          <a:bodyPr/>
          <a:lstStyle/>
          <a:p>
            <a:r>
              <a:rPr lang="en-US" dirty="0" smtClean="0"/>
              <a:t>Write a class that represents a planet.  Every planet has a radius and a distance from the sun.  Include an appropriate constructor, a method that lets you set the distance separately, a method that returns the approximate volume of the planet (volume of a sphere is 4</a:t>
            </a:r>
            <a:r>
              <a:rPr lang="el-GR" dirty="0" smtClean="0">
                <a:latin typeface="Times New Roman" pitchFamily="18" charset="0"/>
                <a:cs typeface="Times New Roman" pitchFamily="18" charset="0"/>
              </a:rPr>
              <a:t>π</a:t>
            </a:r>
            <a:r>
              <a:rPr lang="en-US" dirty="0" smtClean="0"/>
              <a:t>r</a:t>
            </a:r>
            <a:r>
              <a:rPr lang="en-US" baseline="30000" dirty="0" smtClean="0"/>
              <a:t>3</a:t>
            </a:r>
            <a:r>
              <a:rPr lang="en-US" dirty="0" smtClean="0"/>
              <a:t>/3), and a </a:t>
            </a:r>
            <a:r>
              <a:rPr lang="en-US" dirty="0" err="1" smtClean="0">
                <a:latin typeface="Consolas" panose="020B0609020204030204" pitchFamily="49" charset="0"/>
                <a:cs typeface="Consolas" panose="020B0609020204030204" pitchFamily="49" charset="0"/>
              </a:rPr>
              <a:t>toString</a:t>
            </a:r>
            <a:r>
              <a:rPr lang="en-US" dirty="0" smtClean="0">
                <a:latin typeface="Consolas" panose="020B0609020204030204" pitchFamily="49" charset="0"/>
                <a:cs typeface="Consolas" panose="020B0609020204030204" pitchFamily="49" charset="0"/>
              </a:rPr>
              <a:t>()</a:t>
            </a:r>
            <a:r>
              <a:rPr lang="en-US" dirty="0" smtClean="0"/>
              <a:t> method.  Write a </a:t>
            </a:r>
            <a:r>
              <a:rPr lang="en-US" dirty="0" smtClean="0">
                <a:latin typeface="Consolas" panose="020B0609020204030204" pitchFamily="49" charset="0"/>
                <a:cs typeface="Consolas" panose="020B0609020204030204" pitchFamily="49" charset="0"/>
              </a:rPr>
              <a:t>main() </a:t>
            </a:r>
            <a:r>
              <a:rPr lang="en-US" dirty="0" smtClean="0"/>
              <a:t>method in a separate class to test the planet class.</a:t>
            </a:r>
            <a:endParaRPr lang="en-US" dirty="0"/>
          </a:p>
        </p:txBody>
      </p:sp>
    </p:spTree>
    <p:extLst>
      <p:ext uri="{BB962C8B-B14F-4D97-AF65-F5344CB8AC3E}">
        <p14:creationId xmlns:p14="http://schemas.microsoft.com/office/powerpoint/2010/main" val="116750661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Answer</a:t>
            </a:r>
            <a:endParaRPr lang="en-US" dirty="0"/>
          </a:p>
        </p:txBody>
      </p:sp>
      <p:sp>
        <p:nvSpPr>
          <p:cNvPr id="3" name="Rectangle 2"/>
          <p:cNvSpPr/>
          <p:nvPr/>
        </p:nvSpPr>
        <p:spPr>
          <a:xfrm>
            <a:off x="1687512" y="1705255"/>
            <a:ext cx="6705600" cy="3541803"/>
          </a:xfrm>
          <a:prstGeom prst="rect">
            <a:avLst/>
          </a:prstGeom>
          <a:ln w="3175">
            <a:solidFill>
              <a:schemeClr val="tx1"/>
            </a:solidFill>
          </a:ln>
        </p:spPr>
        <p:txBody>
          <a:bodyPr wrap="square">
            <a:spAutoFit/>
          </a:bodyPr>
          <a:lstStyle/>
          <a:p>
            <a:pPr marL="0" marR="0">
              <a:lnSpc>
                <a:spcPct val="107000"/>
              </a:lnSpc>
              <a:spcBef>
                <a:spcPts val="0"/>
              </a:spcBef>
              <a:spcAft>
                <a:spcPts val="0"/>
              </a:spcAft>
            </a:pPr>
            <a:r>
              <a:rPr lang="en-US" sz="105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public</a:t>
            </a:r>
            <a:r>
              <a:rPr lang="en-US" sz="105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05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class</a:t>
            </a:r>
            <a:r>
              <a:rPr lang="en-US" sz="105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Planet {</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05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05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private</a:t>
            </a:r>
            <a:r>
              <a:rPr lang="en-US" sz="105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05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double</a:t>
            </a:r>
            <a:r>
              <a:rPr lang="en-US" sz="105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050" dirty="0">
                <a:solidFill>
                  <a:srgbClr val="0000C0"/>
                </a:solidFill>
                <a:latin typeface="Consolas" panose="020B0609020204030204" pitchFamily="49" charset="0"/>
                <a:ea typeface="Calibri" panose="020F0502020204030204" pitchFamily="34" charset="0"/>
                <a:cs typeface="Times New Roman" panose="02020603050405020304" pitchFamily="18" charset="0"/>
              </a:rPr>
              <a:t>radius</a:t>
            </a:r>
            <a:r>
              <a:rPr lang="en-US" sz="105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05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050" b="1" dirty="0" smtClean="0">
                <a:solidFill>
                  <a:srgbClr val="7F0055"/>
                </a:solidFill>
                <a:latin typeface="Consolas" panose="020B0609020204030204" pitchFamily="49" charset="0"/>
                <a:ea typeface="Calibri" panose="020F0502020204030204" pitchFamily="34" charset="0"/>
                <a:cs typeface="Times New Roman" panose="02020603050405020304" pitchFamily="18" charset="0"/>
              </a:rPr>
              <a:t>private</a:t>
            </a:r>
            <a:r>
              <a:rPr lang="en-US" sz="105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05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double</a:t>
            </a:r>
            <a:r>
              <a:rPr lang="en-US" sz="105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050" dirty="0" err="1">
                <a:solidFill>
                  <a:srgbClr val="0000C0"/>
                </a:solidFill>
                <a:latin typeface="Consolas" panose="020B0609020204030204" pitchFamily="49" charset="0"/>
                <a:ea typeface="Calibri" panose="020F0502020204030204" pitchFamily="34" charset="0"/>
                <a:cs typeface="Times New Roman" panose="02020603050405020304" pitchFamily="18" charset="0"/>
              </a:rPr>
              <a:t>distanceFromSun</a:t>
            </a:r>
            <a:r>
              <a:rPr lang="en-US" sz="105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05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05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public</a:t>
            </a:r>
            <a:r>
              <a:rPr lang="en-US" sz="105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Planet(</a:t>
            </a:r>
            <a:r>
              <a:rPr lang="en-US" sz="105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double</a:t>
            </a:r>
            <a:r>
              <a:rPr lang="en-US" sz="105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050" dirty="0" err="1">
                <a:solidFill>
                  <a:srgbClr val="6A3E3E"/>
                </a:solidFill>
                <a:latin typeface="Consolas" panose="020B0609020204030204" pitchFamily="49" charset="0"/>
                <a:ea typeface="Calibri" panose="020F0502020204030204" pitchFamily="34" charset="0"/>
                <a:cs typeface="Times New Roman" panose="02020603050405020304" pitchFamily="18" charset="0"/>
              </a:rPr>
              <a:t>planetRadius</a:t>
            </a:r>
            <a:r>
              <a:rPr lang="en-US" sz="105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05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double</a:t>
            </a:r>
            <a:r>
              <a:rPr lang="en-US" sz="105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050" dirty="0" err="1">
                <a:solidFill>
                  <a:srgbClr val="6A3E3E"/>
                </a:solidFill>
                <a:latin typeface="Consolas" panose="020B0609020204030204" pitchFamily="49" charset="0"/>
                <a:ea typeface="Calibri" panose="020F0502020204030204" pitchFamily="34" charset="0"/>
                <a:cs typeface="Times New Roman" panose="02020603050405020304" pitchFamily="18" charset="0"/>
              </a:rPr>
              <a:t>planetDistance</a:t>
            </a:r>
            <a:r>
              <a:rPr lang="en-US" sz="105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05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050" dirty="0">
                <a:solidFill>
                  <a:srgbClr val="0000C0"/>
                </a:solidFill>
                <a:latin typeface="Consolas" panose="020B0609020204030204" pitchFamily="49" charset="0"/>
                <a:ea typeface="Calibri" panose="020F0502020204030204" pitchFamily="34" charset="0"/>
                <a:cs typeface="Times New Roman" panose="02020603050405020304" pitchFamily="18" charset="0"/>
              </a:rPr>
              <a:t>radius</a:t>
            </a:r>
            <a:r>
              <a:rPr lang="en-US" sz="105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050" dirty="0" err="1">
                <a:solidFill>
                  <a:srgbClr val="6A3E3E"/>
                </a:solidFill>
                <a:latin typeface="Consolas" panose="020B0609020204030204" pitchFamily="49" charset="0"/>
                <a:ea typeface="Calibri" panose="020F0502020204030204" pitchFamily="34" charset="0"/>
                <a:cs typeface="Times New Roman" panose="02020603050405020304" pitchFamily="18" charset="0"/>
              </a:rPr>
              <a:t>planetRadius</a:t>
            </a:r>
            <a:r>
              <a:rPr lang="en-US" sz="105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05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050" dirty="0" err="1">
                <a:solidFill>
                  <a:srgbClr val="0000C0"/>
                </a:solidFill>
                <a:latin typeface="Consolas" panose="020B0609020204030204" pitchFamily="49" charset="0"/>
                <a:ea typeface="Calibri" panose="020F0502020204030204" pitchFamily="34" charset="0"/>
                <a:cs typeface="Times New Roman" panose="02020603050405020304" pitchFamily="18" charset="0"/>
              </a:rPr>
              <a:t>distanceFromSun</a:t>
            </a:r>
            <a:r>
              <a:rPr lang="en-US" sz="105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050" dirty="0" err="1">
                <a:solidFill>
                  <a:srgbClr val="6A3E3E"/>
                </a:solidFill>
                <a:latin typeface="Consolas" panose="020B0609020204030204" pitchFamily="49" charset="0"/>
                <a:ea typeface="Calibri" panose="020F0502020204030204" pitchFamily="34" charset="0"/>
                <a:cs typeface="Times New Roman" panose="02020603050405020304" pitchFamily="18" charset="0"/>
              </a:rPr>
              <a:t>planetDistance</a:t>
            </a:r>
            <a:r>
              <a:rPr lang="en-US" sz="105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05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05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05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05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public</a:t>
            </a:r>
            <a:r>
              <a:rPr lang="en-US" sz="105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05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void</a:t>
            </a:r>
            <a:r>
              <a:rPr lang="en-US" sz="105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05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setDistance</a:t>
            </a:r>
            <a:r>
              <a:rPr lang="en-US" sz="105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05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double</a:t>
            </a:r>
            <a:r>
              <a:rPr lang="en-US" sz="105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050" dirty="0" err="1">
                <a:solidFill>
                  <a:srgbClr val="6A3E3E"/>
                </a:solidFill>
                <a:latin typeface="Consolas" panose="020B0609020204030204" pitchFamily="49" charset="0"/>
                <a:ea typeface="Calibri" panose="020F0502020204030204" pitchFamily="34" charset="0"/>
                <a:cs typeface="Times New Roman" panose="02020603050405020304" pitchFamily="18" charset="0"/>
              </a:rPr>
              <a:t>planetDistance</a:t>
            </a:r>
            <a:r>
              <a:rPr lang="en-US" sz="105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05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050" dirty="0" err="1">
                <a:solidFill>
                  <a:srgbClr val="0000C0"/>
                </a:solidFill>
                <a:latin typeface="Consolas" panose="020B0609020204030204" pitchFamily="49" charset="0"/>
                <a:ea typeface="Calibri" panose="020F0502020204030204" pitchFamily="34" charset="0"/>
                <a:cs typeface="Times New Roman" panose="02020603050405020304" pitchFamily="18" charset="0"/>
              </a:rPr>
              <a:t>distanceFromSun</a:t>
            </a:r>
            <a:r>
              <a:rPr lang="en-US" sz="105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050" dirty="0" err="1">
                <a:solidFill>
                  <a:srgbClr val="6A3E3E"/>
                </a:solidFill>
                <a:latin typeface="Consolas" panose="020B0609020204030204" pitchFamily="49" charset="0"/>
                <a:ea typeface="Calibri" panose="020F0502020204030204" pitchFamily="34" charset="0"/>
                <a:cs typeface="Times New Roman" panose="02020603050405020304" pitchFamily="18" charset="0"/>
              </a:rPr>
              <a:t>planetDistance</a:t>
            </a:r>
            <a:r>
              <a:rPr lang="en-US" sz="105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05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05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05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05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public</a:t>
            </a:r>
            <a:r>
              <a:rPr lang="en-US" sz="105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05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double</a:t>
            </a:r>
            <a:r>
              <a:rPr lang="en-US" sz="105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volume() {</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05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05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return</a:t>
            </a:r>
            <a:r>
              <a:rPr lang="en-US" sz="105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(4.0/3.0) * </a:t>
            </a:r>
            <a:r>
              <a:rPr lang="en-US" sz="105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Math.</a:t>
            </a:r>
            <a:r>
              <a:rPr lang="en-US" sz="1050" b="1" i="1" dirty="0" err="1">
                <a:solidFill>
                  <a:srgbClr val="0000C0"/>
                </a:solidFill>
                <a:latin typeface="Consolas" panose="020B0609020204030204" pitchFamily="49" charset="0"/>
                <a:ea typeface="Calibri" panose="020F0502020204030204" pitchFamily="34" charset="0"/>
                <a:cs typeface="Times New Roman" panose="02020603050405020304" pitchFamily="18" charset="0"/>
              </a:rPr>
              <a:t>PI</a:t>
            </a:r>
            <a:r>
              <a:rPr lang="en-US" sz="105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05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Math.</a:t>
            </a:r>
            <a:r>
              <a:rPr lang="en-US" sz="1050" i="1"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pow</a:t>
            </a:r>
            <a:r>
              <a:rPr lang="en-US" sz="105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050" dirty="0">
                <a:solidFill>
                  <a:srgbClr val="0000C0"/>
                </a:solidFill>
                <a:latin typeface="Consolas" panose="020B0609020204030204" pitchFamily="49" charset="0"/>
                <a:ea typeface="Calibri" panose="020F0502020204030204" pitchFamily="34" charset="0"/>
                <a:cs typeface="Times New Roman" panose="02020603050405020304" pitchFamily="18" charset="0"/>
              </a:rPr>
              <a:t>radius</a:t>
            </a:r>
            <a:r>
              <a:rPr lang="en-US" sz="105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3);</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05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05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05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05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public</a:t>
            </a:r>
            <a:r>
              <a:rPr lang="en-US" sz="105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String </a:t>
            </a:r>
            <a:r>
              <a:rPr lang="en-US" sz="105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toString</a:t>
            </a:r>
            <a:r>
              <a:rPr lang="en-US" sz="105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05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String </a:t>
            </a:r>
            <a:r>
              <a:rPr lang="en-US" sz="1050" dirty="0">
                <a:solidFill>
                  <a:srgbClr val="6A3E3E"/>
                </a:solidFill>
                <a:latin typeface="Consolas" panose="020B0609020204030204" pitchFamily="49" charset="0"/>
                <a:ea typeface="Calibri" panose="020F0502020204030204" pitchFamily="34" charset="0"/>
                <a:cs typeface="Times New Roman" panose="02020603050405020304" pitchFamily="18" charset="0"/>
              </a:rPr>
              <a:t>output</a:t>
            </a:r>
            <a:r>
              <a:rPr lang="en-US" sz="105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05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String.</a:t>
            </a:r>
            <a:r>
              <a:rPr lang="en-US" sz="1050" i="1"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format</a:t>
            </a:r>
            <a:r>
              <a:rPr lang="en-US" sz="105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050" dirty="0">
                <a:solidFill>
                  <a:srgbClr val="2A00FF"/>
                </a:solidFill>
                <a:latin typeface="Consolas" panose="020B0609020204030204" pitchFamily="49" charset="0"/>
                <a:ea typeface="Calibri" panose="020F0502020204030204" pitchFamily="34" charset="0"/>
                <a:cs typeface="Times New Roman" panose="02020603050405020304" pitchFamily="18" charset="0"/>
              </a:rPr>
              <a:t>"Radius: %.0f km, "</a:t>
            </a:r>
            <a:r>
              <a:rPr lang="en-US" sz="105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050" dirty="0">
                <a:solidFill>
                  <a:srgbClr val="0000C0"/>
                </a:solidFill>
                <a:latin typeface="Consolas" panose="020B0609020204030204" pitchFamily="49" charset="0"/>
                <a:ea typeface="Calibri" panose="020F0502020204030204" pitchFamily="34" charset="0"/>
                <a:cs typeface="Times New Roman" panose="02020603050405020304" pitchFamily="18" charset="0"/>
              </a:rPr>
              <a:t>radius</a:t>
            </a:r>
            <a:r>
              <a:rPr lang="en-US" sz="105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05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050" dirty="0">
                <a:solidFill>
                  <a:srgbClr val="6A3E3E"/>
                </a:solidFill>
                <a:latin typeface="Consolas" panose="020B0609020204030204" pitchFamily="49" charset="0"/>
                <a:ea typeface="Calibri" panose="020F0502020204030204" pitchFamily="34" charset="0"/>
                <a:cs typeface="Times New Roman" panose="02020603050405020304" pitchFamily="18" charset="0"/>
              </a:rPr>
              <a:t>output</a:t>
            </a:r>
            <a:r>
              <a:rPr lang="en-US" sz="105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05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String.</a:t>
            </a:r>
            <a:r>
              <a:rPr lang="en-US" sz="1050" i="1"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format</a:t>
            </a:r>
            <a:r>
              <a:rPr lang="en-US" sz="105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050" dirty="0">
                <a:solidFill>
                  <a:srgbClr val="2A00FF"/>
                </a:solidFill>
                <a:latin typeface="Consolas" panose="020B0609020204030204" pitchFamily="49" charset="0"/>
                <a:ea typeface="Calibri" panose="020F0502020204030204" pitchFamily="34" charset="0"/>
                <a:cs typeface="Times New Roman" panose="02020603050405020304" pitchFamily="18" charset="0"/>
              </a:rPr>
              <a:t>"Distance From Sun: %.0f km, "</a:t>
            </a:r>
            <a:r>
              <a:rPr lang="en-US" sz="105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050" dirty="0" err="1">
                <a:solidFill>
                  <a:srgbClr val="0000C0"/>
                </a:solidFill>
                <a:latin typeface="Consolas" panose="020B0609020204030204" pitchFamily="49" charset="0"/>
                <a:ea typeface="Calibri" panose="020F0502020204030204" pitchFamily="34" charset="0"/>
                <a:cs typeface="Times New Roman" panose="02020603050405020304" pitchFamily="18" charset="0"/>
              </a:rPr>
              <a:t>distanceFromSun</a:t>
            </a:r>
            <a:r>
              <a:rPr lang="en-US" sz="105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05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050" dirty="0">
                <a:solidFill>
                  <a:srgbClr val="6A3E3E"/>
                </a:solidFill>
                <a:latin typeface="Consolas" panose="020B0609020204030204" pitchFamily="49" charset="0"/>
                <a:ea typeface="Calibri" panose="020F0502020204030204" pitchFamily="34" charset="0"/>
                <a:cs typeface="Times New Roman" panose="02020603050405020304" pitchFamily="18" charset="0"/>
              </a:rPr>
              <a:t>output</a:t>
            </a:r>
            <a:r>
              <a:rPr lang="en-US" sz="105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05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String.</a:t>
            </a:r>
            <a:r>
              <a:rPr lang="en-US" sz="1050" i="1"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format</a:t>
            </a:r>
            <a:r>
              <a:rPr lang="en-US" sz="105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050" dirty="0">
                <a:solidFill>
                  <a:srgbClr val="2A00FF"/>
                </a:solidFill>
                <a:latin typeface="Consolas" panose="020B0609020204030204" pitchFamily="49" charset="0"/>
                <a:ea typeface="Calibri" panose="020F0502020204030204" pitchFamily="34" charset="0"/>
                <a:cs typeface="Times New Roman" panose="02020603050405020304" pitchFamily="18" charset="0"/>
              </a:rPr>
              <a:t>"Approximate Volume: %.0f cubic km"</a:t>
            </a:r>
            <a:r>
              <a:rPr lang="en-US" sz="105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volume());</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05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05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return</a:t>
            </a:r>
            <a:r>
              <a:rPr lang="en-US" sz="105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050" dirty="0">
                <a:solidFill>
                  <a:srgbClr val="6A3E3E"/>
                </a:solidFill>
                <a:latin typeface="Consolas" panose="020B0609020204030204" pitchFamily="49" charset="0"/>
                <a:ea typeface="Calibri" panose="020F0502020204030204" pitchFamily="34" charset="0"/>
                <a:cs typeface="Times New Roman" panose="02020603050405020304" pitchFamily="18" charset="0"/>
              </a:rPr>
              <a:t>output</a:t>
            </a:r>
            <a:r>
              <a:rPr lang="en-US" sz="105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05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05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050"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2754312" y="5591455"/>
            <a:ext cx="4419600" cy="1467389"/>
          </a:xfrm>
          <a:prstGeom prst="rect">
            <a:avLst/>
          </a:prstGeom>
          <a:ln w="3175">
            <a:solidFill>
              <a:schemeClr val="tx1"/>
            </a:solidFill>
          </a:ln>
        </p:spPr>
        <p:txBody>
          <a:bodyPr wrap="square">
            <a:spAutoFit/>
          </a:bodyPr>
          <a:lstStyle/>
          <a:p>
            <a:pPr marL="0" marR="0">
              <a:lnSpc>
                <a:spcPct val="107000"/>
              </a:lnSpc>
              <a:spcBef>
                <a:spcPts val="0"/>
              </a:spcBef>
              <a:spcAft>
                <a:spcPts val="0"/>
              </a:spcAft>
            </a:pPr>
            <a:r>
              <a:rPr lang="en-US" sz="105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public</a:t>
            </a:r>
            <a:r>
              <a:rPr lang="en-US" sz="105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05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class</a:t>
            </a:r>
            <a:r>
              <a:rPr lang="en-US" sz="105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05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ClassExamples</a:t>
            </a:r>
            <a:r>
              <a:rPr lang="en-US" sz="105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05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05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public</a:t>
            </a:r>
            <a:r>
              <a:rPr lang="en-US" sz="105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05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static</a:t>
            </a:r>
            <a:r>
              <a:rPr lang="en-US" sz="105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05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void</a:t>
            </a:r>
            <a:r>
              <a:rPr lang="en-US" sz="105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main(String[] </a:t>
            </a:r>
            <a:r>
              <a:rPr lang="en-US" sz="1050" dirty="0" err="1">
                <a:solidFill>
                  <a:srgbClr val="6A3E3E"/>
                </a:solidFill>
                <a:latin typeface="Consolas" panose="020B0609020204030204" pitchFamily="49" charset="0"/>
                <a:ea typeface="Calibri" panose="020F0502020204030204" pitchFamily="34" charset="0"/>
                <a:cs typeface="Times New Roman" panose="02020603050405020304" pitchFamily="18" charset="0"/>
              </a:rPr>
              <a:t>args</a:t>
            </a:r>
            <a:r>
              <a:rPr lang="en-US" sz="105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05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Planet </a:t>
            </a:r>
            <a:r>
              <a:rPr lang="en-US" sz="1050" dirty="0">
                <a:solidFill>
                  <a:srgbClr val="6A3E3E"/>
                </a:solidFill>
                <a:latin typeface="Consolas" panose="020B0609020204030204" pitchFamily="49" charset="0"/>
                <a:ea typeface="Calibri" panose="020F0502020204030204" pitchFamily="34" charset="0"/>
                <a:cs typeface="Times New Roman" panose="02020603050405020304" pitchFamily="18" charset="0"/>
              </a:rPr>
              <a:t>earth</a:t>
            </a:r>
            <a:r>
              <a:rPr lang="en-US" sz="105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05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new</a:t>
            </a:r>
            <a:r>
              <a:rPr lang="en-US" sz="105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Planet(6371, 150000000);</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05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05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System.</a:t>
            </a:r>
            <a:r>
              <a:rPr lang="en-US" sz="1050" b="1" i="1" dirty="0" err="1">
                <a:solidFill>
                  <a:srgbClr val="0000C0"/>
                </a:solidFill>
                <a:latin typeface="Consolas" panose="020B0609020204030204" pitchFamily="49" charset="0"/>
                <a:ea typeface="Calibri" panose="020F0502020204030204" pitchFamily="34" charset="0"/>
                <a:cs typeface="Times New Roman" panose="02020603050405020304" pitchFamily="18" charset="0"/>
              </a:rPr>
              <a:t>out</a:t>
            </a:r>
            <a:r>
              <a:rPr lang="en-US" sz="105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.println</a:t>
            </a:r>
            <a:r>
              <a:rPr lang="en-US" sz="105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050" dirty="0">
                <a:solidFill>
                  <a:srgbClr val="6A3E3E"/>
                </a:solidFill>
                <a:latin typeface="Consolas" panose="020B0609020204030204" pitchFamily="49" charset="0"/>
                <a:ea typeface="Calibri" panose="020F0502020204030204" pitchFamily="34" charset="0"/>
                <a:cs typeface="Times New Roman" panose="02020603050405020304" pitchFamily="18" charset="0"/>
              </a:rPr>
              <a:t>earth</a:t>
            </a:r>
            <a:r>
              <a:rPr lang="en-US" sz="105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05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050" dirty="0" err="1">
                <a:solidFill>
                  <a:srgbClr val="6A3E3E"/>
                </a:solidFill>
                <a:latin typeface="Consolas" panose="020B0609020204030204" pitchFamily="49" charset="0"/>
                <a:ea typeface="Calibri" panose="020F0502020204030204" pitchFamily="34" charset="0"/>
                <a:cs typeface="Times New Roman" panose="02020603050405020304" pitchFamily="18" charset="0"/>
              </a:rPr>
              <a:t>earth</a:t>
            </a:r>
            <a:r>
              <a:rPr lang="en-US" sz="105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.setDistance</a:t>
            </a:r>
            <a:r>
              <a:rPr lang="en-US" sz="1050" dirty="0">
                <a:solidFill>
                  <a:srgbClr val="000000"/>
                </a:solidFill>
                <a:latin typeface="Consolas" panose="020B0609020204030204" pitchFamily="49" charset="0"/>
                <a:ea typeface="Calibri" panose="020F0502020204030204" pitchFamily="34" charset="0"/>
                <a:cs typeface="Times New Roman" panose="02020603050405020304" pitchFamily="18" charset="0"/>
              </a:rPr>
              <a:t>(149597871);</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05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05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System.</a:t>
            </a:r>
            <a:r>
              <a:rPr lang="en-US" sz="1050" b="1" i="1" dirty="0" err="1">
                <a:solidFill>
                  <a:srgbClr val="0000C0"/>
                </a:solidFill>
                <a:latin typeface="Consolas" panose="020B0609020204030204" pitchFamily="49" charset="0"/>
                <a:ea typeface="Calibri" panose="020F0502020204030204" pitchFamily="34" charset="0"/>
                <a:cs typeface="Times New Roman" panose="02020603050405020304" pitchFamily="18" charset="0"/>
              </a:rPr>
              <a:t>out</a:t>
            </a:r>
            <a:r>
              <a:rPr lang="en-US" sz="105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.println</a:t>
            </a:r>
            <a:r>
              <a:rPr lang="en-US" sz="105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050" dirty="0">
                <a:solidFill>
                  <a:srgbClr val="6A3E3E"/>
                </a:solidFill>
                <a:latin typeface="Consolas" panose="020B0609020204030204" pitchFamily="49" charset="0"/>
                <a:ea typeface="Calibri" panose="020F0502020204030204" pitchFamily="34" charset="0"/>
                <a:cs typeface="Times New Roman" panose="02020603050405020304" pitchFamily="18" charset="0"/>
              </a:rPr>
              <a:t>earth</a:t>
            </a:r>
            <a:r>
              <a:rPr lang="en-US" sz="105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05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05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050" dirty="0">
              <a:latin typeface="Calibri" panose="020F0502020204030204" pitchFamily="34" charset="0"/>
              <a:ea typeface="Calibri" panose="020F0502020204030204" pitchFamily="34" charset="0"/>
              <a:cs typeface="Times New Roman" panose="02020603050405020304" pitchFamily="18" charset="0"/>
            </a:endParaRPr>
          </a:p>
        </p:txBody>
      </p:sp>
      <p:sp>
        <p:nvSpPr>
          <p:cNvPr id="8" name="TextBox 7"/>
          <p:cNvSpPr txBox="1"/>
          <p:nvPr/>
        </p:nvSpPr>
        <p:spPr>
          <a:xfrm>
            <a:off x="2754312" y="5227637"/>
            <a:ext cx="2590774" cy="363818"/>
          </a:xfrm>
          <a:prstGeom prst="rect">
            <a:avLst/>
          </a:prstGeom>
          <a:noFill/>
        </p:spPr>
        <p:txBody>
          <a:bodyPr wrap="none" rtlCol="0">
            <a:spAutoFit/>
          </a:bodyPr>
          <a:lstStyle/>
          <a:p>
            <a:r>
              <a:rPr lang="en-US" sz="1800" dirty="0" smtClean="0">
                <a:latin typeface="Consolas" panose="020B0609020204030204" pitchFamily="49" charset="0"/>
                <a:cs typeface="Consolas" panose="020B0609020204030204" pitchFamily="49" charset="0"/>
              </a:rPr>
              <a:t>ClassExamples.java:</a:t>
            </a:r>
            <a:endParaRPr lang="en-US" sz="1800" dirty="0">
              <a:latin typeface="Consolas" panose="020B0609020204030204" pitchFamily="49" charset="0"/>
              <a:cs typeface="Consolas" panose="020B0609020204030204" pitchFamily="49" charset="0"/>
            </a:endParaRPr>
          </a:p>
        </p:txBody>
      </p:sp>
      <p:sp>
        <p:nvSpPr>
          <p:cNvPr id="9" name="TextBox 8"/>
          <p:cNvSpPr txBox="1"/>
          <p:nvPr/>
        </p:nvSpPr>
        <p:spPr>
          <a:xfrm>
            <a:off x="1687512" y="1341437"/>
            <a:ext cx="1704313" cy="363818"/>
          </a:xfrm>
          <a:prstGeom prst="rect">
            <a:avLst/>
          </a:prstGeom>
          <a:noFill/>
        </p:spPr>
        <p:txBody>
          <a:bodyPr wrap="none" rtlCol="0">
            <a:spAutoFit/>
          </a:bodyPr>
          <a:lstStyle/>
          <a:p>
            <a:r>
              <a:rPr lang="en-US" sz="1800" dirty="0" smtClean="0">
                <a:latin typeface="Consolas" panose="020B0609020204030204" pitchFamily="49" charset="0"/>
                <a:cs typeface="Consolas" panose="020B0609020204030204" pitchFamily="49" charset="0"/>
              </a:rPr>
              <a:t>Planet.java:</a:t>
            </a:r>
            <a:endParaRPr lang="en-US" sz="18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27552946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Wrap Up</a:t>
            </a:r>
            <a:endParaRPr lang="en-US" dirty="0"/>
          </a:p>
        </p:txBody>
      </p:sp>
      <p:sp>
        <p:nvSpPr>
          <p:cNvPr id="3" name="Content Placeholder 2"/>
          <p:cNvSpPr>
            <a:spLocks noGrp="1"/>
          </p:cNvSpPr>
          <p:nvPr>
            <p:ph idx="4294967295"/>
          </p:nvPr>
        </p:nvSpPr>
        <p:spPr>
          <a:xfrm>
            <a:off x="468312" y="1687512"/>
            <a:ext cx="9069387" cy="4987925"/>
          </a:xfrm>
          <a:prstGeom prst="rect">
            <a:avLst/>
          </a:prstGeom>
        </p:spPr>
        <p:txBody>
          <a:bodyPr/>
          <a:lstStyle/>
          <a:p>
            <a:r>
              <a:rPr lang="en-US" sz="2800" dirty="0" smtClean="0"/>
              <a:t>We've covered all of the basics of Java programming this semester</a:t>
            </a:r>
          </a:p>
          <a:p>
            <a:r>
              <a:rPr lang="en-US" sz="2800" dirty="0" smtClean="0"/>
              <a:t>If you are interested in more, Computer Science II covers multi-dimensional arrays, recursion, building graphical interfaces, and much more about classes and inheritance</a:t>
            </a:r>
          </a:p>
          <a:p>
            <a:r>
              <a:rPr lang="en-US" sz="2800" dirty="0" smtClean="0"/>
              <a:t>We've been using Java, but as you'll see in time most of the basics are the same in other languages and the concepts apply much more broadly than only to Java</a:t>
            </a:r>
            <a:endParaRPr lang="en-US" sz="2800" dirty="0"/>
          </a:p>
        </p:txBody>
      </p:sp>
    </p:spTree>
    <p:extLst>
      <p:ext uri="{BB962C8B-B14F-4D97-AF65-F5344CB8AC3E}">
        <p14:creationId xmlns:p14="http://schemas.microsoft.com/office/powerpoint/2010/main" val="16489261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Format</a:t>
            </a:r>
            <a:endParaRPr lang="en-US" dirty="0"/>
          </a:p>
        </p:txBody>
      </p:sp>
      <p:sp>
        <p:nvSpPr>
          <p:cNvPr id="3" name="Content Placeholder 2"/>
          <p:cNvSpPr>
            <a:spLocks noGrp="1"/>
          </p:cNvSpPr>
          <p:nvPr>
            <p:ph idx="4294967295"/>
          </p:nvPr>
        </p:nvSpPr>
        <p:spPr>
          <a:xfrm>
            <a:off x="503238" y="1722437"/>
            <a:ext cx="9069387" cy="4987925"/>
          </a:xfrm>
          <a:prstGeom prst="rect">
            <a:avLst/>
          </a:prstGeom>
        </p:spPr>
        <p:txBody>
          <a:bodyPr/>
          <a:lstStyle/>
          <a:p>
            <a:r>
              <a:rPr lang="en-US" dirty="0" smtClean="0"/>
              <a:t>Kinds of questions to expect:</a:t>
            </a:r>
          </a:p>
          <a:p>
            <a:pPr lvl="1"/>
            <a:r>
              <a:rPr lang="en-US" dirty="0" smtClean="0"/>
              <a:t>Explain a program or part of a program</a:t>
            </a:r>
          </a:p>
          <a:p>
            <a:pPr lvl="1"/>
            <a:r>
              <a:rPr lang="en-US" dirty="0" smtClean="0"/>
              <a:t>Translate between "normal" math expressions and their Java equivalents</a:t>
            </a:r>
          </a:p>
          <a:p>
            <a:pPr lvl="1"/>
            <a:r>
              <a:rPr lang="en-US" dirty="0" smtClean="0"/>
              <a:t>Write your own code</a:t>
            </a:r>
          </a:p>
          <a:p>
            <a:pPr lvl="1"/>
            <a:r>
              <a:rPr lang="en-US" dirty="0" smtClean="0"/>
              <a:t>Fix incorrect code / find bugs in code</a:t>
            </a:r>
          </a:p>
          <a:p>
            <a:pPr lvl="1"/>
            <a:r>
              <a:rPr lang="en-US" dirty="0" smtClean="0"/>
              <a:t>Fill in the blank (in a program)</a:t>
            </a:r>
          </a:p>
          <a:p>
            <a:pPr lvl="1"/>
            <a:r>
              <a:rPr lang="en-US" dirty="0" smtClean="0"/>
              <a:t>Short answer</a:t>
            </a:r>
          </a:p>
          <a:p>
            <a:pPr lvl="1"/>
            <a:endParaRPr lang="en-US" dirty="0" smtClean="0"/>
          </a:p>
          <a:p>
            <a:pPr lvl="1"/>
            <a:endParaRPr lang="en-US" dirty="0"/>
          </a:p>
        </p:txBody>
      </p:sp>
    </p:spTree>
    <p:extLst>
      <p:ext uri="{BB962C8B-B14F-4D97-AF65-F5344CB8AC3E}">
        <p14:creationId xmlns:p14="http://schemas.microsoft.com/office/powerpoint/2010/main" val="10018485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a:t>
            </a:r>
            <a:endParaRPr lang="en-US" dirty="0"/>
          </a:p>
        </p:txBody>
      </p:sp>
      <p:sp>
        <p:nvSpPr>
          <p:cNvPr id="3" name="Content Placeholder 2"/>
          <p:cNvSpPr>
            <a:spLocks noGrp="1"/>
          </p:cNvSpPr>
          <p:nvPr>
            <p:ph idx="4294967295"/>
          </p:nvPr>
        </p:nvSpPr>
        <p:spPr>
          <a:xfrm>
            <a:off x="392112" y="1570037"/>
            <a:ext cx="9577387" cy="4987925"/>
          </a:xfrm>
          <a:prstGeom prst="rect">
            <a:avLst/>
          </a:prstGeom>
        </p:spPr>
        <p:txBody>
          <a:bodyPr/>
          <a:lstStyle/>
          <a:p>
            <a:pPr>
              <a:lnSpc>
                <a:spcPct val="110000"/>
              </a:lnSpc>
            </a:pPr>
            <a:r>
              <a:rPr lang="en-US" sz="2800" dirty="0" smtClean="0"/>
              <a:t>Everything we've covered all semester, including:</a:t>
            </a:r>
          </a:p>
          <a:p>
            <a:pPr lvl="1">
              <a:lnSpc>
                <a:spcPct val="110000"/>
              </a:lnSpc>
            </a:pPr>
            <a:r>
              <a:rPr lang="en-US" sz="2400" dirty="0" smtClean="0"/>
              <a:t>Input and output</a:t>
            </a:r>
          </a:p>
          <a:p>
            <a:pPr lvl="1"/>
            <a:r>
              <a:rPr lang="en-US" sz="2400" dirty="0"/>
              <a:t>Mathematical expressions (order of operations, integer division, </a:t>
            </a:r>
            <a:r>
              <a:rPr lang="en-US" sz="2400" dirty="0" err="1"/>
              <a:t>etc</a:t>
            </a:r>
            <a:r>
              <a:rPr lang="en-US" sz="2400" dirty="0"/>
              <a:t>)</a:t>
            </a:r>
          </a:p>
          <a:p>
            <a:pPr lvl="1"/>
            <a:r>
              <a:rPr lang="en-US" sz="2400" b="1" dirty="0">
                <a:solidFill>
                  <a:srgbClr val="7F0055"/>
                </a:solidFill>
                <a:latin typeface="Consolas" panose="020B0609020204030204" pitchFamily="49" charset="0"/>
                <a:ea typeface="Calibri" panose="020F0502020204030204" pitchFamily="34" charset="0"/>
              </a:rPr>
              <a:t>if</a:t>
            </a:r>
            <a:r>
              <a:rPr lang="en-US" sz="2400" dirty="0"/>
              <a:t>-</a:t>
            </a:r>
            <a:r>
              <a:rPr lang="en-US" sz="2400" b="1" dirty="0">
                <a:solidFill>
                  <a:srgbClr val="7F0055"/>
                </a:solidFill>
                <a:latin typeface="Consolas" panose="020B0609020204030204" pitchFamily="49" charset="0"/>
                <a:ea typeface="Calibri" panose="020F0502020204030204" pitchFamily="34" charset="0"/>
              </a:rPr>
              <a:t>else</a:t>
            </a:r>
            <a:r>
              <a:rPr lang="en-US" sz="2400" dirty="0"/>
              <a:t> statements</a:t>
            </a:r>
          </a:p>
          <a:p>
            <a:pPr lvl="1"/>
            <a:r>
              <a:rPr lang="en-US" sz="2400" b="1" dirty="0" smtClean="0">
                <a:solidFill>
                  <a:srgbClr val="7F0055"/>
                </a:solidFill>
                <a:latin typeface="Consolas" panose="020B0609020204030204" pitchFamily="49" charset="0"/>
                <a:ea typeface="Calibri" panose="020F0502020204030204" pitchFamily="34" charset="0"/>
              </a:rPr>
              <a:t>while</a:t>
            </a:r>
            <a:r>
              <a:rPr lang="en-US" sz="2400" dirty="0" smtClean="0"/>
              <a:t>, </a:t>
            </a:r>
            <a:r>
              <a:rPr lang="en-US" sz="2400" b="1" dirty="0" smtClean="0">
                <a:solidFill>
                  <a:srgbClr val="7F0055"/>
                </a:solidFill>
                <a:latin typeface="Consolas" panose="020B0609020204030204" pitchFamily="49" charset="0"/>
                <a:ea typeface="Calibri" panose="020F0502020204030204" pitchFamily="34" charset="0"/>
              </a:rPr>
              <a:t>do</a:t>
            </a:r>
            <a:r>
              <a:rPr lang="en-US" sz="2400" dirty="0" smtClean="0"/>
              <a:t>-</a:t>
            </a:r>
            <a:r>
              <a:rPr lang="en-US" sz="2400" b="1" dirty="0" smtClean="0">
                <a:solidFill>
                  <a:srgbClr val="7F0055"/>
                </a:solidFill>
                <a:latin typeface="Consolas" panose="020B0609020204030204" pitchFamily="49" charset="0"/>
              </a:rPr>
              <a:t>while</a:t>
            </a:r>
            <a:r>
              <a:rPr lang="en-US" sz="2400" dirty="0" smtClean="0"/>
              <a:t>, and </a:t>
            </a:r>
            <a:r>
              <a:rPr lang="en-US" sz="2400" b="1" dirty="0">
                <a:solidFill>
                  <a:srgbClr val="7F0055"/>
                </a:solidFill>
                <a:latin typeface="Consolas" panose="020B0609020204030204" pitchFamily="49" charset="0"/>
              </a:rPr>
              <a:t>for</a:t>
            </a:r>
            <a:r>
              <a:rPr lang="en-US" sz="2400" dirty="0">
                <a:solidFill>
                  <a:srgbClr val="0000FF"/>
                </a:solidFill>
              </a:rPr>
              <a:t> </a:t>
            </a:r>
            <a:r>
              <a:rPr lang="en-US" sz="2400" dirty="0" smtClean="0"/>
              <a:t>loops</a:t>
            </a:r>
            <a:endParaRPr lang="en-US" sz="2400" dirty="0"/>
          </a:p>
          <a:p>
            <a:pPr lvl="1"/>
            <a:r>
              <a:rPr lang="en-US" sz="2400" dirty="0" smtClean="0"/>
              <a:t>Methods</a:t>
            </a:r>
            <a:endParaRPr lang="en-US" sz="2400" dirty="0"/>
          </a:p>
          <a:p>
            <a:pPr lvl="1"/>
            <a:r>
              <a:rPr lang="en-US" sz="2400" dirty="0"/>
              <a:t>Arrays</a:t>
            </a:r>
          </a:p>
          <a:p>
            <a:pPr lvl="1">
              <a:lnSpc>
                <a:spcPct val="110000"/>
              </a:lnSpc>
            </a:pPr>
            <a:r>
              <a:rPr lang="en-US" sz="2400" dirty="0" smtClean="0"/>
              <a:t>File I/O and exceptions</a:t>
            </a:r>
          </a:p>
          <a:p>
            <a:pPr lvl="1">
              <a:lnSpc>
                <a:spcPct val="110000"/>
              </a:lnSpc>
            </a:pPr>
            <a:r>
              <a:rPr lang="en-US" sz="2400" dirty="0" smtClean="0"/>
              <a:t>Classes</a:t>
            </a:r>
          </a:p>
        </p:txBody>
      </p:sp>
    </p:spTree>
    <p:extLst>
      <p:ext uri="{BB962C8B-B14F-4D97-AF65-F5344CB8AC3E}">
        <p14:creationId xmlns:p14="http://schemas.microsoft.com/office/powerpoint/2010/main" val="17496827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4294967295"/>
          </p:nvPr>
        </p:nvSpPr>
        <p:spPr>
          <a:xfrm>
            <a:off x="503238" y="1768475"/>
            <a:ext cx="9069387" cy="4987925"/>
          </a:xfrm>
          <a:prstGeom prst="rect">
            <a:avLst/>
          </a:prstGeom>
        </p:spPr>
        <p:txBody>
          <a:bodyPr/>
          <a:lstStyle/>
          <a:p>
            <a:r>
              <a:rPr lang="en-US" dirty="0" smtClean="0"/>
              <a:t>The following slides contain exercises that will help you prepare for the exam</a:t>
            </a:r>
          </a:p>
          <a:p>
            <a:r>
              <a:rPr lang="en-US" dirty="0" smtClean="0"/>
              <a:t>These exercises are all about writing code to help remind you of the things we've done so far this semester</a:t>
            </a:r>
          </a:p>
          <a:p>
            <a:r>
              <a:rPr lang="en-US" dirty="0" smtClean="0"/>
              <a:t>Refer back to the exam 1 and 2 review slides (and your actual exams) if you need a reminder of the style of questions</a:t>
            </a:r>
          </a:p>
          <a:p>
            <a:endParaRPr lang="en-US" dirty="0"/>
          </a:p>
        </p:txBody>
      </p:sp>
      <p:sp>
        <p:nvSpPr>
          <p:cNvPr id="3" name="Title 2"/>
          <p:cNvSpPr>
            <a:spLocks noGrp="1"/>
          </p:cNvSpPr>
          <p:nvPr>
            <p:ph type="title"/>
          </p:nvPr>
        </p:nvSpPr>
        <p:spPr/>
        <p:txBody>
          <a:bodyPr/>
          <a:lstStyle/>
          <a:p>
            <a:r>
              <a:rPr lang="en-US" dirty="0" smtClean="0"/>
              <a:t>Review Exercises</a:t>
            </a:r>
            <a:endParaRPr lang="en-US" dirty="0"/>
          </a:p>
        </p:txBody>
      </p:sp>
    </p:spTree>
    <p:extLst>
      <p:ext uri="{BB962C8B-B14F-4D97-AF65-F5344CB8AC3E}">
        <p14:creationId xmlns:p14="http://schemas.microsoft.com/office/powerpoint/2010/main" val="38287935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sp>
        <p:nvSpPr>
          <p:cNvPr id="3" name="Content Placeholder 2"/>
          <p:cNvSpPr>
            <a:spLocks noGrp="1"/>
          </p:cNvSpPr>
          <p:nvPr>
            <p:ph idx="4294967295"/>
          </p:nvPr>
        </p:nvSpPr>
        <p:spPr>
          <a:xfrm>
            <a:off x="503238" y="1646237"/>
            <a:ext cx="9069387" cy="4987925"/>
          </a:xfrm>
          <a:prstGeom prst="rect">
            <a:avLst/>
          </a:prstGeom>
        </p:spPr>
        <p:txBody>
          <a:bodyPr/>
          <a:lstStyle/>
          <a:p>
            <a:r>
              <a:rPr lang="en-US" dirty="0" smtClean="0"/>
              <a:t>Write a program that computes the total cost of buying Cheetos in bulk.  The user enters the number of bags purchased, and the program computes and outputs the total cost using these rules:</a:t>
            </a:r>
          </a:p>
          <a:p>
            <a:pPr lvl="1"/>
            <a:r>
              <a:rPr lang="en-US" dirty="0" smtClean="0"/>
              <a:t>Less than 10 bags purchased, cost is $2/bag</a:t>
            </a:r>
          </a:p>
          <a:p>
            <a:pPr lvl="1"/>
            <a:r>
              <a:rPr lang="en-US" dirty="0" smtClean="0"/>
              <a:t>Between 10 and 20 bags (inclusive), cost is $1.50/bag</a:t>
            </a:r>
          </a:p>
          <a:p>
            <a:pPr lvl="1"/>
            <a:r>
              <a:rPr lang="en-US" dirty="0" smtClean="0"/>
              <a:t>More than 20 bags, cost is $1.25/bag</a:t>
            </a:r>
            <a:endParaRPr lang="en-US" dirty="0"/>
          </a:p>
        </p:txBody>
      </p:sp>
    </p:spTree>
    <p:extLst>
      <p:ext uri="{BB962C8B-B14F-4D97-AF65-F5344CB8AC3E}">
        <p14:creationId xmlns:p14="http://schemas.microsoft.com/office/powerpoint/2010/main" val="8687372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Answer</a:t>
            </a:r>
            <a:endParaRPr lang="en-US" dirty="0"/>
          </a:p>
        </p:txBody>
      </p:sp>
      <p:sp>
        <p:nvSpPr>
          <p:cNvPr id="3" name="Rectangle 2"/>
          <p:cNvSpPr/>
          <p:nvPr/>
        </p:nvSpPr>
        <p:spPr>
          <a:xfrm>
            <a:off x="2066131" y="1417637"/>
            <a:ext cx="6100762" cy="5773825"/>
          </a:xfrm>
          <a:prstGeom prst="rect">
            <a:avLst/>
          </a:prstGeom>
        </p:spPr>
        <p:txBody>
          <a:bodyPr wrap="square">
            <a:spAutoFit/>
          </a:bodyPr>
          <a:lstStyle/>
          <a:p>
            <a:pPr marL="0" marR="0">
              <a:lnSpc>
                <a:spcPct val="107000"/>
              </a:lnSpc>
              <a:spcBef>
                <a:spcPts val="0"/>
              </a:spcBef>
              <a:spcAft>
                <a:spcPts val="0"/>
              </a:spcAft>
            </a:pPr>
            <a:r>
              <a:rPr lang="en-US" sz="12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import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java.util.InputMismatchException</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2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import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java.util.Scanner</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2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public</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class</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ClassExamples</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public</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static</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void</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main(String[] </a:t>
            </a:r>
            <a:r>
              <a:rPr lang="en-US" sz="1200" dirty="0" err="1">
                <a:solidFill>
                  <a:srgbClr val="6A3E3E"/>
                </a:solidFill>
                <a:latin typeface="Consolas" panose="020B0609020204030204" pitchFamily="49" charset="0"/>
                <a:ea typeface="Calibri" panose="020F0502020204030204" pitchFamily="34" charset="0"/>
                <a:cs typeface="Times New Roman" panose="02020603050405020304" pitchFamily="18" charset="0"/>
              </a:rPr>
              <a:t>args</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646464"/>
                </a:solidFill>
                <a:latin typeface="Consolas" panose="020B0609020204030204" pitchFamily="49" charset="0"/>
                <a:ea typeface="Calibri" panose="020F0502020204030204" pitchFamily="34" charset="0"/>
                <a:cs typeface="Times New Roman" panose="02020603050405020304" pitchFamily="18" charset="0"/>
              </a:rPr>
              <a:t>@</a:t>
            </a:r>
            <a:r>
              <a:rPr lang="en-US" sz="1200" dirty="0" err="1">
                <a:solidFill>
                  <a:srgbClr val="646464"/>
                </a:solidFill>
                <a:latin typeface="Consolas" panose="020B0609020204030204" pitchFamily="49" charset="0"/>
                <a:ea typeface="Calibri" panose="020F0502020204030204" pitchFamily="34" charset="0"/>
                <a:cs typeface="Times New Roman" panose="02020603050405020304" pitchFamily="18" charset="0"/>
              </a:rPr>
              <a:t>SuppressWarnings</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200" dirty="0">
                <a:solidFill>
                  <a:srgbClr val="2A00FF"/>
                </a:solidFill>
                <a:latin typeface="Consolas" panose="020B0609020204030204" pitchFamily="49" charset="0"/>
                <a:ea typeface="Calibri" panose="020F0502020204030204" pitchFamily="34" charset="0"/>
                <a:cs typeface="Times New Roman" panose="02020603050405020304" pitchFamily="18" charset="0"/>
              </a:rPr>
              <a:t>"resource"</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Scanner </a:t>
            </a:r>
            <a:r>
              <a:rPr lang="en-US" sz="1200" dirty="0" err="1">
                <a:solidFill>
                  <a:srgbClr val="6A3E3E"/>
                </a:solidFill>
                <a:latin typeface="Consolas" panose="020B0609020204030204" pitchFamily="49" charset="0"/>
                <a:ea typeface="Calibri" panose="020F0502020204030204" pitchFamily="34" charset="0"/>
                <a:cs typeface="Times New Roman" panose="02020603050405020304" pitchFamily="18" charset="0"/>
              </a:rPr>
              <a:t>keyboardInput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2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new</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Scanner(System.</a:t>
            </a:r>
            <a:r>
              <a:rPr lang="en-US" sz="1200" b="1" i="1" dirty="0">
                <a:solidFill>
                  <a:srgbClr val="0000C0"/>
                </a:solidFill>
                <a:latin typeface="Consolas" panose="020B0609020204030204" pitchFamily="49" charset="0"/>
                <a:ea typeface="Calibri" panose="020F0502020204030204" pitchFamily="34" charset="0"/>
                <a:cs typeface="Times New Roman" panose="02020603050405020304" pitchFamily="18" charset="0"/>
              </a:rPr>
              <a:t>in</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b="1" dirty="0" err="1">
                <a:solidFill>
                  <a:srgbClr val="7F0055"/>
                </a:solidFill>
                <a:latin typeface="Consolas" panose="020B0609020204030204" pitchFamily="49" charset="0"/>
                <a:ea typeface="Calibri" panose="020F0502020204030204" pitchFamily="34" charset="0"/>
                <a:cs typeface="Times New Roman" panose="02020603050405020304" pitchFamily="18" charset="0"/>
              </a:rPr>
              <a:t>int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6A3E3E"/>
                </a:solidFill>
                <a:latin typeface="Consolas" panose="020B0609020204030204" pitchFamily="49" charset="0"/>
                <a:ea typeface="Calibri" panose="020F0502020204030204" pitchFamily="34" charset="0"/>
                <a:cs typeface="Times New Roman" panose="02020603050405020304" pitchFamily="18" charset="0"/>
              </a:rPr>
              <a:t>numItems</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0;</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System.</a:t>
            </a:r>
            <a:r>
              <a:rPr lang="en-US" sz="1200" b="1" i="1" dirty="0" err="1">
                <a:solidFill>
                  <a:srgbClr val="0000C0"/>
                </a:solidFill>
                <a:latin typeface="Consolas" panose="020B0609020204030204" pitchFamily="49" charset="0"/>
                <a:ea typeface="Calibri" panose="020F0502020204030204" pitchFamily="34" charset="0"/>
                <a:cs typeface="Times New Roman" panose="02020603050405020304" pitchFamily="18" charset="0"/>
              </a:rPr>
              <a:t>out</a:t>
            </a:r>
            <a:r>
              <a:rPr lang="en-US" sz="12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.print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200" dirty="0">
                <a:solidFill>
                  <a:srgbClr val="2A00FF"/>
                </a:solidFill>
                <a:latin typeface="Consolas" panose="020B0609020204030204" pitchFamily="49" charset="0"/>
                <a:ea typeface="Calibri" panose="020F0502020204030204" pitchFamily="34" charset="0"/>
                <a:cs typeface="Times New Roman" panose="02020603050405020304" pitchFamily="18" charset="0"/>
              </a:rPr>
              <a:t>"Enter the number of bags purchased: "</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try</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6A3E3E"/>
                </a:solidFill>
                <a:latin typeface="Consolas" panose="020B0609020204030204" pitchFamily="49" charset="0"/>
                <a:ea typeface="Calibri" panose="020F0502020204030204" pitchFamily="34" charset="0"/>
                <a:cs typeface="Times New Roman" panose="02020603050405020304" pitchFamily="18" charset="0"/>
              </a:rPr>
              <a:t>numItems</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200" dirty="0" err="1">
                <a:solidFill>
                  <a:srgbClr val="6A3E3E"/>
                </a:solidFill>
                <a:latin typeface="Consolas" panose="020B0609020204030204" pitchFamily="49" charset="0"/>
                <a:ea typeface="Calibri" panose="020F0502020204030204" pitchFamily="34" charset="0"/>
                <a:cs typeface="Times New Roman" panose="02020603050405020304" pitchFamily="18" charset="0"/>
              </a:rPr>
              <a:t>keyboardInput</a:t>
            </a:r>
            <a:r>
              <a:rPr lang="en-US" sz="12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.nextInt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2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catch</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InputMismatchException</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6A3E3E"/>
                </a:solidFill>
                <a:latin typeface="Consolas" panose="020B0609020204030204" pitchFamily="49" charset="0"/>
                <a:ea typeface="Calibri" panose="020F0502020204030204" pitchFamily="34" charset="0"/>
                <a:cs typeface="Times New Roman" panose="02020603050405020304" pitchFamily="18" charset="0"/>
              </a:rPr>
              <a:t>ex</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System.</a:t>
            </a:r>
            <a:r>
              <a:rPr lang="en-US" sz="1200" b="1" i="1" dirty="0" err="1">
                <a:solidFill>
                  <a:srgbClr val="0000C0"/>
                </a:solidFill>
                <a:latin typeface="Consolas" panose="020B0609020204030204" pitchFamily="49" charset="0"/>
                <a:ea typeface="Calibri" panose="020F0502020204030204" pitchFamily="34" charset="0"/>
                <a:cs typeface="Times New Roman" panose="02020603050405020304" pitchFamily="18" charset="0"/>
              </a:rPr>
              <a:t>out</a:t>
            </a:r>
            <a:r>
              <a:rPr lang="en-US" sz="12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.println</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200" dirty="0">
                <a:solidFill>
                  <a:srgbClr val="2A00FF"/>
                </a:solidFill>
                <a:latin typeface="Consolas" panose="020B0609020204030204" pitchFamily="49" charset="0"/>
                <a:ea typeface="Calibri" panose="020F0502020204030204" pitchFamily="34" charset="0"/>
                <a:cs typeface="Times New Roman" panose="02020603050405020304" pitchFamily="18" charset="0"/>
              </a:rPr>
              <a:t>"Invalid input!"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System.</a:t>
            </a:r>
            <a:r>
              <a:rPr lang="en-US" sz="1200" i="1"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exit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(0);</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double</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6A3E3E"/>
                </a:solidFill>
                <a:latin typeface="Consolas" panose="020B0609020204030204" pitchFamily="49" charset="0"/>
                <a:ea typeface="Calibri" panose="020F0502020204030204" pitchFamily="34" charset="0"/>
                <a:cs typeface="Times New Roman" panose="02020603050405020304" pitchFamily="18" charset="0"/>
              </a:rPr>
              <a:t>cost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if</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6A3E3E"/>
                </a:solidFill>
                <a:latin typeface="Consolas" panose="020B0609020204030204" pitchFamily="49" charset="0"/>
                <a:ea typeface="Calibri" panose="020F0502020204030204" pitchFamily="34" charset="0"/>
                <a:cs typeface="Times New Roman" panose="02020603050405020304" pitchFamily="18" charset="0"/>
              </a:rPr>
              <a:t>numItems</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&lt; 10)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6A3E3E"/>
                </a:solidFill>
                <a:latin typeface="Consolas" panose="020B0609020204030204" pitchFamily="49" charset="0"/>
                <a:ea typeface="Calibri" panose="020F0502020204030204" pitchFamily="34" charset="0"/>
                <a:cs typeface="Times New Roman" panose="02020603050405020304" pitchFamily="18" charset="0"/>
              </a:rPr>
              <a:t>cost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200" dirty="0" err="1">
                <a:solidFill>
                  <a:srgbClr val="6A3E3E"/>
                </a:solidFill>
                <a:latin typeface="Consolas" panose="020B0609020204030204" pitchFamily="49" charset="0"/>
                <a:ea typeface="Calibri" panose="020F0502020204030204" pitchFamily="34" charset="0"/>
                <a:cs typeface="Times New Roman" panose="02020603050405020304" pitchFamily="18" charset="0"/>
              </a:rPr>
              <a:t>numItems</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2;</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2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else</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if</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6A3E3E"/>
                </a:solidFill>
                <a:latin typeface="Consolas" panose="020B0609020204030204" pitchFamily="49" charset="0"/>
                <a:ea typeface="Calibri" panose="020F0502020204030204" pitchFamily="34" charset="0"/>
                <a:cs typeface="Times New Roman" panose="02020603050405020304" pitchFamily="18" charset="0"/>
              </a:rPr>
              <a:t>numItems</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&lt;= 20)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6A3E3E"/>
                </a:solidFill>
                <a:latin typeface="Consolas" panose="020B0609020204030204" pitchFamily="49" charset="0"/>
                <a:ea typeface="Calibri" panose="020F0502020204030204" pitchFamily="34" charset="0"/>
                <a:cs typeface="Times New Roman" panose="02020603050405020304" pitchFamily="18" charset="0"/>
              </a:rPr>
              <a:t>cost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200" dirty="0" err="1">
                <a:solidFill>
                  <a:srgbClr val="6A3E3E"/>
                </a:solidFill>
                <a:latin typeface="Consolas" panose="020B0609020204030204" pitchFamily="49" charset="0"/>
                <a:ea typeface="Calibri" panose="020F0502020204030204" pitchFamily="34" charset="0"/>
                <a:cs typeface="Times New Roman" panose="02020603050405020304" pitchFamily="18" charset="0"/>
              </a:rPr>
              <a:t>numItems</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1.5;</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2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else</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6A3E3E"/>
                </a:solidFill>
                <a:latin typeface="Consolas" panose="020B0609020204030204" pitchFamily="49" charset="0"/>
                <a:ea typeface="Calibri" panose="020F0502020204030204" pitchFamily="34" charset="0"/>
                <a:cs typeface="Times New Roman" panose="02020603050405020304" pitchFamily="18" charset="0"/>
              </a:rPr>
              <a:t>cost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200" dirty="0" err="1">
                <a:solidFill>
                  <a:srgbClr val="6A3E3E"/>
                </a:solidFill>
                <a:latin typeface="Consolas" panose="020B0609020204030204" pitchFamily="49" charset="0"/>
                <a:ea typeface="Calibri" panose="020F0502020204030204" pitchFamily="34" charset="0"/>
                <a:cs typeface="Times New Roman" panose="02020603050405020304" pitchFamily="18" charset="0"/>
              </a:rPr>
              <a:t>numItems</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1.25;</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System.</a:t>
            </a:r>
            <a:r>
              <a:rPr lang="en-US" sz="1200" b="1" i="1" dirty="0" err="1">
                <a:solidFill>
                  <a:srgbClr val="0000C0"/>
                </a:solidFill>
                <a:latin typeface="Consolas" panose="020B0609020204030204" pitchFamily="49" charset="0"/>
                <a:ea typeface="Calibri" panose="020F0502020204030204" pitchFamily="34" charset="0"/>
                <a:cs typeface="Times New Roman" panose="02020603050405020304" pitchFamily="18" charset="0"/>
              </a:rPr>
              <a:t>out</a:t>
            </a:r>
            <a:r>
              <a:rPr lang="en-US" sz="12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.printf</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200" dirty="0">
                <a:solidFill>
                  <a:srgbClr val="2A00FF"/>
                </a:solidFill>
                <a:latin typeface="Consolas" panose="020B0609020204030204" pitchFamily="49" charset="0"/>
                <a:ea typeface="Calibri" panose="020F0502020204030204" pitchFamily="34" charset="0"/>
                <a:cs typeface="Times New Roman" panose="02020603050405020304" pitchFamily="18" charset="0"/>
              </a:rPr>
              <a:t>"Total cost: $%.2f%n"</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6A3E3E"/>
                </a:solidFill>
                <a:latin typeface="Consolas" panose="020B0609020204030204" pitchFamily="49" charset="0"/>
                <a:ea typeface="Calibri" panose="020F0502020204030204" pitchFamily="34" charset="0"/>
                <a:cs typeface="Times New Roman" panose="02020603050405020304" pitchFamily="18" charset="0"/>
              </a:rPr>
              <a:t>cost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1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540230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sp>
        <p:nvSpPr>
          <p:cNvPr id="3" name="Content Placeholder 2"/>
          <p:cNvSpPr>
            <a:spLocks noGrp="1"/>
          </p:cNvSpPr>
          <p:nvPr>
            <p:ph idx="4294967295"/>
          </p:nvPr>
        </p:nvSpPr>
        <p:spPr>
          <a:xfrm>
            <a:off x="503238" y="1611312"/>
            <a:ext cx="9069387" cy="4987925"/>
          </a:xfrm>
          <a:prstGeom prst="rect">
            <a:avLst/>
          </a:prstGeom>
        </p:spPr>
        <p:txBody>
          <a:bodyPr/>
          <a:lstStyle/>
          <a:p>
            <a:r>
              <a:rPr lang="en-US" dirty="0" smtClean="0"/>
              <a:t>Write a program that asks the user for exactly ten integers and then prints them out in the reverse order given.  Use an array to store the values so you can print them out after you have read in all ten.</a:t>
            </a:r>
          </a:p>
        </p:txBody>
      </p:sp>
    </p:spTree>
    <p:extLst>
      <p:ext uri="{BB962C8B-B14F-4D97-AF65-F5344CB8AC3E}">
        <p14:creationId xmlns:p14="http://schemas.microsoft.com/office/powerpoint/2010/main" val="241614025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Answer</a:t>
            </a:r>
            <a:endParaRPr lang="en-US" dirty="0"/>
          </a:p>
        </p:txBody>
      </p:sp>
      <p:sp>
        <p:nvSpPr>
          <p:cNvPr id="3" name="Rectangle 2"/>
          <p:cNvSpPr/>
          <p:nvPr/>
        </p:nvSpPr>
        <p:spPr>
          <a:xfrm>
            <a:off x="2036763" y="1570037"/>
            <a:ext cx="6938962" cy="5428024"/>
          </a:xfrm>
          <a:prstGeom prst="rect">
            <a:avLst/>
          </a:prstGeom>
        </p:spPr>
        <p:txBody>
          <a:bodyPr wrap="square">
            <a:spAutoFit/>
          </a:bodyPr>
          <a:lstStyle/>
          <a:p>
            <a:pPr marL="0" marR="0">
              <a:lnSpc>
                <a:spcPct val="107000"/>
              </a:lnSpc>
              <a:spcBef>
                <a:spcPts val="0"/>
              </a:spcBef>
              <a:spcAft>
                <a:spcPts val="0"/>
              </a:spcAft>
            </a:pPr>
            <a:r>
              <a:rPr lang="en-US" sz="12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import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java.util.InputMismatchException</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2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import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java.util.Scanner</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2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public</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class</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ClassExamples</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public</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static</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void</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main(String[] </a:t>
            </a:r>
            <a:r>
              <a:rPr lang="en-US" sz="1200" dirty="0" err="1">
                <a:solidFill>
                  <a:srgbClr val="6A3E3E"/>
                </a:solidFill>
                <a:latin typeface="Consolas" panose="020B0609020204030204" pitchFamily="49" charset="0"/>
                <a:ea typeface="Calibri" panose="020F0502020204030204" pitchFamily="34" charset="0"/>
                <a:cs typeface="Times New Roman" panose="02020603050405020304" pitchFamily="18" charset="0"/>
              </a:rPr>
              <a:t>args</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646464"/>
                </a:solidFill>
                <a:latin typeface="Consolas" panose="020B0609020204030204" pitchFamily="49" charset="0"/>
                <a:ea typeface="Calibri" panose="020F0502020204030204" pitchFamily="34" charset="0"/>
                <a:cs typeface="Times New Roman" panose="02020603050405020304" pitchFamily="18" charset="0"/>
              </a:rPr>
              <a:t>@</a:t>
            </a:r>
            <a:r>
              <a:rPr lang="en-US" sz="1200" dirty="0" err="1">
                <a:solidFill>
                  <a:srgbClr val="646464"/>
                </a:solidFill>
                <a:latin typeface="Consolas" panose="020B0609020204030204" pitchFamily="49" charset="0"/>
                <a:ea typeface="Calibri" panose="020F0502020204030204" pitchFamily="34" charset="0"/>
                <a:cs typeface="Times New Roman" panose="02020603050405020304" pitchFamily="18" charset="0"/>
              </a:rPr>
              <a:t>SuppressWarnings</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200" dirty="0">
                <a:solidFill>
                  <a:srgbClr val="2A00FF"/>
                </a:solidFill>
                <a:latin typeface="Consolas" panose="020B0609020204030204" pitchFamily="49" charset="0"/>
                <a:ea typeface="Calibri" panose="020F0502020204030204" pitchFamily="34" charset="0"/>
                <a:cs typeface="Times New Roman" panose="02020603050405020304" pitchFamily="18" charset="0"/>
              </a:rPr>
              <a:t>"resource"</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Scanner </a:t>
            </a:r>
            <a:r>
              <a:rPr lang="en-US" sz="1200" dirty="0" err="1">
                <a:solidFill>
                  <a:srgbClr val="6A3E3E"/>
                </a:solidFill>
                <a:latin typeface="Consolas" panose="020B0609020204030204" pitchFamily="49" charset="0"/>
                <a:ea typeface="Calibri" panose="020F0502020204030204" pitchFamily="34" charset="0"/>
                <a:cs typeface="Times New Roman" panose="02020603050405020304" pitchFamily="18" charset="0"/>
              </a:rPr>
              <a:t>keyboardInput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2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new</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Scanner(System.</a:t>
            </a:r>
            <a:r>
              <a:rPr lang="en-US" sz="1200" b="1" i="1" dirty="0">
                <a:solidFill>
                  <a:srgbClr val="0000C0"/>
                </a:solidFill>
                <a:latin typeface="Consolas" panose="020B0609020204030204" pitchFamily="49" charset="0"/>
                <a:ea typeface="Calibri" panose="020F0502020204030204" pitchFamily="34" charset="0"/>
                <a:cs typeface="Times New Roman" panose="02020603050405020304" pitchFamily="18" charset="0"/>
              </a:rPr>
              <a:t>in</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b="1" dirty="0" err="1">
                <a:solidFill>
                  <a:srgbClr val="7F0055"/>
                </a:solidFill>
                <a:latin typeface="Consolas" panose="020B0609020204030204" pitchFamily="49" charset="0"/>
                <a:ea typeface="Calibri" panose="020F0502020204030204" pitchFamily="34" charset="0"/>
                <a:cs typeface="Times New Roman" panose="02020603050405020304" pitchFamily="18" charset="0"/>
              </a:rPr>
              <a:t>int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6A3E3E"/>
                </a:solidFill>
                <a:latin typeface="Consolas" panose="020B0609020204030204" pitchFamily="49" charset="0"/>
                <a:ea typeface="Calibri" panose="020F0502020204030204" pitchFamily="34" charset="0"/>
                <a:cs typeface="Times New Roman" panose="02020603050405020304" pitchFamily="18" charset="0"/>
              </a:rPr>
              <a:t>inputVals</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2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new</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b="1" dirty="0" err="1">
                <a:solidFill>
                  <a:srgbClr val="7F0055"/>
                </a:solidFill>
                <a:latin typeface="Consolas" panose="020B0609020204030204" pitchFamily="49" charset="0"/>
                <a:ea typeface="Calibri" panose="020F0502020204030204" pitchFamily="34" charset="0"/>
                <a:cs typeface="Times New Roman" panose="02020603050405020304" pitchFamily="18" charset="0"/>
              </a:rPr>
              <a:t>int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[10];</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System.</a:t>
            </a:r>
            <a:r>
              <a:rPr lang="en-US" sz="1200" b="1" i="1" dirty="0" err="1">
                <a:solidFill>
                  <a:srgbClr val="0000C0"/>
                </a:solidFill>
                <a:latin typeface="Consolas" panose="020B0609020204030204" pitchFamily="49" charset="0"/>
                <a:ea typeface="Calibri" panose="020F0502020204030204" pitchFamily="34" charset="0"/>
                <a:cs typeface="Times New Roman" panose="02020603050405020304" pitchFamily="18" charset="0"/>
              </a:rPr>
              <a:t>out</a:t>
            </a:r>
            <a:r>
              <a:rPr lang="en-US" sz="12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.printf</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200" dirty="0">
                <a:solidFill>
                  <a:srgbClr val="2A00FF"/>
                </a:solidFill>
                <a:latin typeface="Consolas" panose="020B0609020204030204" pitchFamily="49" charset="0"/>
                <a:ea typeface="Calibri" panose="020F0502020204030204" pitchFamily="34" charset="0"/>
                <a:cs typeface="Times New Roman" panose="02020603050405020304" pitchFamily="18" charset="0"/>
              </a:rPr>
              <a:t>"Enter exactly %d integers: "</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6A3E3E"/>
                </a:solidFill>
                <a:latin typeface="Consolas" panose="020B0609020204030204" pitchFamily="49" charset="0"/>
                <a:ea typeface="Calibri" panose="020F0502020204030204" pitchFamily="34" charset="0"/>
                <a:cs typeface="Times New Roman" panose="02020603050405020304" pitchFamily="18" charset="0"/>
              </a:rPr>
              <a:t>inputVals</a:t>
            </a:r>
            <a:r>
              <a:rPr lang="en-US" sz="12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200" dirty="0" err="1">
                <a:solidFill>
                  <a:srgbClr val="0000C0"/>
                </a:solidFill>
                <a:latin typeface="Consolas" panose="020B0609020204030204" pitchFamily="49" charset="0"/>
                <a:ea typeface="Calibri" panose="020F0502020204030204" pitchFamily="34" charset="0"/>
                <a:cs typeface="Times New Roman" panose="02020603050405020304" pitchFamily="18" charset="0"/>
              </a:rPr>
              <a:t>length</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try</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for</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b="1" dirty="0" err="1">
                <a:solidFill>
                  <a:srgbClr val="7F0055"/>
                </a:solidFill>
                <a:latin typeface="Consolas" panose="020B0609020204030204" pitchFamily="49" charset="0"/>
                <a:ea typeface="Calibri" panose="020F0502020204030204" pitchFamily="34" charset="0"/>
                <a:cs typeface="Times New Roman" panose="02020603050405020304" pitchFamily="18" charset="0"/>
              </a:rPr>
              <a:t>int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6A3E3E"/>
                </a:solidFill>
                <a:latin typeface="Consolas" panose="020B0609020204030204" pitchFamily="49" charset="0"/>
                <a:ea typeface="Calibri" panose="020F0502020204030204" pitchFamily="34" charset="0"/>
                <a:cs typeface="Times New Roman" panose="02020603050405020304" pitchFamily="18" charset="0"/>
              </a:rPr>
              <a:t>i</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0; </a:t>
            </a:r>
            <a:r>
              <a:rPr lang="en-US" sz="1200" dirty="0" err="1">
                <a:solidFill>
                  <a:srgbClr val="6A3E3E"/>
                </a:solidFill>
                <a:latin typeface="Consolas" panose="020B0609020204030204" pitchFamily="49" charset="0"/>
                <a:ea typeface="Calibri" panose="020F0502020204030204" pitchFamily="34" charset="0"/>
                <a:cs typeface="Times New Roman" panose="02020603050405020304" pitchFamily="18" charset="0"/>
              </a:rPr>
              <a:t>i</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&lt; </a:t>
            </a:r>
            <a:r>
              <a:rPr lang="en-US" sz="1200" dirty="0" err="1">
                <a:solidFill>
                  <a:srgbClr val="6A3E3E"/>
                </a:solidFill>
                <a:latin typeface="Consolas" panose="020B0609020204030204" pitchFamily="49" charset="0"/>
                <a:ea typeface="Calibri" panose="020F0502020204030204" pitchFamily="34" charset="0"/>
                <a:cs typeface="Times New Roman" panose="02020603050405020304" pitchFamily="18" charset="0"/>
              </a:rPr>
              <a:t>inputVals</a:t>
            </a:r>
            <a:r>
              <a:rPr lang="en-US" sz="12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200" dirty="0" err="1">
                <a:solidFill>
                  <a:srgbClr val="0000C0"/>
                </a:solidFill>
                <a:latin typeface="Consolas" panose="020B0609020204030204" pitchFamily="49" charset="0"/>
                <a:ea typeface="Calibri" panose="020F0502020204030204" pitchFamily="34" charset="0"/>
                <a:cs typeface="Times New Roman" panose="02020603050405020304" pitchFamily="18" charset="0"/>
              </a:rPr>
              <a:t>length</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6A3E3E"/>
                </a:solidFill>
                <a:latin typeface="Consolas" panose="020B0609020204030204" pitchFamily="49" charset="0"/>
                <a:ea typeface="Calibri" panose="020F0502020204030204" pitchFamily="34" charset="0"/>
                <a:cs typeface="Times New Roman" panose="02020603050405020304" pitchFamily="18" charset="0"/>
              </a:rPr>
              <a:t>i</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6A3E3E"/>
                </a:solidFill>
                <a:latin typeface="Consolas" panose="020B0609020204030204" pitchFamily="49" charset="0"/>
                <a:ea typeface="Calibri" panose="020F0502020204030204" pitchFamily="34" charset="0"/>
                <a:cs typeface="Times New Roman" panose="02020603050405020304" pitchFamily="18" charset="0"/>
              </a:rPr>
              <a:t>inputVals</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200" dirty="0" err="1">
                <a:solidFill>
                  <a:srgbClr val="6A3E3E"/>
                </a:solidFill>
                <a:latin typeface="Consolas" panose="020B0609020204030204" pitchFamily="49" charset="0"/>
                <a:ea typeface="Calibri" panose="020F0502020204030204" pitchFamily="34" charset="0"/>
                <a:cs typeface="Times New Roman" panose="02020603050405020304" pitchFamily="18" charset="0"/>
              </a:rPr>
              <a:t>i</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200" dirty="0" err="1">
                <a:solidFill>
                  <a:srgbClr val="6A3E3E"/>
                </a:solidFill>
                <a:latin typeface="Consolas" panose="020B0609020204030204" pitchFamily="49" charset="0"/>
                <a:ea typeface="Calibri" panose="020F0502020204030204" pitchFamily="34" charset="0"/>
                <a:cs typeface="Times New Roman" panose="02020603050405020304" pitchFamily="18" charset="0"/>
              </a:rPr>
              <a:t>keyboardInput</a:t>
            </a:r>
            <a:r>
              <a:rPr lang="en-US" sz="12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.nextInt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2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catch</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InputMismatchException</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6A3E3E"/>
                </a:solidFill>
                <a:latin typeface="Consolas" panose="020B0609020204030204" pitchFamily="49" charset="0"/>
                <a:ea typeface="Calibri" panose="020F0502020204030204" pitchFamily="34" charset="0"/>
                <a:cs typeface="Times New Roman" panose="02020603050405020304" pitchFamily="18" charset="0"/>
              </a:rPr>
              <a:t>ex</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System.</a:t>
            </a:r>
            <a:r>
              <a:rPr lang="en-US" sz="1200" b="1" i="1" dirty="0" err="1">
                <a:solidFill>
                  <a:srgbClr val="0000C0"/>
                </a:solidFill>
                <a:latin typeface="Consolas" panose="020B0609020204030204" pitchFamily="49" charset="0"/>
                <a:ea typeface="Calibri" panose="020F0502020204030204" pitchFamily="34" charset="0"/>
                <a:cs typeface="Times New Roman" panose="02020603050405020304" pitchFamily="18" charset="0"/>
              </a:rPr>
              <a:t>out</a:t>
            </a:r>
            <a:r>
              <a:rPr lang="en-US" sz="12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.println</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200" dirty="0">
                <a:solidFill>
                  <a:srgbClr val="2A00FF"/>
                </a:solidFill>
                <a:latin typeface="Consolas" panose="020B0609020204030204" pitchFamily="49" charset="0"/>
                <a:ea typeface="Calibri" panose="020F0502020204030204" pitchFamily="34" charset="0"/>
                <a:cs typeface="Times New Roman" panose="02020603050405020304" pitchFamily="18" charset="0"/>
              </a:rPr>
              <a:t>"Invalid input!"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System.</a:t>
            </a:r>
            <a:r>
              <a:rPr lang="en-US" sz="1200" i="1"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exit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(0);</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System.</a:t>
            </a:r>
            <a:r>
              <a:rPr lang="en-US" sz="1200" b="1" i="1" dirty="0" err="1">
                <a:solidFill>
                  <a:srgbClr val="0000C0"/>
                </a:solidFill>
                <a:latin typeface="Consolas" panose="020B0609020204030204" pitchFamily="49" charset="0"/>
                <a:ea typeface="Calibri" panose="020F0502020204030204" pitchFamily="34" charset="0"/>
                <a:cs typeface="Times New Roman" panose="02020603050405020304" pitchFamily="18" charset="0"/>
              </a:rPr>
              <a:t>out</a:t>
            </a:r>
            <a:r>
              <a:rPr lang="en-US" sz="12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.print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200" dirty="0">
                <a:solidFill>
                  <a:srgbClr val="2A00FF"/>
                </a:solidFill>
                <a:latin typeface="Consolas" panose="020B0609020204030204" pitchFamily="49" charset="0"/>
                <a:ea typeface="Calibri" panose="020F0502020204030204" pitchFamily="34" charset="0"/>
                <a:cs typeface="Times New Roman" panose="02020603050405020304" pitchFamily="18" charset="0"/>
              </a:rPr>
              <a:t>"The integers in reverse order: "</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for</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b="1" dirty="0" err="1">
                <a:solidFill>
                  <a:srgbClr val="7F0055"/>
                </a:solidFill>
                <a:latin typeface="Consolas" panose="020B0609020204030204" pitchFamily="49" charset="0"/>
                <a:ea typeface="Calibri" panose="020F0502020204030204" pitchFamily="34" charset="0"/>
                <a:cs typeface="Times New Roman" panose="02020603050405020304" pitchFamily="18" charset="0"/>
              </a:rPr>
              <a:t>int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6A3E3E"/>
                </a:solidFill>
                <a:latin typeface="Consolas" panose="020B0609020204030204" pitchFamily="49" charset="0"/>
                <a:ea typeface="Calibri" panose="020F0502020204030204" pitchFamily="34" charset="0"/>
                <a:cs typeface="Times New Roman" panose="02020603050405020304" pitchFamily="18" charset="0"/>
              </a:rPr>
              <a:t>i</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200" dirty="0">
                <a:solidFill>
                  <a:srgbClr val="6A3E3E"/>
                </a:solidFill>
                <a:latin typeface="Consolas" panose="020B0609020204030204" pitchFamily="49" charset="0"/>
                <a:ea typeface="Calibri" panose="020F0502020204030204" pitchFamily="34" charset="0"/>
                <a:cs typeface="Times New Roman" panose="02020603050405020304" pitchFamily="18" charset="0"/>
              </a:rPr>
              <a:t>inputVals</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200" dirty="0">
                <a:solidFill>
                  <a:srgbClr val="0000C0"/>
                </a:solidFill>
                <a:latin typeface="Consolas" panose="020B0609020204030204" pitchFamily="49" charset="0"/>
                <a:ea typeface="Calibri" panose="020F0502020204030204" pitchFamily="34" charset="0"/>
                <a:cs typeface="Times New Roman" panose="02020603050405020304" pitchFamily="18" charset="0"/>
              </a:rPr>
              <a:t>length</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-1; </a:t>
            </a:r>
            <a:r>
              <a:rPr lang="en-US" sz="1200" dirty="0" err="1">
                <a:solidFill>
                  <a:srgbClr val="6A3E3E"/>
                </a:solidFill>
                <a:latin typeface="Consolas" panose="020B0609020204030204" pitchFamily="49" charset="0"/>
                <a:ea typeface="Calibri" panose="020F0502020204030204" pitchFamily="34" charset="0"/>
                <a:cs typeface="Times New Roman" panose="02020603050405020304" pitchFamily="18" charset="0"/>
              </a:rPr>
              <a:t>i</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&gt;= 0; </a:t>
            </a:r>
            <a:r>
              <a:rPr lang="en-US" sz="1200" dirty="0" err="1">
                <a:solidFill>
                  <a:srgbClr val="6A3E3E"/>
                </a:solidFill>
                <a:latin typeface="Consolas" panose="020B0609020204030204" pitchFamily="49" charset="0"/>
                <a:ea typeface="Calibri" panose="020F0502020204030204" pitchFamily="34" charset="0"/>
                <a:cs typeface="Times New Roman" panose="02020603050405020304" pitchFamily="18" charset="0"/>
              </a:rPr>
              <a:t>i</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System.</a:t>
            </a:r>
            <a:r>
              <a:rPr lang="en-US" sz="1200" b="1" i="1" dirty="0" err="1">
                <a:solidFill>
                  <a:srgbClr val="0000C0"/>
                </a:solidFill>
                <a:latin typeface="Consolas" panose="020B0609020204030204" pitchFamily="49" charset="0"/>
                <a:ea typeface="Calibri" panose="020F0502020204030204" pitchFamily="34" charset="0"/>
                <a:cs typeface="Times New Roman" panose="02020603050405020304" pitchFamily="18" charset="0"/>
              </a:rPr>
              <a:t>out</a:t>
            </a:r>
            <a:r>
              <a:rPr lang="en-US" sz="12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.print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200" dirty="0" err="1">
                <a:solidFill>
                  <a:srgbClr val="6A3E3E"/>
                </a:solidFill>
                <a:latin typeface="Consolas" panose="020B0609020204030204" pitchFamily="49" charset="0"/>
                <a:ea typeface="Calibri" panose="020F0502020204030204" pitchFamily="34" charset="0"/>
                <a:cs typeface="Times New Roman" panose="02020603050405020304" pitchFamily="18" charset="0"/>
              </a:rPr>
              <a:t>inputVals</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200" dirty="0" err="1">
                <a:solidFill>
                  <a:srgbClr val="6A3E3E"/>
                </a:solidFill>
                <a:latin typeface="Consolas" panose="020B0609020204030204" pitchFamily="49" charset="0"/>
                <a:ea typeface="Calibri" panose="020F0502020204030204" pitchFamily="34" charset="0"/>
                <a:cs typeface="Times New Roman" panose="02020603050405020304" pitchFamily="18" charset="0"/>
              </a:rPr>
              <a:t>i</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200" dirty="0">
                <a:solidFill>
                  <a:srgbClr val="2A00FF"/>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System.</a:t>
            </a:r>
            <a:r>
              <a:rPr lang="en-US" sz="1200" b="1" i="1" dirty="0" err="1">
                <a:solidFill>
                  <a:srgbClr val="0000C0"/>
                </a:solidFill>
                <a:latin typeface="Consolas" panose="020B0609020204030204" pitchFamily="49" charset="0"/>
                <a:ea typeface="Calibri" panose="020F0502020204030204" pitchFamily="34" charset="0"/>
                <a:cs typeface="Times New Roman" panose="02020603050405020304" pitchFamily="18" charset="0"/>
              </a:rPr>
              <a:t>out</a:t>
            </a:r>
            <a:r>
              <a:rPr lang="en-US" sz="12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.println</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2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1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62695134"/>
      </p:ext>
    </p:extLst>
  </p:cSld>
  <p:clrMapOvr>
    <a:masterClrMapping/>
  </p:clrMapOvr>
  <p:timing>
    <p:tnLst>
      <p:par>
        <p:cTn id="1" dur="indefinite" restart="never" nodeType="tmRoot"/>
      </p:par>
    </p:tnLst>
  </p:timing>
</p:sld>
</file>

<file path=ppt/theme/theme1.xml><?xml version="1.0" encoding="utf-8"?>
<a:theme xmlns:a="http://schemas.openxmlformats.org/drawingml/2006/main" name="comp128">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Comic Sans MS"/>
        <a:ea typeface="msmincho"/>
        <a:cs typeface="msmincho"/>
      </a:majorFont>
      <a:minorFont>
        <a:latin typeface="Comic Sans MS"/>
        <a:ea typeface="msmincho"/>
        <a:cs typeface="msmincho"/>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8000"/>
          </a:lnSpc>
          <a:spcBef>
            <a:spcPct val="0"/>
          </a:spcBef>
          <a:spcAft>
            <a:spcPct val="0"/>
          </a:spcAft>
          <a:buClr>
            <a:srgbClr val="000000"/>
          </a:buClr>
          <a:buSzPct val="100000"/>
          <a:buFont typeface="Times New Roman" pitchFamily="16" charset="0"/>
          <a:buNone/>
          <a:tabLst/>
          <a:defRPr kumimoji="0" lang="en-US" sz="2400" b="0" i="0" u="none" strike="noStrike" cap="none" normalizeH="0" baseline="0" smtClean="0">
            <a:ln>
              <a:noFill/>
            </a:ln>
            <a:effectLst/>
            <a:latin typeface="Bitstream Vera Serif" pitchFamily="16"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8000"/>
          </a:lnSpc>
          <a:spcBef>
            <a:spcPct val="0"/>
          </a:spcBef>
          <a:spcAft>
            <a:spcPct val="0"/>
          </a:spcAft>
          <a:buClr>
            <a:srgbClr val="000000"/>
          </a:buClr>
          <a:buSzPct val="100000"/>
          <a:buFont typeface="Times New Roman" pitchFamily="16" charset="0"/>
          <a:buNone/>
          <a:tabLst/>
          <a:defRPr kumimoji="0" lang="en-US" sz="2400" b="0" i="0" u="none" strike="noStrike" cap="none" normalizeH="0" baseline="0" smtClean="0">
            <a:ln>
              <a:noFill/>
            </a:ln>
            <a:effectLst/>
            <a:latin typeface="Bitstream Vera Serif" pitchFamily="16"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tion1" id="{012459FF-DE4A-4FE4-9155-2FFE1E53AE01}" vid="{AE1A2C68-3AE8-4636-B266-E43DAA38822E}"/>
    </a:ext>
  </a:extLst>
</a:theme>
</file>

<file path=ppt/theme/theme2.xml><?xml version="1.0" encoding="utf-8"?>
<a:theme xmlns:a="http://schemas.openxmlformats.org/drawingml/2006/main" name="comp128 titl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Comic Sans MS"/>
        <a:ea typeface="msmincho"/>
        <a:cs typeface="msmincho"/>
      </a:majorFont>
      <a:minorFont>
        <a:latin typeface="Comic Sans MS"/>
        <a:ea typeface="msmincho"/>
        <a:cs typeface="msmincho"/>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8000"/>
          </a:lnSpc>
          <a:spcBef>
            <a:spcPct val="0"/>
          </a:spcBef>
          <a:spcAft>
            <a:spcPct val="0"/>
          </a:spcAft>
          <a:buClr>
            <a:srgbClr val="000000"/>
          </a:buClr>
          <a:buSzPct val="100000"/>
          <a:buFont typeface="Times New Roman" pitchFamily="16" charset="0"/>
          <a:buNone/>
          <a:tabLst/>
          <a:defRPr kumimoji="0" lang="en-US" sz="2400" b="0" i="0" u="none" strike="noStrike" cap="none" normalizeH="0" baseline="0" smtClean="0">
            <a:ln>
              <a:noFill/>
            </a:ln>
            <a:effectLst/>
            <a:latin typeface="Bitstream Vera Serif" pitchFamily="16"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8000"/>
          </a:lnSpc>
          <a:spcBef>
            <a:spcPct val="0"/>
          </a:spcBef>
          <a:spcAft>
            <a:spcPct val="0"/>
          </a:spcAft>
          <a:buClr>
            <a:srgbClr val="000000"/>
          </a:buClr>
          <a:buSzPct val="100000"/>
          <a:buFont typeface="Times New Roman" pitchFamily="16" charset="0"/>
          <a:buNone/>
          <a:tabLst/>
          <a:defRPr kumimoji="0" lang="en-US" sz="2400" b="0" i="0" u="none" strike="noStrike" cap="none" normalizeH="0" baseline="0" smtClean="0">
            <a:ln>
              <a:noFill/>
            </a:ln>
            <a:effectLst/>
            <a:latin typeface="Bitstream Vera Serif" pitchFamily="16"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tion1" id="{012459FF-DE4A-4FE4-9155-2FFE1E53AE01}" vid="{49AC0599-F6D6-4661-A444-01CF26CBDAF2}"/>
    </a:ext>
  </a:extLst>
</a:theme>
</file>

<file path=ppt/theme/theme3.xml><?xml version="1.0" encoding="utf-8"?>
<a:theme xmlns:a="http://schemas.openxmlformats.org/drawingml/2006/main" name="1_comp128 titl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Comic Sans MS"/>
        <a:ea typeface="msmincho"/>
        <a:cs typeface="msmincho"/>
      </a:majorFont>
      <a:minorFont>
        <a:latin typeface="Comic Sans MS"/>
        <a:ea typeface="msmincho"/>
        <a:cs typeface="msmincho"/>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8000"/>
          </a:lnSpc>
          <a:spcBef>
            <a:spcPct val="0"/>
          </a:spcBef>
          <a:spcAft>
            <a:spcPct val="0"/>
          </a:spcAft>
          <a:buClr>
            <a:srgbClr val="000000"/>
          </a:buClr>
          <a:buSzPct val="100000"/>
          <a:buFont typeface="Times New Roman" pitchFamily="16" charset="0"/>
          <a:buNone/>
          <a:tabLst/>
          <a:defRPr kumimoji="0" lang="en-US" sz="2400" b="0" i="0" u="none" strike="noStrike" cap="none" normalizeH="0" baseline="0" smtClean="0">
            <a:ln>
              <a:noFill/>
            </a:ln>
            <a:effectLst/>
            <a:latin typeface="Bitstream Vera Serif" pitchFamily="16"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8000"/>
          </a:lnSpc>
          <a:spcBef>
            <a:spcPct val="0"/>
          </a:spcBef>
          <a:spcAft>
            <a:spcPct val="0"/>
          </a:spcAft>
          <a:buClr>
            <a:srgbClr val="000000"/>
          </a:buClr>
          <a:buSzPct val="100000"/>
          <a:buFont typeface="Times New Roman" pitchFamily="16" charset="0"/>
          <a:buNone/>
          <a:tabLst/>
          <a:defRPr kumimoji="0" lang="en-US" sz="2400" b="0" i="0" u="none" strike="noStrike" cap="none" normalizeH="0" baseline="0" smtClean="0">
            <a:ln>
              <a:noFill/>
            </a:ln>
            <a:effectLst/>
            <a:latin typeface="Bitstream Vera Serif" pitchFamily="16"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comp128.potx" id="{976D3FB1-8ED6-4399-B880-2F24ABCA9546}" vid="{CCF71AE6-20E4-430F-9C99-3B2A80A42507}"/>
    </a:ext>
  </a:extLst>
</a:theme>
</file>

<file path=ppt/theme/theme4.xml><?xml version="1.0" encoding="utf-8"?>
<a:theme xmlns:a="http://schemas.openxmlformats.org/drawingml/2006/main" name="1_comp128">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Comic Sans MS"/>
        <a:ea typeface="msmincho"/>
        <a:cs typeface="msmincho"/>
      </a:majorFont>
      <a:minorFont>
        <a:latin typeface="Comic Sans MS"/>
        <a:ea typeface="msmincho"/>
        <a:cs typeface="msmincho"/>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8000"/>
          </a:lnSpc>
          <a:spcBef>
            <a:spcPct val="0"/>
          </a:spcBef>
          <a:spcAft>
            <a:spcPct val="0"/>
          </a:spcAft>
          <a:buClr>
            <a:srgbClr val="000000"/>
          </a:buClr>
          <a:buSzPct val="100000"/>
          <a:buFont typeface="Times New Roman" pitchFamily="16" charset="0"/>
          <a:buNone/>
          <a:tabLst/>
          <a:defRPr kumimoji="0" lang="en-US" sz="2400" b="0" i="0" u="none" strike="noStrike" cap="none" normalizeH="0" baseline="0" smtClean="0">
            <a:ln>
              <a:noFill/>
            </a:ln>
            <a:effectLst/>
            <a:latin typeface="Bitstream Vera Serif" pitchFamily="16"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8000"/>
          </a:lnSpc>
          <a:spcBef>
            <a:spcPct val="0"/>
          </a:spcBef>
          <a:spcAft>
            <a:spcPct val="0"/>
          </a:spcAft>
          <a:buClr>
            <a:srgbClr val="000000"/>
          </a:buClr>
          <a:buSzPct val="100000"/>
          <a:buFont typeface="Times New Roman" pitchFamily="16" charset="0"/>
          <a:buNone/>
          <a:tabLst/>
          <a:defRPr kumimoji="0" lang="en-US" sz="2400" b="0" i="0" u="none" strike="noStrike" cap="none" normalizeH="0" baseline="0" smtClean="0">
            <a:ln>
              <a:noFill/>
            </a:ln>
            <a:effectLst/>
            <a:latin typeface="Bitstream Vera Serif" pitchFamily="16"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comp128.potx" id="{976D3FB1-8ED6-4399-B880-2F24ABCA9546}" vid="{9D24B9B0-12C0-4395-A5EC-21C320AFA80F}"/>
    </a:ext>
  </a:ext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comp1000</Template>
  <TotalTime>224</TotalTime>
  <Words>1085</Words>
  <Application>Microsoft Office PowerPoint</Application>
  <PresentationFormat>Custom</PresentationFormat>
  <Paragraphs>372</Paragraphs>
  <Slides>28</Slides>
  <Notes>1</Notes>
  <HiddenSlides>0</HiddenSlides>
  <MMClips>0</MMClips>
  <ScaleCrop>false</ScaleCrop>
  <HeadingPairs>
    <vt:vector size="6" baseType="variant">
      <vt:variant>
        <vt:lpstr>Fonts Used</vt:lpstr>
      </vt:variant>
      <vt:variant>
        <vt:i4>12</vt:i4>
      </vt:variant>
      <vt:variant>
        <vt:lpstr>Theme</vt:lpstr>
      </vt:variant>
      <vt:variant>
        <vt:i4>4</vt:i4>
      </vt:variant>
      <vt:variant>
        <vt:lpstr>Slide Titles</vt:lpstr>
      </vt:variant>
      <vt:variant>
        <vt:i4>28</vt:i4>
      </vt:variant>
    </vt:vector>
  </HeadingPairs>
  <TitlesOfParts>
    <vt:vector size="44" baseType="lpstr">
      <vt:lpstr>Arial</vt:lpstr>
      <vt:lpstr>Bitstream Vera Serif</vt:lpstr>
      <vt:lpstr>Calibri</vt:lpstr>
      <vt:lpstr>Comic Sans MS</vt:lpstr>
      <vt:lpstr>Consolas</vt:lpstr>
      <vt:lpstr>Cordia New</vt:lpstr>
      <vt:lpstr>Georgia</vt:lpstr>
      <vt:lpstr>msmincho</vt:lpstr>
      <vt:lpstr>Tahoma</vt:lpstr>
      <vt:lpstr>Times New Roman</vt:lpstr>
      <vt:lpstr>Verdana</vt:lpstr>
      <vt:lpstr>Wingdings</vt:lpstr>
      <vt:lpstr>comp128</vt:lpstr>
      <vt:lpstr>comp128 title</vt:lpstr>
      <vt:lpstr>1_comp128 title</vt:lpstr>
      <vt:lpstr>1_comp128</vt:lpstr>
      <vt:lpstr>WIT COMP1000</vt:lpstr>
      <vt:lpstr>Format</vt:lpstr>
      <vt:lpstr>Format</vt:lpstr>
      <vt:lpstr>Content</vt:lpstr>
      <vt:lpstr>Review Exercises</vt:lpstr>
      <vt:lpstr>Exercise</vt:lpstr>
      <vt:lpstr>Answer</vt:lpstr>
      <vt:lpstr>Exercise</vt:lpstr>
      <vt:lpstr>Answer</vt:lpstr>
      <vt:lpstr>Exercise</vt:lpstr>
      <vt:lpstr>Answer</vt:lpstr>
      <vt:lpstr>Exercise</vt:lpstr>
      <vt:lpstr>Answer</vt:lpstr>
      <vt:lpstr>Exercise</vt:lpstr>
      <vt:lpstr>Answer</vt:lpstr>
      <vt:lpstr>Exercise</vt:lpstr>
      <vt:lpstr>Answer</vt:lpstr>
      <vt:lpstr>Exercise</vt:lpstr>
      <vt:lpstr>Answer</vt:lpstr>
      <vt:lpstr>Exercise</vt:lpstr>
      <vt:lpstr>Answer</vt:lpstr>
      <vt:lpstr>Exercise</vt:lpstr>
      <vt:lpstr>Answer</vt:lpstr>
      <vt:lpstr>Exercise</vt:lpstr>
      <vt:lpstr>Answer</vt:lpstr>
      <vt:lpstr>Exercise</vt:lpstr>
      <vt:lpstr>Answer</vt:lpstr>
      <vt:lpstr>Wrap Up</vt:lpstr>
    </vt:vector>
  </TitlesOfParts>
  <Company>Wentworth Institute of Technology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WIT COMP1000</dc:title>
  <dc:creator>Wiseman, Charlie</dc:creator>
  <cp:lastModifiedBy>Wiseman, Charles</cp:lastModifiedBy>
  <cp:revision>20</cp:revision>
  <cp:lastPrinted>1601-01-01T00:00:00Z</cp:lastPrinted>
  <dcterms:created xsi:type="dcterms:W3CDTF">2015-11-19T13:07:03Z</dcterms:created>
  <dcterms:modified xsi:type="dcterms:W3CDTF">2015-11-30T15:56:38Z</dcterms:modified>
</cp:coreProperties>
</file>