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530" r:id="rId3"/>
    <p:sldId id="531" r:id="rId4"/>
    <p:sldId id="532" r:id="rId5"/>
    <p:sldId id="533" r:id="rId6"/>
    <p:sldId id="534" r:id="rId7"/>
    <p:sldId id="535" r:id="rId8"/>
    <p:sldId id="536" r:id="rId9"/>
    <p:sldId id="537" r:id="rId10"/>
    <p:sldId id="538" r:id="rId11"/>
    <p:sldId id="539" r:id="rId12"/>
    <p:sldId id="524" r:id="rId13"/>
    <p:sldId id="525" r:id="rId14"/>
    <p:sldId id="529" r:id="rId15"/>
    <p:sldId id="526" r:id="rId16"/>
    <p:sldId id="527" r:id="rId17"/>
    <p:sldId id="540" r:id="rId18"/>
    <p:sldId id="541" r:id="rId19"/>
    <p:sldId id="542" r:id="rId20"/>
    <p:sldId id="543" r:id="rId21"/>
    <p:sldId id="544" r:id="rId22"/>
    <p:sldId id="545" r:id="rId23"/>
    <p:sldId id="546" r:id="rId24"/>
    <p:sldId id="547" r:id="rId25"/>
    <p:sldId id="548" r:id="rId26"/>
    <p:sldId id="549" r:id="rId27"/>
    <p:sldId id="550" r:id="rId28"/>
    <p:sldId id="551" r:id="rId29"/>
    <p:sldId id="552" r:id="rId30"/>
    <p:sldId id="553" r:id="rId31"/>
    <p:sldId id="554" r:id="rId32"/>
    <p:sldId id="555" r:id="rId33"/>
    <p:sldId id="556" r:id="rId34"/>
    <p:sldId id="557" r:id="rId35"/>
    <p:sldId id="558" r:id="rId36"/>
    <p:sldId id="508" r:id="rId37"/>
    <p:sldId id="509" r:id="rId38"/>
    <p:sldId id="510" r:id="rId39"/>
    <p:sldId id="511" r:id="rId40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71" autoAdjust="0"/>
  </p:normalViewPr>
  <p:slideViewPr>
    <p:cSldViewPr>
      <p:cViewPr varScale="1">
        <p:scale>
          <a:sx n="104" d="100"/>
          <a:sy n="104" d="100"/>
        </p:scale>
        <p:origin x="756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10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49C88-1F45-4598-8AC5-70E9E07FF411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95E285-E9C4-4853-B8DF-FA97EC8E5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92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14400"/>
            <a:ext cx="10363200" cy="2686050"/>
          </a:xfrm>
        </p:spPr>
        <p:txBody>
          <a:bodyPr/>
          <a:lstStyle>
            <a:lvl1pPr algn="l">
              <a:defRPr sz="6600" b="1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27200" y="3962400"/>
            <a:ext cx="8534400" cy="1905000"/>
          </a:xfrm>
        </p:spPr>
        <p:txBody>
          <a:bodyPr/>
          <a:lstStyle>
            <a:lvl1pPr marL="0" indent="0">
              <a:buFontTx/>
              <a:buNone/>
              <a:defRPr sz="3200" b="1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 algn="l">
              <a:defRPr sz="1000" b="1"/>
            </a:lvl1pPr>
          </a:lstStyle>
          <a:p>
            <a:endParaRPr lang="en-US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 algn="l">
              <a:defRPr sz="1000" b="1"/>
            </a:lvl1pPr>
          </a:lstStyle>
          <a:p>
            <a:fld id="{DA8AC472-A231-418E-B58F-3740D159B22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616B0A-EAE4-4185-BE88-F739326762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1092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A388B3-2D98-41F1-AA84-BE46B54998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207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C51BBB-063B-49E6-89C4-6C6632E95C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2612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395014-26DC-4B7D-BDEA-91DF95233D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414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017844-26C9-44D6-B017-727E047DCC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73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914BF6-B7AD-4863-B168-50FE90E4B0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0227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098B27-391B-4F12-B920-0FAF8CBD81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1182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4BE8B6-663A-404C-BB6C-FBD2BC67E2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416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E1FD99-AEC9-4DE3-8EFC-D20552D337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8637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133C69-8B1A-441E-A0D2-099D75DCD2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843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18DF3D2D-2F56-41F7-808E-A77DB93A244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6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3200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381000"/>
            <a:ext cx="7772400" cy="2686050"/>
          </a:xfrm>
        </p:spPr>
        <p:txBody>
          <a:bodyPr/>
          <a:lstStyle/>
          <a:p>
            <a:r>
              <a:rPr lang="en-US" altLang="en-US" dirty="0">
                <a:solidFill>
                  <a:srgbClr val="FFFF00"/>
                </a:solidFill>
                <a:latin typeface="Cambria" panose="02040503050406030204" pitchFamily="18" charset="0"/>
              </a:rPr>
              <a:t>Worship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2590800" y="2286000"/>
            <a:ext cx="3048000" cy="457200"/>
          </a:xfrm>
        </p:spPr>
        <p:txBody>
          <a:bodyPr/>
          <a:lstStyle/>
          <a:p>
            <a:r>
              <a:rPr lang="en-US" altLang="en-US" sz="3600" dirty="0">
                <a:solidFill>
                  <a:srgbClr val="FFFF00"/>
                </a:solidFill>
                <a:latin typeface="Cambria" panose="02040503050406030204" pitchFamily="18" charset="0"/>
              </a:rPr>
              <a:t>10.1.2021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0" name="Text Box 4"/>
          <p:cNvSpPr txBox="1">
            <a:spLocks noChangeArrowheads="1"/>
          </p:cNvSpPr>
          <p:nvPr/>
        </p:nvSpPr>
        <p:spPr bwMode="auto">
          <a:xfrm>
            <a:off x="2133601" y="533400"/>
            <a:ext cx="6382901" cy="2677656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TW" sz="4000" dirty="0" err="1">
                <a:solidFill>
                  <a:srgbClr val="FF9966"/>
                </a:solidFill>
              </a:rPr>
              <a:t>Yeshua</a:t>
            </a:r>
            <a:r>
              <a:rPr lang="en-US" altLang="zh-TW" sz="4000" dirty="0">
                <a:solidFill>
                  <a:srgbClr val="FF9966"/>
                </a:solidFill>
              </a:rPr>
              <a:t>  My only salvation </a:t>
            </a:r>
          </a:p>
          <a:p>
            <a:r>
              <a:rPr lang="en-US" altLang="zh-TW" sz="4400" dirty="0" err="1">
                <a:solidFill>
                  <a:srgbClr val="FFFF00"/>
                </a:solidFill>
              </a:rPr>
              <a:t>Yeshua</a:t>
            </a:r>
            <a:r>
              <a:rPr lang="en-US" altLang="zh-TW" sz="4400" dirty="0">
                <a:solidFill>
                  <a:srgbClr val="FFFF00"/>
                </a:solidFill>
              </a:rPr>
              <a:t>  </a:t>
            </a:r>
            <a:r>
              <a:rPr lang="zh-TW" altLang="en-US" sz="4400" dirty="0">
                <a:solidFill>
                  <a:srgbClr val="FFFF00"/>
                </a:solidFill>
                <a:ea typeface="華康中黑體" pitchFamily="49" charset="-120"/>
              </a:rPr>
              <a:t>我唯一的拯救</a:t>
            </a:r>
          </a:p>
          <a:p>
            <a:r>
              <a:rPr lang="en-US" altLang="zh-TW" sz="4000" dirty="0" err="1">
                <a:solidFill>
                  <a:srgbClr val="FF9966"/>
                </a:solidFill>
              </a:rPr>
              <a:t>Yeshua</a:t>
            </a:r>
            <a:r>
              <a:rPr lang="en-US" altLang="zh-TW" sz="4000" dirty="0">
                <a:solidFill>
                  <a:srgbClr val="FF9966"/>
                </a:solidFill>
              </a:rPr>
              <a:t>  Adonai</a:t>
            </a:r>
          </a:p>
          <a:p>
            <a:r>
              <a:rPr lang="en-US" altLang="zh-TW" sz="4400" dirty="0" err="1">
                <a:solidFill>
                  <a:srgbClr val="FFFF00"/>
                </a:solidFill>
              </a:rPr>
              <a:t>Yeshua</a:t>
            </a:r>
            <a:r>
              <a:rPr lang="en-US" altLang="zh-TW" sz="4400" dirty="0">
                <a:solidFill>
                  <a:srgbClr val="FFFF00"/>
                </a:solidFill>
              </a:rPr>
              <a:t> Adonai (</a:t>
            </a:r>
            <a:r>
              <a:rPr lang="zh-TW" altLang="en-US" sz="4400" dirty="0">
                <a:solidFill>
                  <a:srgbClr val="FFFF00"/>
                </a:solidFill>
                <a:ea typeface="華康中黑體" pitchFamily="49" charset="-120"/>
              </a:rPr>
              <a:t>我的主</a:t>
            </a:r>
            <a:r>
              <a:rPr lang="en-US" altLang="zh-TW" sz="4400" dirty="0">
                <a:solidFill>
                  <a:srgbClr val="FFFF00"/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63879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4" name="Text Box 4"/>
          <p:cNvSpPr txBox="1">
            <a:spLocks noChangeArrowheads="1"/>
          </p:cNvSpPr>
          <p:nvPr/>
        </p:nvSpPr>
        <p:spPr bwMode="auto">
          <a:xfrm>
            <a:off x="1981201" y="533400"/>
            <a:ext cx="7485639" cy="378565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TW" sz="4000" dirty="0">
                <a:solidFill>
                  <a:srgbClr val="FFFF00"/>
                </a:solidFill>
              </a:rPr>
              <a:t>Rach  Ata  Rach Ata  </a:t>
            </a:r>
            <a:r>
              <a:rPr lang="en-US" altLang="zh-TW" sz="4000" dirty="0" err="1">
                <a:solidFill>
                  <a:srgbClr val="FFFF00"/>
                </a:solidFill>
              </a:rPr>
              <a:t>Yeshua</a:t>
            </a:r>
            <a:endParaRPr lang="en-US" altLang="zh-TW" sz="4000" dirty="0">
              <a:solidFill>
                <a:srgbClr val="FFFF00"/>
              </a:solidFill>
            </a:endParaRPr>
          </a:p>
          <a:p>
            <a:r>
              <a:rPr lang="en-US" altLang="zh-TW" sz="4000" dirty="0">
                <a:solidFill>
                  <a:srgbClr val="FFFF00"/>
                </a:solidFill>
              </a:rPr>
              <a:t>Rach Ata </a:t>
            </a:r>
            <a:r>
              <a:rPr lang="en-US" altLang="zh-TW" sz="4000" dirty="0" err="1">
                <a:solidFill>
                  <a:srgbClr val="FFFF00"/>
                </a:solidFill>
              </a:rPr>
              <a:t>Yeshua</a:t>
            </a:r>
            <a:r>
              <a:rPr lang="en-US" altLang="zh-TW" sz="4000" dirty="0">
                <a:solidFill>
                  <a:srgbClr val="FFFF00"/>
                </a:solidFill>
              </a:rPr>
              <a:t>  Rach Ata (2x)</a:t>
            </a:r>
          </a:p>
          <a:p>
            <a:r>
              <a:rPr lang="en-US" altLang="zh-TW" sz="4000" dirty="0">
                <a:solidFill>
                  <a:srgbClr val="FFFF00"/>
                </a:solidFill>
              </a:rPr>
              <a:t>Only You </a:t>
            </a:r>
            <a:r>
              <a:rPr lang="en-US" altLang="zh-TW" sz="4000" dirty="0" err="1">
                <a:solidFill>
                  <a:srgbClr val="FFFF00"/>
                </a:solidFill>
              </a:rPr>
              <a:t>Yeshua</a:t>
            </a:r>
            <a:r>
              <a:rPr lang="en-US" altLang="zh-TW" sz="4000" dirty="0">
                <a:solidFill>
                  <a:srgbClr val="FFFF00"/>
                </a:solidFill>
              </a:rPr>
              <a:t> (3x)  </a:t>
            </a:r>
          </a:p>
          <a:p>
            <a:r>
              <a:rPr lang="en-US" altLang="zh-TW" sz="4000" dirty="0">
                <a:solidFill>
                  <a:srgbClr val="FFFF00"/>
                </a:solidFill>
              </a:rPr>
              <a:t>Only You</a:t>
            </a:r>
          </a:p>
          <a:p>
            <a:r>
              <a:rPr lang="en-US" altLang="zh-TW" sz="4000" dirty="0">
                <a:solidFill>
                  <a:srgbClr val="FFFF00"/>
                </a:solidFill>
              </a:rPr>
              <a:t>Rach Ata </a:t>
            </a:r>
            <a:r>
              <a:rPr lang="en-US" altLang="zh-TW" sz="4000" dirty="0" err="1">
                <a:solidFill>
                  <a:srgbClr val="FFFF00"/>
                </a:solidFill>
              </a:rPr>
              <a:t>Yeshua</a:t>
            </a:r>
            <a:r>
              <a:rPr lang="en-US" altLang="zh-TW" sz="4000" dirty="0">
                <a:solidFill>
                  <a:srgbClr val="FFFF00"/>
                </a:solidFill>
              </a:rPr>
              <a:t> </a:t>
            </a:r>
          </a:p>
          <a:p>
            <a:r>
              <a:rPr lang="en-US" altLang="zh-TW" sz="4000" dirty="0">
                <a:solidFill>
                  <a:srgbClr val="FFFF00"/>
                </a:solidFill>
              </a:rPr>
              <a:t>I love You all my life</a:t>
            </a:r>
          </a:p>
        </p:txBody>
      </p:sp>
    </p:spTree>
    <p:extLst>
      <p:ext uri="{BB962C8B-B14F-4D97-AF65-F5344CB8AC3E}">
        <p14:creationId xmlns:p14="http://schemas.microsoft.com/office/powerpoint/2010/main" val="3918498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2209801" y="838200"/>
            <a:ext cx="5109091" cy="378565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4800" dirty="0">
                <a:solidFill>
                  <a:srgbClr val="FFFF00"/>
                </a:solidFill>
              </a:rPr>
              <a:t>祢屬我 我也屬祢</a:t>
            </a:r>
            <a:endParaRPr lang="en-US" altLang="zh-TW" sz="4800" dirty="0">
              <a:solidFill>
                <a:srgbClr val="FFFF00"/>
              </a:solidFill>
            </a:endParaRPr>
          </a:p>
          <a:p>
            <a:r>
              <a:rPr lang="zh-TW" altLang="en-US" sz="4800" dirty="0">
                <a:solidFill>
                  <a:srgbClr val="FFFF00"/>
                </a:solidFill>
              </a:rPr>
              <a:t>永遠不分離</a:t>
            </a:r>
            <a:br>
              <a:rPr lang="en-US" sz="4800" dirty="0">
                <a:solidFill>
                  <a:srgbClr val="FFFF00"/>
                </a:solidFill>
              </a:rPr>
            </a:br>
            <a:r>
              <a:rPr lang="zh-TW" altLang="en-US" sz="4800" dirty="0">
                <a:solidFill>
                  <a:srgbClr val="FFFF00"/>
                </a:solidFill>
              </a:rPr>
              <a:t>祢的愛比酒更美　</a:t>
            </a:r>
            <a:endParaRPr lang="en-US" altLang="zh-TW" sz="4800" dirty="0">
              <a:solidFill>
                <a:srgbClr val="FFFF00"/>
              </a:solidFill>
            </a:endParaRPr>
          </a:p>
          <a:p>
            <a:r>
              <a:rPr lang="zh-TW" altLang="en-US" sz="4800" dirty="0">
                <a:solidFill>
                  <a:srgbClr val="FFFF00"/>
                </a:solidFill>
              </a:rPr>
              <a:t>願祢與我親嘴</a:t>
            </a:r>
            <a:br>
              <a:rPr lang="en-US" sz="4800" dirty="0">
                <a:solidFill>
                  <a:srgbClr val="FFFF00"/>
                </a:solidFill>
              </a:rPr>
            </a:br>
            <a:endParaRPr lang="en-US" altLang="zh-TW" sz="4800" dirty="0">
              <a:solidFill>
                <a:srgbClr val="FFFF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99097" y="129132"/>
            <a:ext cx="1338828" cy="47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TW" altLang="en-US" dirty="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新婦的祈禱</a:t>
            </a: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011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1981201" y="381000"/>
            <a:ext cx="7571303" cy="326243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br>
              <a:rPr lang="en-US" dirty="0"/>
            </a:br>
            <a:r>
              <a:rPr lang="zh-TW" altLang="en-US" sz="4800" dirty="0">
                <a:solidFill>
                  <a:srgbClr val="FFFF00"/>
                </a:solidFill>
              </a:rPr>
              <a:t>祢的名如同倒出來的香膏　</a:t>
            </a:r>
            <a:endParaRPr lang="en-US" altLang="zh-TW" sz="4800" dirty="0">
              <a:solidFill>
                <a:srgbClr val="FFFF00"/>
              </a:solidFill>
            </a:endParaRPr>
          </a:p>
          <a:p>
            <a:r>
              <a:rPr lang="zh-TW" altLang="en-US" sz="4800" dirty="0">
                <a:solidFill>
                  <a:srgbClr val="FFFF00"/>
                </a:solidFill>
              </a:rPr>
              <a:t>眾童女都愛祢 </a:t>
            </a:r>
            <a:endParaRPr lang="en-US" altLang="zh-TW" sz="4800" dirty="0">
              <a:solidFill>
                <a:srgbClr val="FFFF00"/>
              </a:solidFill>
            </a:endParaRPr>
          </a:p>
          <a:p>
            <a:pPr algn="ctr"/>
            <a:r>
              <a:rPr lang="zh-TW" altLang="en-US" sz="4800" dirty="0">
                <a:solidFill>
                  <a:srgbClr val="FFFF00"/>
                </a:solidFill>
              </a:rPr>
              <a:t>  </a:t>
            </a:r>
            <a:br>
              <a:rPr lang="en-US" dirty="0"/>
            </a:br>
            <a:endParaRPr lang="en-US" altLang="zh-TW" sz="4400" dirty="0">
              <a:solidFill>
                <a:srgbClr val="FFB0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72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1981201" y="226946"/>
            <a:ext cx="7742825" cy="353943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br>
              <a:rPr lang="en-US" dirty="0"/>
            </a:br>
            <a:r>
              <a:rPr lang="zh-TW" altLang="en-US" sz="4800" dirty="0">
                <a:solidFill>
                  <a:srgbClr val="FFFF00"/>
                </a:solidFill>
              </a:rPr>
              <a:t>吸引我 我們就快跑跟隨祢　</a:t>
            </a:r>
            <a:endParaRPr lang="en-US" altLang="zh-TW" sz="4800" dirty="0">
              <a:solidFill>
                <a:srgbClr val="FFFF00"/>
              </a:solidFill>
            </a:endParaRPr>
          </a:p>
          <a:p>
            <a:r>
              <a:rPr lang="zh-TW" altLang="en-US" sz="4800" dirty="0">
                <a:solidFill>
                  <a:srgbClr val="FFFF00"/>
                </a:solidFill>
              </a:rPr>
              <a:t>緊緊跟隨祢</a:t>
            </a:r>
            <a:br>
              <a:rPr lang="en-US" sz="4800" dirty="0">
                <a:solidFill>
                  <a:srgbClr val="FFFF00"/>
                </a:solidFill>
              </a:rPr>
            </a:br>
            <a:endParaRPr lang="en-US" altLang="zh-TW" sz="4800" dirty="0">
              <a:solidFill>
                <a:srgbClr val="FFFF00"/>
              </a:solidFill>
            </a:endParaRPr>
          </a:p>
          <a:p>
            <a:pPr algn="ctr"/>
            <a:br>
              <a:rPr lang="en-US" dirty="0"/>
            </a:br>
            <a:endParaRPr lang="en-US" altLang="zh-TW" sz="4400" dirty="0">
              <a:solidFill>
                <a:srgbClr val="FFB0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741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590801" y="376989"/>
            <a:ext cx="4221027" cy="378565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4800" dirty="0">
                <a:solidFill>
                  <a:srgbClr val="FFFF00"/>
                </a:solidFill>
              </a:rPr>
              <a:t>北風啊  興起　</a:t>
            </a:r>
            <a:endParaRPr lang="en-US" altLang="zh-TW" sz="4800" dirty="0">
              <a:solidFill>
                <a:srgbClr val="FFFF00"/>
              </a:solidFill>
            </a:endParaRPr>
          </a:p>
          <a:p>
            <a:r>
              <a:rPr lang="zh-TW" altLang="en-US" sz="4800" dirty="0">
                <a:solidFill>
                  <a:srgbClr val="FFFF00"/>
                </a:solidFill>
              </a:rPr>
              <a:t>南風啊  吹起</a:t>
            </a:r>
            <a:br>
              <a:rPr lang="en-US" sz="4800" dirty="0">
                <a:solidFill>
                  <a:srgbClr val="FFFF00"/>
                </a:solidFill>
              </a:rPr>
            </a:br>
            <a:r>
              <a:rPr lang="zh-TW" altLang="en-US" sz="4800" dirty="0">
                <a:solidFill>
                  <a:srgbClr val="FFFF00"/>
                </a:solidFill>
              </a:rPr>
              <a:t>吹在我園中</a:t>
            </a:r>
            <a:endParaRPr lang="en-US" altLang="zh-TW" sz="4800" dirty="0">
              <a:solidFill>
                <a:srgbClr val="FFFF00"/>
              </a:solidFill>
            </a:endParaRPr>
          </a:p>
          <a:p>
            <a:r>
              <a:rPr lang="zh-TW" altLang="en-US" sz="4800" dirty="0">
                <a:solidFill>
                  <a:srgbClr val="FFFF00"/>
                </a:solidFill>
              </a:rPr>
              <a:t>散發香氣</a:t>
            </a:r>
            <a:br>
              <a:rPr lang="en-US" sz="4800" dirty="0">
                <a:solidFill>
                  <a:srgbClr val="FFFF00"/>
                </a:solidFill>
              </a:rPr>
            </a:br>
            <a:endParaRPr lang="en-US" altLang="zh-TW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019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2438401" y="424317"/>
            <a:ext cx="5280613" cy="2308324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4800" dirty="0">
                <a:solidFill>
                  <a:srgbClr val="FFFF00"/>
                </a:solidFill>
              </a:rPr>
              <a:t>祢在我裏面　</a:t>
            </a:r>
            <a:endParaRPr lang="en-US" altLang="zh-TW" sz="4800" dirty="0">
              <a:solidFill>
                <a:srgbClr val="FFFF00"/>
              </a:solidFill>
            </a:endParaRPr>
          </a:p>
          <a:p>
            <a:r>
              <a:rPr lang="zh-TW" altLang="en-US" sz="4800" dirty="0">
                <a:solidFill>
                  <a:srgbClr val="FFFF00"/>
                </a:solidFill>
              </a:rPr>
              <a:t>我也在祢裏面</a:t>
            </a:r>
            <a:br>
              <a:rPr lang="en-US" sz="4800" dirty="0">
                <a:solidFill>
                  <a:srgbClr val="FFFF00"/>
                </a:solidFill>
              </a:rPr>
            </a:br>
            <a:r>
              <a:rPr lang="zh-TW" altLang="en-US" sz="4800" dirty="0">
                <a:solidFill>
                  <a:srgbClr val="FFFF00"/>
                </a:solidFill>
              </a:rPr>
              <a:t>使我們與祢合為一</a:t>
            </a:r>
            <a:endParaRPr lang="en-US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69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4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981200" y="274639"/>
            <a:ext cx="8229600" cy="34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1600"/>
              <a:t>3047 You needed me</a:t>
            </a:r>
          </a:p>
        </p:txBody>
      </p:sp>
      <p:sp>
        <p:nvSpPr>
          <p:cNvPr id="158725" name="Text Box 5"/>
          <p:cNvSpPr txBox="1">
            <a:spLocks noChangeArrowheads="1"/>
          </p:cNvSpPr>
          <p:nvPr/>
        </p:nvSpPr>
        <p:spPr bwMode="auto">
          <a:xfrm>
            <a:off x="2514600" y="838201"/>
            <a:ext cx="4149982" cy="280076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4400" dirty="0">
                <a:solidFill>
                  <a:srgbClr val="FFFF00"/>
                </a:solidFill>
                <a:latin typeface="華康中黑體" pitchFamily="49" charset="-120"/>
                <a:ea typeface="華康中黑體" pitchFamily="49" charset="-120"/>
              </a:rPr>
              <a:t>從前哭泣</a:t>
            </a:r>
            <a:endParaRPr lang="zh-HK" altLang="en-US" sz="4400" dirty="0">
              <a:solidFill>
                <a:srgbClr val="FFFF00"/>
              </a:solidFill>
              <a:latin typeface="華康中黑體" pitchFamily="49" charset="-120"/>
              <a:ea typeface="華康中黑體" pitchFamily="49" charset="-120"/>
            </a:endParaRPr>
          </a:p>
          <a:p>
            <a:r>
              <a:rPr lang="en-US" altLang="zh-HK" sz="4400" dirty="0">
                <a:solidFill>
                  <a:srgbClr val="FF9966"/>
                </a:solidFill>
                <a:ea typeface="華康中黑體" pitchFamily="49" charset="-120"/>
              </a:rPr>
              <a:t>I cried a tear</a:t>
            </a:r>
            <a:endParaRPr lang="en-US" altLang="zh-TW" sz="4400" dirty="0">
              <a:solidFill>
                <a:srgbClr val="FF9966"/>
              </a:solidFill>
              <a:ea typeface="華康中黑體" pitchFamily="49" charset="-120"/>
            </a:endParaRPr>
          </a:p>
          <a:p>
            <a:r>
              <a:rPr lang="zh-TW" altLang="en-US" sz="4400" dirty="0">
                <a:solidFill>
                  <a:srgbClr val="FFFF00"/>
                </a:solidFill>
                <a:latin typeface="華康中黑體" pitchFamily="49" charset="-120"/>
                <a:ea typeface="華康中黑體" pitchFamily="49" charset="-120"/>
              </a:rPr>
              <a:t>無人拭擦</a:t>
            </a:r>
            <a:endParaRPr lang="zh-HK" altLang="en-US" sz="4400" dirty="0">
              <a:solidFill>
                <a:srgbClr val="FFFF00"/>
              </a:solidFill>
              <a:latin typeface="華康中黑體" pitchFamily="49" charset="-120"/>
              <a:ea typeface="華康中黑體" pitchFamily="49" charset="-120"/>
            </a:endParaRPr>
          </a:p>
          <a:p>
            <a:r>
              <a:rPr lang="en-US" altLang="zh-HK" sz="4400" dirty="0">
                <a:solidFill>
                  <a:srgbClr val="FF9966"/>
                </a:solidFill>
                <a:ea typeface="華康中黑體" pitchFamily="49" charset="-120"/>
              </a:rPr>
              <a:t>You wiped it dry</a:t>
            </a:r>
            <a:endParaRPr lang="en-US" altLang="zh-TW" sz="4400" dirty="0">
              <a:solidFill>
                <a:srgbClr val="FF9966"/>
              </a:solidFill>
              <a:ea typeface="華康中黑體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0378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9" name="Text Box 3"/>
          <p:cNvSpPr txBox="1">
            <a:spLocks noChangeArrowheads="1"/>
          </p:cNvSpPr>
          <p:nvPr/>
        </p:nvSpPr>
        <p:spPr bwMode="auto">
          <a:xfrm>
            <a:off x="6003925" y="950914"/>
            <a:ext cx="184731" cy="36933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TW" altLang="zh-TW">
              <a:solidFill>
                <a:srgbClr val="FFFF00"/>
              </a:solidFill>
              <a:latin typeface="華康中黑體" pitchFamily="49" charset="-120"/>
              <a:ea typeface="華康中黑體" pitchFamily="49" charset="-120"/>
            </a:endParaRPr>
          </a:p>
        </p:txBody>
      </p:sp>
      <p:sp>
        <p:nvSpPr>
          <p:cNvPr id="162820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/>
              <a:t> </a:t>
            </a:r>
          </a:p>
        </p:txBody>
      </p:sp>
      <p:sp>
        <p:nvSpPr>
          <p:cNvPr id="162821" name="Text Box 5"/>
          <p:cNvSpPr txBox="1">
            <a:spLocks noChangeArrowheads="1"/>
          </p:cNvSpPr>
          <p:nvPr/>
        </p:nvSpPr>
        <p:spPr bwMode="auto">
          <a:xfrm>
            <a:off x="2209801" y="533401"/>
            <a:ext cx="5435591" cy="280076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4400" dirty="0">
                <a:solidFill>
                  <a:srgbClr val="FFFF00"/>
                </a:solidFill>
                <a:latin typeface="華康中黑體" pitchFamily="49" charset="-120"/>
                <a:ea typeface="華康中黑體" pitchFamily="49" charset="-120"/>
              </a:rPr>
              <a:t>全憑有祢</a:t>
            </a:r>
            <a:endParaRPr lang="zh-HK" altLang="en-US" sz="4400" dirty="0">
              <a:solidFill>
                <a:srgbClr val="FFFF00"/>
              </a:solidFill>
              <a:latin typeface="華康中黑體" pitchFamily="49" charset="-120"/>
              <a:ea typeface="華康中黑體" pitchFamily="49" charset="-120"/>
            </a:endParaRPr>
          </a:p>
          <a:p>
            <a:r>
              <a:rPr lang="en-US" altLang="zh-HK" sz="4400" dirty="0">
                <a:solidFill>
                  <a:srgbClr val="FF9966"/>
                </a:solidFill>
                <a:ea typeface="華康中黑體" pitchFamily="49" charset="-120"/>
              </a:rPr>
              <a:t>I was confused</a:t>
            </a:r>
            <a:endParaRPr lang="en-US" altLang="zh-TW" sz="4400" dirty="0">
              <a:solidFill>
                <a:srgbClr val="FF9966"/>
              </a:solidFill>
              <a:ea typeface="華康中黑體" pitchFamily="49" charset="-120"/>
            </a:endParaRPr>
          </a:p>
          <a:p>
            <a:r>
              <a:rPr lang="zh-TW" altLang="en-US" sz="4400" dirty="0">
                <a:solidFill>
                  <a:srgbClr val="FFFF00"/>
                </a:solidFill>
                <a:latin typeface="華康中黑體" pitchFamily="49" charset="-120"/>
                <a:ea typeface="華康中黑體" pitchFamily="49" charset="-120"/>
              </a:rPr>
              <a:t>去我困惑</a:t>
            </a:r>
            <a:endParaRPr lang="zh-HK" altLang="en-US" sz="4400" dirty="0">
              <a:solidFill>
                <a:srgbClr val="FFFF00"/>
              </a:solidFill>
              <a:latin typeface="華康中黑體" pitchFamily="49" charset="-120"/>
              <a:ea typeface="華康中黑體" pitchFamily="49" charset="-120"/>
            </a:endParaRPr>
          </a:p>
          <a:p>
            <a:r>
              <a:rPr lang="en-US" altLang="zh-HK" sz="4400" dirty="0">
                <a:solidFill>
                  <a:srgbClr val="FF9966"/>
                </a:solidFill>
                <a:ea typeface="華康中黑體" pitchFamily="49" charset="-120"/>
              </a:rPr>
              <a:t>You cleared my mind</a:t>
            </a:r>
            <a:endParaRPr lang="en-US" altLang="zh-TW" sz="4400" dirty="0">
              <a:solidFill>
                <a:srgbClr val="FF9966"/>
              </a:solidFill>
              <a:ea typeface="華康中黑體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75594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ext Box 2"/>
          <p:cNvSpPr txBox="1">
            <a:spLocks noChangeArrowheads="1"/>
          </p:cNvSpPr>
          <p:nvPr/>
        </p:nvSpPr>
        <p:spPr bwMode="auto">
          <a:xfrm>
            <a:off x="6003925" y="950914"/>
            <a:ext cx="184731" cy="36933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TW" altLang="zh-TW">
              <a:solidFill>
                <a:srgbClr val="FFFF00"/>
              </a:solidFill>
              <a:latin typeface="華康中黑體" pitchFamily="49" charset="-120"/>
              <a:ea typeface="華康中黑體" pitchFamily="49" charset="-120"/>
            </a:endParaRPr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2133601" y="381001"/>
            <a:ext cx="4969117" cy="34778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4400" dirty="0">
                <a:solidFill>
                  <a:srgbClr val="FFFF00"/>
                </a:solidFill>
                <a:latin typeface="華康中黑體" pitchFamily="49" charset="-120"/>
                <a:ea typeface="華康中黑體" pitchFamily="49" charset="-120"/>
              </a:rPr>
              <a:t>靈魂破碎</a:t>
            </a:r>
            <a:endParaRPr lang="zh-HK" altLang="en-US" sz="4400" dirty="0">
              <a:solidFill>
                <a:srgbClr val="FFFF00"/>
              </a:solidFill>
              <a:latin typeface="華康中黑體" pitchFamily="49" charset="-120"/>
              <a:ea typeface="華康中黑體" pitchFamily="49" charset="-120"/>
            </a:endParaRPr>
          </a:p>
          <a:p>
            <a:r>
              <a:rPr lang="en-US" altLang="zh-HK" sz="4400" dirty="0">
                <a:solidFill>
                  <a:srgbClr val="FF9966"/>
                </a:solidFill>
                <a:ea typeface="華康中黑體" pitchFamily="49" charset="-120"/>
              </a:rPr>
              <a:t>I sold my soul</a:t>
            </a:r>
            <a:endParaRPr lang="en-US" altLang="zh-TW" sz="4400" dirty="0">
              <a:solidFill>
                <a:srgbClr val="FF9966"/>
              </a:solidFill>
              <a:ea typeface="華康中黑體" pitchFamily="49" charset="-120"/>
            </a:endParaRPr>
          </a:p>
          <a:p>
            <a:r>
              <a:rPr lang="zh-TW" altLang="en-US" sz="4400" dirty="0">
                <a:solidFill>
                  <a:srgbClr val="FFFF00"/>
                </a:solidFill>
                <a:latin typeface="華康中黑體" pitchFamily="49" charset="-120"/>
                <a:ea typeface="華康中黑體" pitchFamily="49" charset="-120"/>
              </a:rPr>
              <a:t>神無價買贖</a:t>
            </a:r>
            <a:endParaRPr lang="zh-HK" altLang="en-US" sz="4400" dirty="0">
              <a:solidFill>
                <a:srgbClr val="FFFF00"/>
              </a:solidFill>
              <a:latin typeface="華康中黑體" pitchFamily="49" charset="-120"/>
              <a:ea typeface="華康中黑體" pitchFamily="49" charset="-120"/>
            </a:endParaRPr>
          </a:p>
          <a:p>
            <a:r>
              <a:rPr lang="en-US" altLang="zh-HK" sz="4400" dirty="0">
                <a:solidFill>
                  <a:srgbClr val="FF9966"/>
                </a:solidFill>
                <a:ea typeface="華康中黑體" pitchFamily="49" charset="-120"/>
              </a:rPr>
              <a:t>You bought it back </a:t>
            </a:r>
          </a:p>
          <a:p>
            <a:r>
              <a:rPr lang="en-US" altLang="zh-HK" sz="4400" dirty="0">
                <a:solidFill>
                  <a:srgbClr val="FF9966"/>
                </a:solidFill>
                <a:ea typeface="華康中黑體" pitchFamily="49" charset="-120"/>
              </a:rPr>
              <a:t>for me</a:t>
            </a:r>
            <a:endParaRPr lang="en-US" altLang="zh-TW" sz="4400" dirty="0">
              <a:solidFill>
                <a:srgbClr val="FF9966"/>
              </a:solidFill>
              <a:ea typeface="華康中黑體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4842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6232525" y="1066801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TW" altLang="zh-TW">
              <a:solidFill>
                <a:srgbClr val="FFB06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286000" y="0"/>
            <a:ext cx="77724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sz="1600"/>
              <a:t>5067  </a:t>
            </a:r>
            <a:r>
              <a:rPr lang="zh-TW" altLang="en-US" sz="1600"/>
              <a:t>冰天的太陽</a:t>
            </a:r>
          </a:p>
        </p:txBody>
      </p:sp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6308725" y="990601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TW" altLang="zh-TW">
              <a:solidFill>
                <a:srgbClr val="FFB06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8789" name="Text Box 5"/>
          <p:cNvSpPr txBox="1">
            <a:spLocks noChangeArrowheads="1"/>
          </p:cNvSpPr>
          <p:nvPr/>
        </p:nvSpPr>
        <p:spPr bwMode="auto">
          <a:xfrm>
            <a:off x="6156325" y="838201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TW" altLang="zh-TW">
              <a:solidFill>
                <a:srgbClr val="CC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8790" name="Text Box 6"/>
          <p:cNvSpPr txBox="1">
            <a:spLocks noChangeArrowheads="1"/>
          </p:cNvSpPr>
          <p:nvPr/>
        </p:nvSpPr>
        <p:spPr bwMode="auto">
          <a:xfrm>
            <a:off x="6232525" y="914401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TW" altLang="zh-TW">
              <a:solidFill>
                <a:srgbClr val="CC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8791" name="Text Box 7"/>
          <p:cNvSpPr txBox="1">
            <a:spLocks noChangeArrowheads="1"/>
          </p:cNvSpPr>
          <p:nvPr/>
        </p:nvSpPr>
        <p:spPr bwMode="auto">
          <a:xfrm>
            <a:off x="1828801" y="762001"/>
            <a:ext cx="6391493" cy="34778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4400" dirty="0">
                <a:solidFill>
                  <a:srgbClr val="FFFF00"/>
                </a:solidFill>
                <a:latin typeface="華康中黑體" pitchFamily="49" charset="-120"/>
                <a:ea typeface="華康中黑體" pitchFamily="49" charset="-120"/>
              </a:rPr>
              <a:t>人間可有熱愛如艷陽</a:t>
            </a:r>
          </a:p>
          <a:p>
            <a:r>
              <a:rPr lang="zh-TW" altLang="en-US" sz="4400" dirty="0">
                <a:solidFill>
                  <a:srgbClr val="FFFF00"/>
                </a:solidFill>
                <a:latin typeface="華康中黑體" pitchFamily="49" charset="-120"/>
                <a:ea typeface="華康中黑體" pitchFamily="49" charset="-120"/>
              </a:rPr>
              <a:t>自祢當天出現長夜變明亮</a:t>
            </a:r>
          </a:p>
          <a:p>
            <a:r>
              <a:rPr lang="zh-TW" altLang="en-US" sz="4400" dirty="0">
                <a:solidFill>
                  <a:srgbClr val="FFFF00"/>
                </a:solidFill>
                <a:latin typeface="華康中黑體" pitchFamily="49" charset="-120"/>
                <a:ea typeface="華康中黑體" pitchFamily="49" charset="-120"/>
              </a:rPr>
              <a:t>送我新的盼望  </a:t>
            </a:r>
            <a:endParaRPr lang="en-US" altLang="zh-TW" sz="4400" dirty="0">
              <a:solidFill>
                <a:srgbClr val="FFFF00"/>
              </a:solidFill>
              <a:latin typeface="華康中黑體" pitchFamily="49" charset="-120"/>
              <a:ea typeface="華康中黑體" pitchFamily="49" charset="-120"/>
            </a:endParaRPr>
          </a:p>
          <a:p>
            <a:r>
              <a:rPr lang="zh-TW" altLang="en-US" sz="4400" dirty="0">
                <a:solidFill>
                  <a:srgbClr val="FFFF00"/>
                </a:solidFill>
                <a:latin typeface="華康中黑體" pitchFamily="49" charset="-120"/>
                <a:ea typeface="華康中黑體" pitchFamily="49" charset="-120"/>
              </a:rPr>
              <a:t>全超於我想像</a:t>
            </a:r>
          </a:p>
          <a:p>
            <a:r>
              <a:rPr lang="zh-TW" altLang="en-US" sz="4400" dirty="0">
                <a:solidFill>
                  <a:srgbClr val="FFFF00"/>
                </a:solidFill>
                <a:latin typeface="華康中黑體" pitchFamily="49" charset="-120"/>
                <a:ea typeface="華康中黑體" pitchFamily="49" charset="-120"/>
              </a:rPr>
              <a:t>能遇見到你像冰天的太陽</a:t>
            </a:r>
          </a:p>
        </p:txBody>
      </p:sp>
    </p:spTree>
    <p:extLst>
      <p:ext uri="{BB962C8B-B14F-4D97-AF65-F5344CB8AC3E}">
        <p14:creationId xmlns:p14="http://schemas.microsoft.com/office/powerpoint/2010/main" val="3464672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ext Box 2"/>
          <p:cNvSpPr txBox="1">
            <a:spLocks noChangeArrowheads="1"/>
          </p:cNvSpPr>
          <p:nvPr/>
        </p:nvSpPr>
        <p:spPr bwMode="auto">
          <a:xfrm>
            <a:off x="6003925" y="950914"/>
            <a:ext cx="184731" cy="36933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TW" altLang="zh-TW">
              <a:solidFill>
                <a:srgbClr val="FFFF00"/>
              </a:solidFill>
              <a:latin typeface="華康中黑體" pitchFamily="49" charset="-120"/>
              <a:ea typeface="華康中黑體" pitchFamily="49" charset="-120"/>
            </a:endParaRPr>
          </a:p>
        </p:txBody>
      </p:sp>
      <p:sp>
        <p:nvSpPr>
          <p:cNvPr id="166915" name="Text Box 3"/>
          <p:cNvSpPr txBox="1">
            <a:spLocks noChangeArrowheads="1"/>
          </p:cNvSpPr>
          <p:nvPr/>
        </p:nvSpPr>
        <p:spPr bwMode="auto">
          <a:xfrm>
            <a:off x="1905001" y="457200"/>
            <a:ext cx="6745757" cy="4154984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4400" dirty="0">
                <a:solidFill>
                  <a:srgbClr val="FFFF00"/>
                </a:solidFill>
                <a:latin typeface="華康中黑體" pitchFamily="49" charset="-120"/>
                <a:ea typeface="華康中黑體" pitchFamily="49" charset="-120"/>
              </a:rPr>
              <a:t>從頭開始</a:t>
            </a:r>
            <a:endParaRPr lang="zh-HK" altLang="en-US" sz="4400" dirty="0">
              <a:solidFill>
                <a:srgbClr val="FFFF00"/>
              </a:solidFill>
              <a:latin typeface="華康中黑體" pitchFamily="49" charset="-120"/>
              <a:ea typeface="華康中黑體" pitchFamily="49" charset="-120"/>
            </a:endParaRPr>
          </a:p>
          <a:p>
            <a:r>
              <a:rPr lang="en-US" altLang="zh-HK" sz="4400" dirty="0">
                <a:solidFill>
                  <a:srgbClr val="FF9966"/>
                </a:solidFill>
                <a:ea typeface="華康中黑體" pitchFamily="49" charset="-120"/>
              </a:rPr>
              <a:t>And held me up</a:t>
            </a:r>
            <a:endParaRPr lang="en-US" altLang="zh-CN" sz="4400" dirty="0">
              <a:solidFill>
                <a:srgbClr val="FF9966"/>
              </a:solidFill>
              <a:ea typeface="華康中黑體" pitchFamily="49" charset="-120"/>
            </a:endParaRPr>
          </a:p>
          <a:p>
            <a:r>
              <a:rPr lang="zh-CN" altLang="en-US" sz="4400" dirty="0">
                <a:solidFill>
                  <a:srgbClr val="FFFF00"/>
                </a:solidFill>
                <a:latin typeface="華康中黑體" pitchFamily="49" charset="-120"/>
                <a:ea typeface="華康中黑體" pitchFamily="49" charset="-120"/>
              </a:rPr>
              <a:t>有祢叫我自傲</a:t>
            </a:r>
            <a:endParaRPr lang="zh-HK" altLang="en-US" sz="4400" dirty="0">
              <a:solidFill>
                <a:srgbClr val="FFFF00"/>
              </a:solidFill>
              <a:latin typeface="華康中黑體" pitchFamily="49" charset="-120"/>
              <a:ea typeface="華康中黑體" pitchFamily="49" charset="-120"/>
            </a:endParaRPr>
          </a:p>
          <a:p>
            <a:r>
              <a:rPr lang="en-US" altLang="zh-HK" sz="4400" dirty="0">
                <a:solidFill>
                  <a:srgbClr val="FF9966"/>
                </a:solidFill>
                <a:ea typeface="華康中黑體" pitchFamily="49" charset="-120"/>
              </a:rPr>
              <a:t>You gave me dignity</a:t>
            </a:r>
            <a:endParaRPr lang="en-US" altLang="zh-TW" sz="4400" dirty="0">
              <a:solidFill>
                <a:srgbClr val="FF9966"/>
              </a:solidFill>
              <a:ea typeface="華康中黑體" pitchFamily="49" charset="-120"/>
            </a:endParaRPr>
          </a:p>
          <a:p>
            <a:r>
              <a:rPr lang="zh-TW" altLang="en-US" sz="4400" dirty="0">
                <a:solidFill>
                  <a:srgbClr val="FFFF00"/>
                </a:solidFill>
                <a:latin typeface="華康中黑體" pitchFamily="49" charset="-120"/>
                <a:ea typeface="華康中黑體" pitchFamily="49" charset="-120"/>
              </a:rPr>
              <a:t>深知恩主愛我</a:t>
            </a:r>
            <a:endParaRPr lang="zh-HK" altLang="en-US" sz="4400" dirty="0">
              <a:solidFill>
                <a:srgbClr val="FFFF00"/>
              </a:solidFill>
              <a:latin typeface="華康中黑體" pitchFamily="49" charset="-120"/>
              <a:ea typeface="華康中黑體" pitchFamily="49" charset="-120"/>
            </a:endParaRPr>
          </a:p>
          <a:p>
            <a:r>
              <a:rPr lang="en-US" altLang="zh-HK" sz="4400" dirty="0">
                <a:solidFill>
                  <a:srgbClr val="FF9966"/>
                </a:solidFill>
                <a:ea typeface="華康中黑體" pitchFamily="49" charset="-120"/>
              </a:rPr>
              <a:t>Somehow you needed me</a:t>
            </a:r>
            <a:endParaRPr lang="en-US" altLang="zh-TW" sz="4400" dirty="0">
              <a:solidFill>
                <a:srgbClr val="FF9966"/>
              </a:solidFill>
              <a:ea typeface="華康中黑體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8529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ext Box 2"/>
          <p:cNvSpPr txBox="1">
            <a:spLocks noChangeArrowheads="1"/>
          </p:cNvSpPr>
          <p:nvPr/>
        </p:nvSpPr>
        <p:spPr bwMode="auto">
          <a:xfrm>
            <a:off x="6003925" y="950914"/>
            <a:ext cx="184731" cy="36933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TW" altLang="zh-TW">
              <a:solidFill>
                <a:srgbClr val="FFFF00"/>
              </a:solidFill>
              <a:latin typeface="華康中黑體" pitchFamily="49" charset="-120"/>
              <a:ea typeface="華康中黑體" pitchFamily="49" charset="-120"/>
            </a:endParaRPr>
          </a:p>
        </p:txBody>
      </p:sp>
      <p:sp>
        <p:nvSpPr>
          <p:cNvPr id="167939" name="Text Box 3"/>
          <p:cNvSpPr txBox="1">
            <a:spLocks noChangeArrowheads="1"/>
          </p:cNvSpPr>
          <p:nvPr/>
        </p:nvSpPr>
        <p:spPr bwMode="auto">
          <a:xfrm>
            <a:off x="2057400" y="914401"/>
            <a:ext cx="5658408" cy="280076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4400" dirty="0">
                <a:solidFill>
                  <a:srgbClr val="FFFF00"/>
                </a:solidFill>
                <a:latin typeface="華康中黑體" pitchFamily="49" charset="-120"/>
                <a:ea typeface="華康中黑體" pitchFamily="49" charset="-120"/>
              </a:rPr>
              <a:t>教我堅忍</a:t>
            </a:r>
            <a:endParaRPr lang="zh-HK" altLang="en-US" sz="4400" dirty="0">
              <a:solidFill>
                <a:srgbClr val="FFFF00"/>
              </a:solidFill>
              <a:latin typeface="華康中黑體" pitchFamily="49" charset="-120"/>
              <a:ea typeface="華康中黑體" pitchFamily="49" charset="-120"/>
            </a:endParaRPr>
          </a:p>
          <a:p>
            <a:r>
              <a:rPr lang="en-US" altLang="zh-HK" sz="4400" dirty="0">
                <a:solidFill>
                  <a:srgbClr val="FF9966"/>
                </a:solidFill>
                <a:ea typeface="華康中黑體" pitchFamily="49" charset="-120"/>
              </a:rPr>
              <a:t>You gave me strength</a:t>
            </a:r>
            <a:endParaRPr lang="en-US" altLang="zh-TW" sz="4400" dirty="0">
              <a:solidFill>
                <a:srgbClr val="FF9966"/>
              </a:solidFill>
              <a:ea typeface="華康中黑體" pitchFamily="49" charset="-120"/>
            </a:endParaRPr>
          </a:p>
          <a:p>
            <a:r>
              <a:rPr lang="zh-TW" altLang="en-US" sz="4400" dirty="0">
                <a:solidFill>
                  <a:srgbClr val="FFFF00"/>
                </a:solidFill>
                <a:latin typeface="華康中黑體" pitchFamily="49" charset="-120"/>
                <a:ea typeface="華康中黑體" pitchFamily="49" charset="-120"/>
              </a:rPr>
              <a:t>縱有風急冷雨</a:t>
            </a:r>
            <a:endParaRPr lang="zh-HK" altLang="en-US" sz="4400" dirty="0">
              <a:solidFill>
                <a:srgbClr val="FFFF00"/>
              </a:solidFill>
              <a:latin typeface="華康中黑體" pitchFamily="49" charset="-120"/>
              <a:ea typeface="華康中黑體" pitchFamily="49" charset="-120"/>
            </a:endParaRPr>
          </a:p>
          <a:p>
            <a:r>
              <a:rPr lang="en-US" altLang="zh-HK" sz="4400" dirty="0">
                <a:solidFill>
                  <a:srgbClr val="FF9966"/>
                </a:solidFill>
                <a:ea typeface="華康中黑體" pitchFamily="49" charset="-120"/>
              </a:rPr>
              <a:t>To stand alone again</a:t>
            </a:r>
            <a:endParaRPr lang="en-US" altLang="zh-TW" sz="4400" dirty="0">
              <a:solidFill>
                <a:srgbClr val="FF9966"/>
              </a:solidFill>
              <a:ea typeface="華康中黑體" pitchFamily="49" charset="-120"/>
            </a:endParaRPr>
          </a:p>
        </p:txBody>
      </p:sp>
      <p:sp>
        <p:nvSpPr>
          <p:cNvPr id="167940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981200" y="274639"/>
            <a:ext cx="8229600" cy="4905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1600"/>
              <a:t>Verse 2</a:t>
            </a:r>
          </a:p>
        </p:txBody>
      </p:sp>
    </p:spTree>
    <p:extLst>
      <p:ext uri="{BB962C8B-B14F-4D97-AF65-F5344CB8AC3E}">
        <p14:creationId xmlns:p14="http://schemas.microsoft.com/office/powerpoint/2010/main" val="1565883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ext Box 2"/>
          <p:cNvSpPr txBox="1">
            <a:spLocks noChangeArrowheads="1"/>
          </p:cNvSpPr>
          <p:nvPr/>
        </p:nvSpPr>
        <p:spPr bwMode="auto">
          <a:xfrm>
            <a:off x="6003925" y="950914"/>
            <a:ext cx="184731" cy="36933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TW" altLang="zh-TW">
              <a:solidFill>
                <a:srgbClr val="FFFF00"/>
              </a:solidFill>
              <a:latin typeface="華康中黑體" pitchFamily="49" charset="-120"/>
              <a:ea typeface="華康中黑體" pitchFamily="49" charset="-120"/>
            </a:endParaRPr>
          </a:p>
        </p:txBody>
      </p:sp>
      <p:sp>
        <p:nvSpPr>
          <p:cNvPr id="168963" name="Text Box 3"/>
          <p:cNvSpPr txBox="1">
            <a:spLocks noChangeArrowheads="1"/>
          </p:cNvSpPr>
          <p:nvPr/>
        </p:nvSpPr>
        <p:spPr bwMode="auto">
          <a:xfrm>
            <a:off x="2209801" y="609601"/>
            <a:ext cx="5521063" cy="280076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4400" dirty="0">
                <a:solidFill>
                  <a:srgbClr val="FFFF00"/>
                </a:solidFill>
                <a:latin typeface="華康中黑體" pitchFamily="49" charset="-120"/>
                <a:ea typeface="華康中黑體" pitchFamily="49" charset="-120"/>
              </a:rPr>
              <a:t>重重挫折</a:t>
            </a:r>
            <a:endParaRPr lang="zh-HK" altLang="en-US" sz="4400" dirty="0">
              <a:solidFill>
                <a:srgbClr val="FFFF00"/>
              </a:solidFill>
              <a:latin typeface="華康中黑體" pitchFamily="49" charset="-120"/>
              <a:ea typeface="華康中黑體" pitchFamily="49" charset="-120"/>
            </a:endParaRPr>
          </a:p>
          <a:p>
            <a:r>
              <a:rPr lang="en-US" altLang="zh-HK" sz="4400" dirty="0">
                <a:solidFill>
                  <a:srgbClr val="FF9966"/>
                </a:solidFill>
                <a:ea typeface="華康中黑體" pitchFamily="49" charset="-120"/>
              </a:rPr>
              <a:t>To face the world</a:t>
            </a:r>
            <a:endParaRPr lang="en-US" altLang="zh-TW" sz="4400" dirty="0">
              <a:solidFill>
                <a:srgbClr val="FF9966"/>
              </a:solidFill>
              <a:ea typeface="華康中黑體" pitchFamily="49" charset="-120"/>
            </a:endParaRPr>
          </a:p>
          <a:p>
            <a:r>
              <a:rPr lang="zh-TW" altLang="en-US" sz="4400" dirty="0">
                <a:solidFill>
                  <a:srgbClr val="FFFF00"/>
                </a:solidFill>
                <a:latin typeface="華康中黑體" pitchFamily="49" charset="-120"/>
                <a:ea typeface="華康中黑體" pitchFamily="49" charset="-120"/>
              </a:rPr>
              <a:t>全憑有祢護佑</a:t>
            </a:r>
            <a:endParaRPr lang="zh-HK" altLang="en-US" sz="4400" dirty="0">
              <a:solidFill>
                <a:srgbClr val="FFFF00"/>
              </a:solidFill>
              <a:latin typeface="華康中黑體" pitchFamily="49" charset="-120"/>
              <a:ea typeface="華康中黑體" pitchFamily="49" charset="-120"/>
            </a:endParaRPr>
          </a:p>
          <a:p>
            <a:r>
              <a:rPr lang="en-US" altLang="zh-HK" sz="4400" dirty="0">
                <a:solidFill>
                  <a:srgbClr val="FF9966"/>
                </a:solidFill>
                <a:ea typeface="華康中黑體" pitchFamily="49" charset="-120"/>
              </a:rPr>
              <a:t>Out on my own again</a:t>
            </a:r>
            <a:endParaRPr lang="en-US" altLang="zh-TW" sz="4400" dirty="0">
              <a:solidFill>
                <a:srgbClr val="FF9966"/>
              </a:solidFill>
              <a:ea typeface="華康中黑體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9048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ext Box 2"/>
          <p:cNvSpPr txBox="1">
            <a:spLocks noChangeArrowheads="1"/>
          </p:cNvSpPr>
          <p:nvPr/>
        </p:nvSpPr>
        <p:spPr bwMode="auto">
          <a:xfrm>
            <a:off x="6003925" y="950914"/>
            <a:ext cx="184731" cy="36933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TW" altLang="zh-TW">
              <a:solidFill>
                <a:srgbClr val="FFFF00"/>
              </a:solidFill>
              <a:latin typeface="華康中黑體" pitchFamily="49" charset="-120"/>
              <a:ea typeface="華康中黑體" pitchFamily="49" charset="-120"/>
            </a:endParaRPr>
          </a:p>
        </p:txBody>
      </p:sp>
      <p:sp>
        <p:nvSpPr>
          <p:cNvPr id="169987" name="Text Box 3"/>
          <p:cNvSpPr txBox="1">
            <a:spLocks noChangeArrowheads="1"/>
          </p:cNvSpPr>
          <p:nvPr/>
        </p:nvSpPr>
        <p:spPr bwMode="auto">
          <a:xfrm>
            <a:off x="1752601" y="304800"/>
            <a:ext cx="6391493" cy="4154984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4400" dirty="0">
                <a:solidFill>
                  <a:srgbClr val="FFFF00"/>
                </a:solidFill>
                <a:latin typeface="華康中黑體" pitchFamily="49" charset="-120"/>
                <a:ea typeface="華康中黑體" pitchFamily="49" charset="-120"/>
              </a:rPr>
              <a:t>蒙神恩光 叫我得新生</a:t>
            </a:r>
            <a:endParaRPr lang="zh-HK" altLang="en-US" sz="4400" dirty="0">
              <a:solidFill>
                <a:srgbClr val="FFFF00"/>
              </a:solidFill>
              <a:latin typeface="華康中黑體" pitchFamily="49" charset="-120"/>
              <a:ea typeface="華康中黑體" pitchFamily="49" charset="-120"/>
            </a:endParaRPr>
          </a:p>
          <a:p>
            <a:r>
              <a:rPr lang="en-US" altLang="zh-HK" sz="4400" dirty="0">
                <a:solidFill>
                  <a:srgbClr val="FF9966"/>
                </a:solidFill>
                <a:ea typeface="華康中黑體" pitchFamily="49" charset="-120"/>
              </a:rPr>
              <a:t>You put me high </a:t>
            </a:r>
          </a:p>
          <a:p>
            <a:r>
              <a:rPr lang="en-US" altLang="zh-HK" sz="4400" dirty="0">
                <a:solidFill>
                  <a:srgbClr val="FF9966"/>
                </a:solidFill>
                <a:ea typeface="華康中黑體" pitchFamily="49" charset="-120"/>
              </a:rPr>
              <a:t>Upon a pedestal</a:t>
            </a:r>
            <a:endParaRPr lang="en-US" altLang="zh-TW" sz="4400" dirty="0">
              <a:solidFill>
                <a:srgbClr val="FF9966"/>
              </a:solidFill>
              <a:ea typeface="華康中黑體" pitchFamily="49" charset="-120"/>
            </a:endParaRPr>
          </a:p>
          <a:p>
            <a:r>
              <a:rPr lang="zh-TW" altLang="en-US" sz="4400" dirty="0">
                <a:solidFill>
                  <a:srgbClr val="FFFF00"/>
                </a:solidFill>
                <a:latin typeface="華康中黑體" pitchFamily="49" charset="-120"/>
                <a:ea typeface="華康中黑體" pitchFamily="49" charset="-120"/>
              </a:rPr>
              <a:t>今天終於可得到永恆恩典</a:t>
            </a:r>
            <a:endParaRPr lang="zh-HK" altLang="en-US" sz="4400" dirty="0">
              <a:solidFill>
                <a:srgbClr val="FFFF00"/>
              </a:solidFill>
              <a:latin typeface="華康中黑體" pitchFamily="49" charset="-120"/>
              <a:ea typeface="華康中黑體" pitchFamily="49" charset="-120"/>
            </a:endParaRPr>
          </a:p>
          <a:p>
            <a:r>
              <a:rPr lang="en-US" altLang="zh-HK" sz="4400" dirty="0">
                <a:solidFill>
                  <a:srgbClr val="FF9966"/>
                </a:solidFill>
                <a:ea typeface="華康中黑體" pitchFamily="49" charset="-120"/>
              </a:rPr>
              <a:t>So high that I could </a:t>
            </a:r>
          </a:p>
          <a:p>
            <a:r>
              <a:rPr lang="en-US" altLang="zh-HK" sz="4400" dirty="0">
                <a:solidFill>
                  <a:srgbClr val="FF9966"/>
                </a:solidFill>
                <a:ea typeface="華康中黑體" pitchFamily="49" charset="-120"/>
              </a:rPr>
              <a:t>almost see</a:t>
            </a:r>
            <a:r>
              <a:rPr lang="en-US" altLang="zh-TW" sz="4400" dirty="0">
                <a:solidFill>
                  <a:srgbClr val="FFFF00"/>
                </a:solidFill>
                <a:latin typeface="華康中黑體" pitchFamily="49" charset="-120"/>
                <a:ea typeface="華康中黑體" pitchFamily="49" charset="-120"/>
              </a:rPr>
              <a:t> </a:t>
            </a:r>
            <a:r>
              <a:rPr lang="en-US" altLang="zh-HK" sz="4400" dirty="0">
                <a:solidFill>
                  <a:srgbClr val="FF9966"/>
                </a:solidFill>
                <a:ea typeface="華康中黑體" pitchFamily="49" charset="-120"/>
              </a:rPr>
              <a:t>eternity</a:t>
            </a:r>
            <a:endParaRPr lang="en-US" altLang="zh-TW" sz="4400" dirty="0">
              <a:solidFill>
                <a:srgbClr val="FF9966"/>
              </a:solidFill>
              <a:ea typeface="華康中黑體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5896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ext Box 2"/>
          <p:cNvSpPr txBox="1">
            <a:spLocks noChangeArrowheads="1"/>
          </p:cNvSpPr>
          <p:nvPr/>
        </p:nvSpPr>
        <p:spPr bwMode="auto">
          <a:xfrm>
            <a:off x="6003925" y="950914"/>
            <a:ext cx="184731" cy="36933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TW" altLang="zh-TW">
              <a:solidFill>
                <a:srgbClr val="FFFF00"/>
              </a:solidFill>
              <a:latin typeface="華康中黑體" pitchFamily="49" charset="-120"/>
              <a:ea typeface="華康中黑體" pitchFamily="49" charset="-120"/>
            </a:endParaRPr>
          </a:p>
        </p:txBody>
      </p:sp>
      <p:sp>
        <p:nvSpPr>
          <p:cNvPr id="171011" name="Text Box 3"/>
          <p:cNvSpPr txBox="1">
            <a:spLocks noChangeArrowheads="1"/>
          </p:cNvSpPr>
          <p:nvPr/>
        </p:nvSpPr>
        <p:spPr bwMode="auto">
          <a:xfrm>
            <a:off x="2590800" y="609601"/>
            <a:ext cx="4121128" cy="280076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4400" dirty="0">
                <a:solidFill>
                  <a:srgbClr val="FFFF00"/>
                </a:solidFill>
                <a:latin typeface="華康中黑體" pitchFamily="49" charset="-120"/>
                <a:ea typeface="華康中黑體" pitchFamily="49" charset="-120"/>
              </a:rPr>
              <a:t>因主愛我</a:t>
            </a:r>
            <a:endParaRPr lang="zh-HK" altLang="en-US" sz="4400" dirty="0">
              <a:solidFill>
                <a:srgbClr val="FFFF00"/>
              </a:solidFill>
              <a:latin typeface="華康中黑體" pitchFamily="49" charset="-120"/>
              <a:ea typeface="華康中黑體" pitchFamily="49" charset="-120"/>
            </a:endParaRPr>
          </a:p>
          <a:p>
            <a:r>
              <a:rPr lang="en-US" altLang="zh-HK" sz="4400" dirty="0">
                <a:solidFill>
                  <a:srgbClr val="FF9966"/>
                </a:solidFill>
                <a:ea typeface="華康中黑體" pitchFamily="49" charset="-120"/>
              </a:rPr>
              <a:t>You needed me</a:t>
            </a:r>
            <a:endParaRPr lang="en-US" altLang="zh-TW" sz="4400" dirty="0">
              <a:solidFill>
                <a:srgbClr val="FF9966"/>
              </a:solidFill>
              <a:ea typeface="華康中黑體" pitchFamily="49" charset="-120"/>
            </a:endParaRPr>
          </a:p>
          <a:p>
            <a:r>
              <a:rPr lang="zh-TW" altLang="en-US" sz="4400" dirty="0">
                <a:solidFill>
                  <a:srgbClr val="FFFF00"/>
                </a:solidFill>
                <a:latin typeface="華康中黑體" pitchFamily="49" charset="-120"/>
                <a:ea typeface="華康中黑體" pitchFamily="49" charset="-120"/>
              </a:rPr>
              <a:t>因主愛我</a:t>
            </a:r>
            <a:endParaRPr lang="zh-HK" altLang="en-US" sz="4400" dirty="0">
              <a:solidFill>
                <a:srgbClr val="FFFF00"/>
              </a:solidFill>
              <a:latin typeface="華康中黑體" pitchFamily="49" charset="-120"/>
              <a:ea typeface="華康中黑體" pitchFamily="49" charset="-120"/>
            </a:endParaRPr>
          </a:p>
          <a:p>
            <a:r>
              <a:rPr lang="en-US" altLang="zh-HK" sz="4400" dirty="0">
                <a:solidFill>
                  <a:srgbClr val="FF9966"/>
                </a:solidFill>
                <a:ea typeface="華康中黑體" pitchFamily="49" charset="-120"/>
              </a:rPr>
              <a:t>You needed me</a:t>
            </a:r>
            <a:endParaRPr lang="en-US" altLang="zh-TW" sz="4400" dirty="0">
              <a:solidFill>
                <a:srgbClr val="FF9966"/>
              </a:solidFill>
              <a:ea typeface="華康中黑體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2800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Text Box 2"/>
          <p:cNvSpPr txBox="1">
            <a:spLocks noChangeArrowheads="1"/>
          </p:cNvSpPr>
          <p:nvPr/>
        </p:nvSpPr>
        <p:spPr bwMode="auto">
          <a:xfrm>
            <a:off x="6003925" y="950914"/>
            <a:ext cx="184731" cy="36933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TW" altLang="zh-TW">
              <a:solidFill>
                <a:srgbClr val="FFFF00"/>
              </a:solidFill>
              <a:latin typeface="華康中黑體" pitchFamily="49" charset="-120"/>
              <a:ea typeface="華康中黑體" pitchFamily="49" charset="-120"/>
            </a:endParaRPr>
          </a:p>
        </p:txBody>
      </p:sp>
      <p:sp>
        <p:nvSpPr>
          <p:cNvPr id="172035" name="Text Box 3"/>
          <p:cNvSpPr txBox="1">
            <a:spLocks noChangeArrowheads="1"/>
          </p:cNvSpPr>
          <p:nvPr/>
        </p:nvSpPr>
        <p:spPr bwMode="auto">
          <a:xfrm>
            <a:off x="1981201" y="692150"/>
            <a:ext cx="6678431" cy="483209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4400" dirty="0">
                <a:solidFill>
                  <a:srgbClr val="FFFF00"/>
                </a:solidFill>
                <a:latin typeface="華康中黑體" pitchFamily="49" charset="-120"/>
                <a:ea typeface="華康中黑體" pitchFamily="49" charset="-120"/>
              </a:rPr>
              <a:t>從前那會妄想得到</a:t>
            </a:r>
            <a:endParaRPr lang="zh-HK" altLang="en-US" sz="4400" dirty="0">
              <a:solidFill>
                <a:srgbClr val="FFFF00"/>
              </a:solidFill>
              <a:latin typeface="華康中黑體" pitchFamily="49" charset="-120"/>
              <a:ea typeface="華康中黑體" pitchFamily="49" charset="-120"/>
            </a:endParaRPr>
          </a:p>
          <a:p>
            <a:r>
              <a:rPr lang="en-US" altLang="zh-HK" sz="4400" dirty="0">
                <a:solidFill>
                  <a:srgbClr val="FF9966"/>
                </a:solidFill>
                <a:ea typeface="華康中黑體" pitchFamily="49" charset="-120"/>
              </a:rPr>
              <a:t>And I can't believe it's you</a:t>
            </a:r>
            <a:endParaRPr lang="en-US" altLang="zh-TW" sz="4400" dirty="0">
              <a:solidFill>
                <a:srgbClr val="FF9966"/>
              </a:solidFill>
              <a:ea typeface="華康中黑體" pitchFamily="49" charset="-120"/>
            </a:endParaRPr>
          </a:p>
          <a:p>
            <a:r>
              <a:rPr lang="zh-TW" altLang="en-US" sz="4400" dirty="0">
                <a:solidFill>
                  <a:srgbClr val="FFFF00"/>
                </a:solidFill>
                <a:latin typeface="華康中黑體" pitchFamily="49" charset="-120"/>
                <a:ea typeface="華康中黑體" pitchFamily="49" charset="-120"/>
              </a:rPr>
              <a:t>真愛的看顧</a:t>
            </a:r>
            <a:endParaRPr lang="zh-TW" altLang="en-US" sz="4400" dirty="0">
              <a:solidFill>
                <a:srgbClr val="FF9966"/>
              </a:solidFill>
              <a:ea typeface="華康中黑體" pitchFamily="49" charset="-120"/>
            </a:endParaRPr>
          </a:p>
          <a:p>
            <a:r>
              <a:rPr lang="en-US" altLang="zh-HK" sz="4400" dirty="0">
                <a:solidFill>
                  <a:srgbClr val="FF9966"/>
                </a:solidFill>
                <a:ea typeface="華康中黑體" pitchFamily="49" charset="-120"/>
              </a:rPr>
              <a:t>I can't believe it's true</a:t>
            </a:r>
            <a:endParaRPr lang="en-US" altLang="zh-TW" sz="4400" dirty="0">
              <a:solidFill>
                <a:srgbClr val="FF9966"/>
              </a:solidFill>
              <a:ea typeface="華康中黑體" pitchFamily="49" charset="-120"/>
            </a:endParaRPr>
          </a:p>
          <a:p>
            <a:r>
              <a:rPr lang="zh-TW" altLang="en-US" sz="4400" dirty="0">
                <a:solidFill>
                  <a:srgbClr val="FFFF00"/>
                </a:solidFill>
                <a:latin typeface="華康中黑體" pitchFamily="49" charset="-120"/>
                <a:ea typeface="華康中黑體" pitchFamily="49" charset="-120"/>
              </a:rPr>
              <a:t>因只有祢無可替代</a:t>
            </a:r>
            <a:endParaRPr lang="zh-HK" altLang="en-US" sz="4400" dirty="0">
              <a:solidFill>
                <a:srgbClr val="FFFF00"/>
              </a:solidFill>
              <a:latin typeface="華康中黑體" pitchFamily="49" charset="-120"/>
              <a:ea typeface="華康中黑體" pitchFamily="49" charset="-120"/>
            </a:endParaRPr>
          </a:p>
          <a:p>
            <a:r>
              <a:rPr lang="en-US" altLang="zh-HK" sz="4400" dirty="0">
                <a:solidFill>
                  <a:srgbClr val="FF9966"/>
                </a:solidFill>
                <a:ea typeface="華康中黑體" pitchFamily="49" charset="-120"/>
              </a:rPr>
              <a:t>I needed you </a:t>
            </a:r>
            <a:r>
              <a:rPr lang="en-US" altLang="zh-TW" sz="4400" dirty="0">
                <a:solidFill>
                  <a:srgbClr val="FF9966"/>
                </a:solidFill>
                <a:ea typeface="華康中黑體" pitchFamily="49" charset="-120"/>
              </a:rPr>
              <a:t>a</a:t>
            </a:r>
            <a:r>
              <a:rPr lang="en-US" altLang="zh-HK" sz="4400" dirty="0">
                <a:solidFill>
                  <a:srgbClr val="FF9966"/>
                </a:solidFill>
                <a:ea typeface="華康中黑體" pitchFamily="49" charset="-120"/>
              </a:rPr>
              <a:t>nd </a:t>
            </a:r>
          </a:p>
          <a:p>
            <a:r>
              <a:rPr lang="en-US" altLang="zh-HK" sz="4400" dirty="0">
                <a:solidFill>
                  <a:srgbClr val="FF9966"/>
                </a:solidFill>
                <a:ea typeface="華康中黑體" pitchFamily="49" charset="-120"/>
              </a:rPr>
              <a:t>you were there</a:t>
            </a:r>
            <a:endParaRPr lang="en-US" altLang="zh-TW" sz="4400" dirty="0">
              <a:solidFill>
                <a:srgbClr val="FF9966"/>
              </a:solidFill>
              <a:ea typeface="華康中黑體" pitchFamily="49" charset="-120"/>
            </a:endParaRPr>
          </a:p>
        </p:txBody>
      </p:sp>
      <p:sp>
        <p:nvSpPr>
          <p:cNvPr id="172038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981200" y="274638"/>
            <a:ext cx="8229600" cy="4175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1600"/>
              <a:t>Bridge</a:t>
            </a:r>
          </a:p>
        </p:txBody>
      </p:sp>
    </p:spTree>
    <p:extLst>
      <p:ext uri="{BB962C8B-B14F-4D97-AF65-F5344CB8AC3E}">
        <p14:creationId xmlns:p14="http://schemas.microsoft.com/office/powerpoint/2010/main" val="7335096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ext Box 2"/>
          <p:cNvSpPr txBox="1">
            <a:spLocks noChangeArrowheads="1"/>
          </p:cNvSpPr>
          <p:nvPr/>
        </p:nvSpPr>
        <p:spPr bwMode="auto">
          <a:xfrm>
            <a:off x="6024563" y="981076"/>
            <a:ext cx="184731" cy="36933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TW" altLang="zh-TW">
              <a:solidFill>
                <a:srgbClr val="FFFF00"/>
              </a:solidFill>
              <a:latin typeface="華康中黑體" pitchFamily="49" charset="-120"/>
              <a:ea typeface="華康中黑體" pitchFamily="49" charset="-120"/>
            </a:endParaRPr>
          </a:p>
        </p:txBody>
      </p:sp>
      <p:sp>
        <p:nvSpPr>
          <p:cNvPr id="173060" name="Text Box 4"/>
          <p:cNvSpPr txBox="1">
            <a:spLocks noChangeArrowheads="1"/>
          </p:cNvSpPr>
          <p:nvPr/>
        </p:nvSpPr>
        <p:spPr bwMode="auto">
          <a:xfrm>
            <a:off x="2057401" y="381001"/>
            <a:ext cx="5251759" cy="34778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4400" dirty="0">
                <a:solidFill>
                  <a:srgbClr val="FFFF00"/>
                </a:solidFill>
                <a:latin typeface="華康中黑體" pitchFamily="49" charset="-120"/>
                <a:ea typeface="華康中黑體" pitchFamily="49" charset="-120"/>
              </a:rPr>
              <a:t>誰能叫我與他分開</a:t>
            </a:r>
            <a:endParaRPr lang="zh-HK" altLang="en-US" sz="4400" dirty="0">
              <a:solidFill>
                <a:srgbClr val="FFFF00"/>
              </a:solidFill>
              <a:latin typeface="華康中黑體" pitchFamily="49" charset="-120"/>
              <a:ea typeface="華康中黑體" pitchFamily="49" charset="-120"/>
            </a:endParaRPr>
          </a:p>
          <a:p>
            <a:r>
              <a:rPr lang="en-US" altLang="zh-HK" sz="4400" dirty="0">
                <a:solidFill>
                  <a:srgbClr val="FF9966"/>
                </a:solidFill>
                <a:ea typeface="華康中黑體" pitchFamily="49" charset="-120"/>
              </a:rPr>
              <a:t>And I'll never leave </a:t>
            </a:r>
            <a:endParaRPr lang="en-US" altLang="zh-TW" sz="4400" dirty="0">
              <a:solidFill>
                <a:srgbClr val="FF9966"/>
              </a:solidFill>
              <a:ea typeface="華康中黑體" pitchFamily="49" charset="-120"/>
            </a:endParaRPr>
          </a:p>
          <a:p>
            <a:r>
              <a:rPr lang="zh-TW" altLang="en-US" sz="4400" dirty="0">
                <a:solidFill>
                  <a:srgbClr val="FFFF00"/>
                </a:solidFill>
                <a:latin typeface="華康中黑體" pitchFamily="49" charset="-120"/>
                <a:ea typeface="華康中黑體" pitchFamily="49" charset="-120"/>
              </a:rPr>
              <a:t>只會說不智</a:t>
            </a:r>
            <a:endParaRPr lang="zh-TW" altLang="en-US" sz="4400" dirty="0">
              <a:solidFill>
                <a:srgbClr val="FF9966"/>
              </a:solidFill>
              <a:ea typeface="華康中黑體" pitchFamily="49" charset="-120"/>
            </a:endParaRPr>
          </a:p>
          <a:p>
            <a:r>
              <a:rPr lang="en-US" altLang="zh-HK" sz="4400" dirty="0">
                <a:solidFill>
                  <a:srgbClr val="FF9966"/>
                </a:solidFill>
                <a:ea typeface="華康中黑體" pitchFamily="49" charset="-120"/>
              </a:rPr>
              <a:t>why should I leave</a:t>
            </a:r>
          </a:p>
          <a:p>
            <a:r>
              <a:rPr lang="en-US" altLang="zh-HK" sz="4400" dirty="0">
                <a:solidFill>
                  <a:srgbClr val="FF9966"/>
                </a:solidFill>
                <a:ea typeface="華康中黑體" pitchFamily="49" charset="-120"/>
              </a:rPr>
              <a:t>I’d be a fool</a:t>
            </a:r>
            <a:endParaRPr lang="en-US" altLang="zh-TW" sz="4400" dirty="0">
              <a:solidFill>
                <a:srgbClr val="FF9966"/>
              </a:solidFill>
              <a:ea typeface="華康中黑體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6201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Text Box 2"/>
          <p:cNvSpPr txBox="1">
            <a:spLocks noChangeArrowheads="1"/>
          </p:cNvSpPr>
          <p:nvPr/>
        </p:nvSpPr>
        <p:spPr bwMode="auto">
          <a:xfrm>
            <a:off x="6024563" y="981076"/>
            <a:ext cx="184731" cy="36933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TW" altLang="zh-TW">
              <a:solidFill>
                <a:srgbClr val="FFFF00"/>
              </a:solidFill>
              <a:latin typeface="華康中黑體" pitchFamily="49" charset="-120"/>
              <a:ea typeface="華康中黑體" pitchFamily="49" charset="-120"/>
            </a:endParaRPr>
          </a:p>
        </p:txBody>
      </p:sp>
      <p:sp>
        <p:nvSpPr>
          <p:cNvPr id="184323" name="Text Box 3"/>
          <p:cNvSpPr txBox="1">
            <a:spLocks noChangeArrowheads="1"/>
          </p:cNvSpPr>
          <p:nvPr/>
        </p:nvSpPr>
        <p:spPr bwMode="auto">
          <a:xfrm>
            <a:off x="2117885" y="533401"/>
            <a:ext cx="4262705" cy="34778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4400" dirty="0">
                <a:solidFill>
                  <a:srgbClr val="FFFF00"/>
                </a:solidFill>
                <a:latin typeface="華康中黑體" pitchFamily="49" charset="-120"/>
                <a:ea typeface="華康中黑體" pitchFamily="49" charset="-120"/>
              </a:rPr>
              <a:t>我已找到</a:t>
            </a:r>
            <a:endParaRPr lang="zh-HK" altLang="en-US" sz="4400" dirty="0">
              <a:solidFill>
                <a:srgbClr val="FFFF00"/>
              </a:solidFill>
              <a:latin typeface="華康中黑體" pitchFamily="49" charset="-120"/>
              <a:ea typeface="華康中黑體" pitchFamily="49" charset="-120"/>
            </a:endParaRPr>
          </a:p>
          <a:p>
            <a:r>
              <a:rPr lang="en-US" altLang="zh-HK" sz="4400" dirty="0">
                <a:solidFill>
                  <a:srgbClr val="FF9966"/>
                </a:solidFill>
                <a:ea typeface="華康中黑體" pitchFamily="49" charset="-120"/>
              </a:rPr>
              <a:t>cause I finally </a:t>
            </a:r>
          </a:p>
          <a:p>
            <a:r>
              <a:rPr lang="en-US" altLang="zh-HK" sz="4400" dirty="0">
                <a:solidFill>
                  <a:srgbClr val="FF9966"/>
                </a:solidFill>
                <a:ea typeface="華康中黑體" pitchFamily="49" charset="-120"/>
              </a:rPr>
              <a:t>found someone </a:t>
            </a:r>
            <a:endParaRPr lang="en-US" altLang="zh-TW" sz="4400" dirty="0">
              <a:solidFill>
                <a:srgbClr val="FF9966"/>
              </a:solidFill>
              <a:ea typeface="華康中黑體" pitchFamily="49" charset="-120"/>
            </a:endParaRPr>
          </a:p>
          <a:p>
            <a:r>
              <a:rPr lang="zh-TW" altLang="en-US" sz="4400" dirty="0">
                <a:solidFill>
                  <a:srgbClr val="FFFF00"/>
                </a:solidFill>
                <a:latin typeface="華康中黑體" pitchFamily="49" charset="-120"/>
                <a:ea typeface="華康中黑體" pitchFamily="49" charset="-120"/>
              </a:rPr>
              <a:t>那救主無比摯愛</a:t>
            </a:r>
            <a:endParaRPr lang="zh-TW" altLang="en-US" sz="4400" dirty="0">
              <a:solidFill>
                <a:srgbClr val="FF9966"/>
              </a:solidFill>
              <a:ea typeface="華康中黑體" pitchFamily="49" charset="-120"/>
            </a:endParaRPr>
          </a:p>
          <a:p>
            <a:r>
              <a:rPr lang="en-US" altLang="zh-HK" sz="4400" dirty="0">
                <a:solidFill>
                  <a:srgbClr val="FF9966"/>
                </a:solidFill>
                <a:ea typeface="華康中黑體" pitchFamily="49" charset="-120"/>
              </a:rPr>
              <a:t>who really cares</a:t>
            </a:r>
            <a:endParaRPr lang="en-US" altLang="zh-TW" sz="4400" dirty="0">
              <a:solidFill>
                <a:srgbClr val="FF9966"/>
              </a:solidFill>
              <a:ea typeface="華康中黑體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735093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ext Box 2"/>
          <p:cNvSpPr txBox="1">
            <a:spLocks noChangeArrowheads="1"/>
          </p:cNvSpPr>
          <p:nvPr/>
        </p:nvSpPr>
        <p:spPr bwMode="auto">
          <a:xfrm>
            <a:off x="6003925" y="950914"/>
            <a:ext cx="184731" cy="36933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TW" altLang="zh-TW">
              <a:solidFill>
                <a:srgbClr val="FFFF00"/>
              </a:solidFill>
              <a:latin typeface="華康中黑體" pitchFamily="49" charset="-120"/>
              <a:ea typeface="華康中黑體" pitchFamily="49" charset="-120"/>
            </a:endParaRPr>
          </a:p>
        </p:txBody>
      </p:sp>
      <p:sp>
        <p:nvSpPr>
          <p:cNvPr id="174083" name="Text Box 3"/>
          <p:cNvSpPr txBox="1">
            <a:spLocks noChangeArrowheads="1"/>
          </p:cNvSpPr>
          <p:nvPr/>
        </p:nvSpPr>
        <p:spPr bwMode="auto">
          <a:xfrm>
            <a:off x="2514601" y="692151"/>
            <a:ext cx="4685385" cy="280076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4400" dirty="0">
                <a:solidFill>
                  <a:srgbClr val="FFFF00"/>
                </a:solidFill>
                <a:latin typeface="華康中黑體" pitchFamily="49" charset="-120"/>
                <a:ea typeface="華康中黑體" pitchFamily="49" charset="-120"/>
              </a:rPr>
              <a:t>領我的手</a:t>
            </a:r>
            <a:endParaRPr lang="zh-HK" altLang="en-US" sz="4400" dirty="0">
              <a:solidFill>
                <a:srgbClr val="FFFF00"/>
              </a:solidFill>
              <a:latin typeface="華康中黑體" pitchFamily="49" charset="-120"/>
              <a:ea typeface="華康中黑體" pitchFamily="49" charset="-120"/>
            </a:endParaRPr>
          </a:p>
          <a:p>
            <a:r>
              <a:rPr lang="en-US" altLang="zh-HK" sz="4400" dirty="0">
                <a:solidFill>
                  <a:srgbClr val="FF9966"/>
                </a:solidFill>
                <a:ea typeface="華康中黑體" pitchFamily="49" charset="-120"/>
              </a:rPr>
              <a:t>You held my hand</a:t>
            </a:r>
            <a:endParaRPr lang="en-US" altLang="zh-TW" sz="4400" dirty="0">
              <a:solidFill>
                <a:srgbClr val="FF9966"/>
              </a:solidFill>
              <a:ea typeface="華康中黑體" pitchFamily="49" charset="-120"/>
            </a:endParaRPr>
          </a:p>
          <a:p>
            <a:r>
              <a:rPr lang="zh-TW" altLang="en-US" sz="4400" dirty="0">
                <a:solidFill>
                  <a:srgbClr val="FFFF00"/>
                </a:solidFill>
                <a:latin typeface="華康中黑體" pitchFamily="49" charset="-120"/>
                <a:ea typeface="華康中黑體" pitchFamily="49" charset="-120"/>
              </a:rPr>
              <a:t>賜我溫暖</a:t>
            </a:r>
            <a:endParaRPr lang="zh-HK" altLang="en-US" sz="4400" dirty="0">
              <a:solidFill>
                <a:srgbClr val="FFFF00"/>
              </a:solidFill>
              <a:latin typeface="華康中黑體" pitchFamily="49" charset="-120"/>
              <a:ea typeface="華康中黑體" pitchFamily="49" charset="-120"/>
            </a:endParaRPr>
          </a:p>
          <a:p>
            <a:r>
              <a:rPr lang="en-US" altLang="zh-HK" sz="4400" dirty="0">
                <a:solidFill>
                  <a:srgbClr val="FF9966"/>
                </a:solidFill>
                <a:ea typeface="華康中黑體" pitchFamily="49" charset="-120"/>
              </a:rPr>
              <a:t>When it was cold</a:t>
            </a:r>
            <a:endParaRPr lang="en-US" altLang="zh-TW" sz="4400" dirty="0">
              <a:solidFill>
                <a:srgbClr val="FF9966"/>
              </a:solidFill>
              <a:ea typeface="華康中黑體" pitchFamily="49" charset="-120"/>
            </a:endParaRPr>
          </a:p>
        </p:txBody>
      </p:sp>
      <p:sp>
        <p:nvSpPr>
          <p:cNvPr id="174084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981200" y="274638"/>
            <a:ext cx="8229600" cy="4175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1600"/>
              <a:t>Verse 3</a:t>
            </a:r>
          </a:p>
        </p:txBody>
      </p:sp>
    </p:spTree>
    <p:extLst>
      <p:ext uri="{BB962C8B-B14F-4D97-AF65-F5344CB8AC3E}">
        <p14:creationId xmlns:p14="http://schemas.microsoft.com/office/powerpoint/2010/main" val="14678175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Text Box 2"/>
          <p:cNvSpPr txBox="1">
            <a:spLocks noChangeArrowheads="1"/>
          </p:cNvSpPr>
          <p:nvPr/>
        </p:nvSpPr>
        <p:spPr bwMode="auto">
          <a:xfrm>
            <a:off x="6003925" y="950914"/>
            <a:ext cx="184731" cy="36933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TW" altLang="zh-TW">
              <a:solidFill>
                <a:srgbClr val="FFFF00"/>
              </a:solidFill>
              <a:latin typeface="華康中黑體" pitchFamily="49" charset="-120"/>
              <a:ea typeface="華康中黑體" pitchFamily="49" charset="-120"/>
            </a:endParaRPr>
          </a:p>
        </p:txBody>
      </p:sp>
      <p:sp>
        <p:nvSpPr>
          <p:cNvPr id="175107" name="Text Box 3"/>
          <p:cNvSpPr txBox="1">
            <a:spLocks noChangeArrowheads="1"/>
          </p:cNvSpPr>
          <p:nvPr/>
        </p:nvSpPr>
        <p:spPr bwMode="auto">
          <a:xfrm>
            <a:off x="2438401" y="381001"/>
            <a:ext cx="4872937" cy="280076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4400" dirty="0">
                <a:solidFill>
                  <a:srgbClr val="FFFF00"/>
                </a:solidFill>
                <a:latin typeface="華康中黑體" pitchFamily="49" charset="-120"/>
                <a:ea typeface="華康中黑體" pitchFamily="49" charset="-120"/>
              </a:rPr>
              <a:t>迷途有祢</a:t>
            </a:r>
            <a:endParaRPr lang="zh-HK" altLang="en-US" sz="4400" dirty="0">
              <a:solidFill>
                <a:srgbClr val="FFFF00"/>
              </a:solidFill>
              <a:latin typeface="華康中黑體" pitchFamily="49" charset="-120"/>
              <a:ea typeface="華康中黑體" pitchFamily="49" charset="-120"/>
            </a:endParaRPr>
          </a:p>
          <a:p>
            <a:r>
              <a:rPr lang="en-US" altLang="zh-HK" sz="4400" dirty="0">
                <a:solidFill>
                  <a:srgbClr val="FF9966"/>
                </a:solidFill>
                <a:ea typeface="華康中黑體" pitchFamily="49" charset="-120"/>
              </a:rPr>
              <a:t>And I was lost</a:t>
            </a:r>
            <a:endParaRPr lang="en-US" altLang="zh-TW" sz="4400" dirty="0">
              <a:solidFill>
                <a:srgbClr val="FF9966"/>
              </a:solidFill>
              <a:ea typeface="華康中黑體" pitchFamily="49" charset="-120"/>
            </a:endParaRPr>
          </a:p>
          <a:p>
            <a:r>
              <a:rPr lang="zh-TW" altLang="en-US" sz="4400" dirty="0">
                <a:solidFill>
                  <a:srgbClr val="FFFF00"/>
                </a:solidFill>
                <a:latin typeface="華康中黑體" pitchFamily="49" charset="-120"/>
                <a:ea typeface="華康中黑體" pitchFamily="49" charset="-120"/>
              </a:rPr>
              <a:t>抱我歸家</a:t>
            </a:r>
            <a:endParaRPr lang="zh-HK" altLang="en-US" sz="4400" dirty="0">
              <a:solidFill>
                <a:srgbClr val="FFFF00"/>
              </a:solidFill>
              <a:latin typeface="華康中黑體" pitchFamily="49" charset="-120"/>
              <a:ea typeface="華康中黑體" pitchFamily="49" charset="-120"/>
            </a:endParaRPr>
          </a:p>
          <a:p>
            <a:r>
              <a:rPr lang="en-US" altLang="zh-HK" sz="4400" dirty="0">
                <a:solidFill>
                  <a:srgbClr val="FF9966"/>
                </a:solidFill>
                <a:ea typeface="華康中黑體" pitchFamily="49" charset="-120"/>
              </a:rPr>
              <a:t>You took me home</a:t>
            </a:r>
            <a:endParaRPr lang="en-US" altLang="zh-TW" sz="4400" dirty="0">
              <a:solidFill>
                <a:srgbClr val="FF9966"/>
              </a:solidFill>
              <a:ea typeface="華康中黑體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9168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1905000" y="685801"/>
            <a:ext cx="6673622" cy="34778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4400" dirty="0">
                <a:solidFill>
                  <a:srgbClr val="FFFF00"/>
                </a:solidFill>
                <a:latin typeface="華康中黑體" pitchFamily="49" charset="-120"/>
                <a:ea typeface="華康中黑體" pitchFamily="49" charset="-120"/>
              </a:rPr>
              <a:t>從此不怕夜冷路渺茫</a:t>
            </a:r>
          </a:p>
          <a:p>
            <a:r>
              <a:rPr lang="zh-TW" altLang="en-US" sz="4400" dirty="0">
                <a:solidFill>
                  <a:srgbClr val="FFFF00"/>
                </a:solidFill>
                <a:latin typeface="華康中黑體" pitchFamily="49" charset="-120"/>
                <a:ea typeface="華康中黑體" pitchFamily="49" charset="-120"/>
              </a:rPr>
              <a:t>就算冰霜披面仍未覺驚慌</a:t>
            </a:r>
          </a:p>
          <a:p>
            <a:r>
              <a:rPr lang="zh-TW" altLang="en-US" sz="4400" dirty="0">
                <a:solidFill>
                  <a:srgbClr val="FFFF00"/>
                </a:solidFill>
                <a:latin typeface="華康中黑體" pitchFamily="49" charset="-120"/>
                <a:ea typeface="華康中黑體" pitchFamily="49" charset="-120"/>
              </a:rPr>
              <a:t>縱使風急與狂  </a:t>
            </a:r>
            <a:endParaRPr lang="en-US" altLang="zh-TW" sz="4400" dirty="0">
              <a:solidFill>
                <a:srgbClr val="FFFF00"/>
              </a:solidFill>
              <a:latin typeface="華康中黑體" pitchFamily="49" charset="-120"/>
              <a:ea typeface="華康中黑體" pitchFamily="49" charset="-120"/>
            </a:endParaRPr>
          </a:p>
          <a:p>
            <a:r>
              <a:rPr lang="zh-TW" altLang="en-US" sz="4400" dirty="0">
                <a:solidFill>
                  <a:srgbClr val="FFFF00"/>
                </a:solidFill>
                <a:latin typeface="華康中黑體" pitchFamily="49" charset="-120"/>
                <a:ea typeface="華康中黑體" pitchFamily="49" charset="-120"/>
              </a:rPr>
              <a:t>途中總見希望</a:t>
            </a:r>
          </a:p>
          <a:p>
            <a:r>
              <a:rPr lang="zh-TW" altLang="en-US" sz="4400" dirty="0">
                <a:solidFill>
                  <a:srgbClr val="FFFF00"/>
                </a:solidFill>
                <a:latin typeface="華康中黑體" pitchFamily="49" charset="-120"/>
                <a:ea typeface="華康中黑體" pitchFamily="49" charset="-120"/>
              </a:rPr>
              <a:t>全賴你看顧著我 輕倚我旁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981200" y="346075"/>
            <a:ext cx="8229600" cy="4905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1600"/>
              <a:t>Verse 2</a:t>
            </a:r>
          </a:p>
        </p:txBody>
      </p:sp>
    </p:spTree>
    <p:extLst>
      <p:ext uri="{BB962C8B-B14F-4D97-AF65-F5344CB8AC3E}">
        <p14:creationId xmlns:p14="http://schemas.microsoft.com/office/powerpoint/2010/main" val="24394178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ext Box 2"/>
          <p:cNvSpPr txBox="1">
            <a:spLocks noChangeArrowheads="1"/>
          </p:cNvSpPr>
          <p:nvPr/>
        </p:nvSpPr>
        <p:spPr bwMode="auto">
          <a:xfrm>
            <a:off x="6003925" y="950914"/>
            <a:ext cx="184731" cy="36933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TW" altLang="zh-TW">
              <a:solidFill>
                <a:srgbClr val="FFFF00"/>
              </a:solidFill>
              <a:latin typeface="華康中黑體" pitchFamily="49" charset="-120"/>
              <a:ea typeface="華康中黑體" pitchFamily="49" charset="-120"/>
            </a:endParaRPr>
          </a:p>
        </p:txBody>
      </p:sp>
      <p:sp>
        <p:nvSpPr>
          <p:cNvPr id="176131" name="Text Box 3"/>
          <p:cNvSpPr txBox="1">
            <a:spLocks noChangeArrowheads="1"/>
          </p:cNvSpPr>
          <p:nvPr/>
        </p:nvSpPr>
        <p:spPr bwMode="auto">
          <a:xfrm>
            <a:off x="2133600" y="381001"/>
            <a:ext cx="5804794" cy="280076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4400" dirty="0">
                <a:solidFill>
                  <a:srgbClr val="FFFF00"/>
                </a:solidFill>
                <a:latin typeface="華康中黑體" pitchFamily="49" charset="-120"/>
                <a:ea typeface="華康中黑體" pitchFamily="49" charset="-120"/>
              </a:rPr>
              <a:t>冀盼一生</a:t>
            </a:r>
            <a:endParaRPr lang="zh-HK" altLang="en-US" sz="4400" dirty="0">
              <a:solidFill>
                <a:srgbClr val="FFFF00"/>
              </a:solidFill>
              <a:latin typeface="華康中黑體" pitchFamily="49" charset="-120"/>
              <a:ea typeface="華康中黑體" pitchFamily="49" charset="-120"/>
            </a:endParaRPr>
          </a:p>
          <a:p>
            <a:r>
              <a:rPr lang="en-US" altLang="zh-HK" sz="4400" dirty="0">
                <a:solidFill>
                  <a:srgbClr val="FF9966"/>
                </a:solidFill>
                <a:ea typeface="華康中黑體" pitchFamily="49" charset="-120"/>
              </a:rPr>
              <a:t>You gave me hope</a:t>
            </a:r>
            <a:endParaRPr lang="en-US" altLang="zh-TW" sz="4400" dirty="0">
              <a:solidFill>
                <a:srgbClr val="FF9966"/>
              </a:solidFill>
              <a:ea typeface="華康中黑體" pitchFamily="49" charset="-120"/>
            </a:endParaRPr>
          </a:p>
          <a:p>
            <a:r>
              <a:rPr lang="zh-TW" altLang="en-US" sz="4400" dirty="0">
                <a:solidFill>
                  <a:srgbClr val="FFFF00"/>
                </a:solidFill>
                <a:latin typeface="華康中黑體" pitchFamily="49" charset="-120"/>
                <a:ea typeface="華康中黑體" pitchFamily="49" charset="-120"/>
              </a:rPr>
              <a:t>去到必經終點</a:t>
            </a:r>
            <a:endParaRPr lang="zh-HK" altLang="en-US" sz="4400" dirty="0">
              <a:solidFill>
                <a:srgbClr val="FFFF00"/>
              </a:solidFill>
              <a:latin typeface="華康中黑體" pitchFamily="49" charset="-120"/>
              <a:ea typeface="華康中黑體" pitchFamily="49" charset="-120"/>
            </a:endParaRPr>
          </a:p>
          <a:p>
            <a:r>
              <a:rPr lang="en-US" altLang="zh-HK" sz="4400" dirty="0">
                <a:solidFill>
                  <a:srgbClr val="FF9966"/>
                </a:solidFill>
                <a:ea typeface="華康中黑體" pitchFamily="49" charset="-120"/>
              </a:rPr>
              <a:t>When I was at the end</a:t>
            </a:r>
            <a:endParaRPr lang="en-US" altLang="zh-TW" sz="4400" dirty="0">
              <a:solidFill>
                <a:srgbClr val="FF9966"/>
              </a:solidFill>
              <a:ea typeface="華康中黑體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72013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ext Box 2"/>
          <p:cNvSpPr txBox="1">
            <a:spLocks noChangeArrowheads="1"/>
          </p:cNvSpPr>
          <p:nvPr/>
        </p:nvSpPr>
        <p:spPr bwMode="auto">
          <a:xfrm>
            <a:off x="6003925" y="950914"/>
            <a:ext cx="184731" cy="36933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TW" altLang="zh-TW">
              <a:solidFill>
                <a:srgbClr val="FFFF00"/>
              </a:solidFill>
              <a:latin typeface="華康中黑體" pitchFamily="49" charset="-120"/>
              <a:ea typeface="華康中黑體" pitchFamily="49" charset="-120"/>
            </a:endParaRPr>
          </a:p>
        </p:txBody>
      </p:sp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2057400" y="381000"/>
            <a:ext cx="6661888" cy="4154984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4400" dirty="0">
                <a:solidFill>
                  <a:srgbClr val="FFFF00"/>
                </a:solidFill>
                <a:latin typeface="華康中黑體" pitchFamily="49" charset="-120"/>
                <a:ea typeface="華康中黑體" pitchFamily="49" charset="-120"/>
              </a:rPr>
              <a:t>逃離虛謊</a:t>
            </a:r>
            <a:endParaRPr lang="zh-HK" altLang="en-US" sz="4400" dirty="0">
              <a:solidFill>
                <a:srgbClr val="FFFF00"/>
              </a:solidFill>
              <a:latin typeface="華康中黑體" pitchFamily="49" charset="-120"/>
              <a:ea typeface="華康中黑體" pitchFamily="49" charset="-120"/>
            </a:endParaRPr>
          </a:p>
          <a:p>
            <a:r>
              <a:rPr lang="en-US" altLang="zh-HK" sz="4400" dirty="0">
                <a:solidFill>
                  <a:srgbClr val="FF9966"/>
                </a:solidFill>
                <a:ea typeface="華康中黑體" pitchFamily="49" charset="-120"/>
              </a:rPr>
              <a:t>And turned my lies</a:t>
            </a:r>
            <a:endParaRPr lang="en-US" altLang="zh-TW" sz="4400" dirty="0">
              <a:solidFill>
                <a:srgbClr val="FF9966"/>
              </a:solidFill>
              <a:ea typeface="華康中黑體" pitchFamily="49" charset="-120"/>
            </a:endParaRPr>
          </a:p>
          <a:p>
            <a:r>
              <a:rPr lang="zh-TW" altLang="en-US" sz="4400" dirty="0">
                <a:solidFill>
                  <a:srgbClr val="FFFF00"/>
                </a:solidFill>
                <a:latin typeface="華康中黑體" pitchFamily="49" charset="-120"/>
                <a:ea typeface="華康中黑體" pitchFamily="49" charset="-120"/>
              </a:rPr>
              <a:t>從投主真理</a:t>
            </a:r>
            <a:endParaRPr lang="zh-HK" altLang="en-US" sz="4400" dirty="0">
              <a:solidFill>
                <a:srgbClr val="FFFF00"/>
              </a:solidFill>
              <a:latin typeface="華康中黑體" pitchFamily="49" charset="-120"/>
              <a:ea typeface="華康中黑體" pitchFamily="49" charset="-120"/>
            </a:endParaRPr>
          </a:p>
          <a:p>
            <a:r>
              <a:rPr lang="en-US" altLang="zh-HK" sz="4400" dirty="0">
                <a:solidFill>
                  <a:srgbClr val="FF9966"/>
                </a:solidFill>
                <a:ea typeface="華康中黑體" pitchFamily="49" charset="-120"/>
              </a:rPr>
              <a:t>Back into truth again</a:t>
            </a:r>
            <a:endParaRPr lang="en-US" altLang="zh-TW" sz="4400" dirty="0">
              <a:solidFill>
                <a:srgbClr val="FF9966"/>
              </a:solidFill>
              <a:ea typeface="華康中黑體" pitchFamily="49" charset="-120"/>
            </a:endParaRPr>
          </a:p>
          <a:p>
            <a:r>
              <a:rPr lang="zh-TW" altLang="en-US" sz="4400" dirty="0">
                <a:solidFill>
                  <a:srgbClr val="FFFF00"/>
                </a:solidFill>
                <a:latin typeface="華康中黑體" pitchFamily="49" charset="-120"/>
                <a:ea typeface="華康中黑體" pitchFamily="49" charset="-120"/>
              </a:rPr>
              <a:t>今找到真摯友</a:t>
            </a:r>
            <a:endParaRPr lang="zh-HK" altLang="en-US" sz="4400" dirty="0">
              <a:solidFill>
                <a:srgbClr val="FFFF00"/>
              </a:solidFill>
              <a:latin typeface="華康中黑體" pitchFamily="49" charset="-120"/>
              <a:ea typeface="華康中黑體" pitchFamily="49" charset="-120"/>
            </a:endParaRPr>
          </a:p>
          <a:p>
            <a:r>
              <a:rPr lang="en-US" altLang="zh-HK" sz="4400" dirty="0">
                <a:solidFill>
                  <a:srgbClr val="FF9966"/>
                </a:solidFill>
                <a:ea typeface="華康中黑體" pitchFamily="49" charset="-120"/>
              </a:rPr>
              <a:t>You even called me friend</a:t>
            </a:r>
            <a:endParaRPr lang="en-US" altLang="zh-TW" sz="4400" dirty="0">
              <a:solidFill>
                <a:srgbClr val="FF9966"/>
              </a:solidFill>
              <a:ea typeface="華康中黑體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241863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Text Box 2"/>
          <p:cNvSpPr txBox="1">
            <a:spLocks noChangeArrowheads="1"/>
          </p:cNvSpPr>
          <p:nvPr/>
        </p:nvSpPr>
        <p:spPr bwMode="auto">
          <a:xfrm>
            <a:off x="6003925" y="950914"/>
            <a:ext cx="184731" cy="36933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TW" altLang="zh-TW">
              <a:solidFill>
                <a:srgbClr val="FFFF00"/>
              </a:solidFill>
              <a:latin typeface="華康中黑體" pitchFamily="49" charset="-120"/>
              <a:ea typeface="華康中黑體" pitchFamily="49" charset="-120"/>
            </a:endParaRPr>
          </a:p>
        </p:txBody>
      </p:sp>
      <p:sp>
        <p:nvSpPr>
          <p:cNvPr id="178179" name="Text Box 3"/>
          <p:cNvSpPr txBox="1">
            <a:spLocks noChangeArrowheads="1"/>
          </p:cNvSpPr>
          <p:nvPr/>
        </p:nvSpPr>
        <p:spPr bwMode="auto">
          <a:xfrm>
            <a:off x="2133600" y="806397"/>
            <a:ext cx="5658408" cy="280076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4400" dirty="0">
                <a:solidFill>
                  <a:srgbClr val="FFFF00"/>
                </a:solidFill>
                <a:latin typeface="華康中黑體" pitchFamily="49" charset="-120"/>
                <a:ea typeface="華康中黑體" pitchFamily="49" charset="-120"/>
              </a:rPr>
              <a:t>教我堅忍</a:t>
            </a:r>
            <a:endParaRPr lang="zh-HK" altLang="en-US" sz="4400" dirty="0">
              <a:solidFill>
                <a:srgbClr val="FFFF00"/>
              </a:solidFill>
              <a:latin typeface="華康中黑體" pitchFamily="49" charset="-120"/>
              <a:ea typeface="華康中黑體" pitchFamily="49" charset="-120"/>
            </a:endParaRPr>
          </a:p>
          <a:p>
            <a:r>
              <a:rPr lang="en-US" altLang="zh-HK" sz="4400" dirty="0">
                <a:solidFill>
                  <a:srgbClr val="FF9966"/>
                </a:solidFill>
                <a:ea typeface="華康中黑體" pitchFamily="49" charset="-120"/>
              </a:rPr>
              <a:t>You gave me strength</a:t>
            </a:r>
            <a:endParaRPr lang="en-US" altLang="zh-TW" sz="4400" dirty="0">
              <a:solidFill>
                <a:srgbClr val="FF9966"/>
              </a:solidFill>
              <a:ea typeface="華康中黑體" pitchFamily="49" charset="-120"/>
            </a:endParaRPr>
          </a:p>
          <a:p>
            <a:r>
              <a:rPr lang="zh-TW" altLang="en-US" sz="4400" dirty="0">
                <a:solidFill>
                  <a:srgbClr val="FFFF00"/>
                </a:solidFill>
                <a:latin typeface="華康中黑體" pitchFamily="49" charset="-120"/>
                <a:ea typeface="華康中黑體" pitchFamily="49" charset="-120"/>
              </a:rPr>
              <a:t>縱有風急冷雨</a:t>
            </a:r>
            <a:endParaRPr lang="zh-HK" altLang="en-US" sz="4400" dirty="0">
              <a:solidFill>
                <a:srgbClr val="FFFF00"/>
              </a:solidFill>
              <a:latin typeface="華康中黑體" pitchFamily="49" charset="-120"/>
              <a:ea typeface="華康中黑體" pitchFamily="49" charset="-120"/>
            </a:endParaRPr>
          </a:p>
          <a:p>
            <a:r>
              <a:rPr lang="en-US" altLang="zh-HK" sz="4400" dirty="0">
                <a:solidFill>
                  <a:srgbClr val="FF9966"/>
                </a:solidFill>
                <a:ea typeface="華康中黑體" pitchFamily="49" charset="-120"/>
              </a:rPr>
              <a:t>To stand alone again</a:t>
            </a:r>
            <a:endParaRPr lang="en-US" altLang="zh-TW" sz="4400" dirty="0">
              <a:solidFill>
                <a:srgbClr val="FF9966"/>
              </a:solidFill>
              <a:ea typeface="華康中黑體" pitchFamily="49" charset="-120"/>
            </a:endParaRPr>
          </a:p>
        </p:txBody>
      </p:sp>
      <p:sp>
        <p:nvSpPr>
          <p:cNvPr id="178180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981200" y="274638"/>
            <a:ext cx="8229600" cy="4873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1600" dirty="0"/>
              <a:t>Verse 4</a:t>
            </a:r>
          </a:p>
        </p:txBody>
      </p:sp>
    </p:spTree>
    <p:extLst>
      <p:ext uri="{BB962C8B-B14F-4D97-AF65-F5344CB8AC3E}">
        <p14:creationId xmlns:p14="http://schemas.microsoft.com/office/powerpoint/2010/main" val="20904993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ext Box 2"/>
          <p:cNvSpPr txBox="1">
            <a:spLocks noChangeArrowheads="1"/>
          </p:cNvSpPr>
          <p:nvPr/>
        </p:nvSpPr>
        <p:spPr bwMode="auto">
          <a:xfrm>
            <a:off x="6003925" y="950914"/>
            <a:ext cx="184731" cy="36933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TW" altLang="zh-TW">
              <a:solidFill>
                <a:srgbClr val="FFFF00"/>
              </a:solidFill>
              <a:latin typeface="華康中黑體" pitchFamily="49" charset="-120"/>
              <a:ea typeface="華康中黑體" pitchFamily="49" charset="-120"/>
            </a:endParaRPr>
          </a:p>
        </p:txBody>
      </p:sp>
      <p:sp>
        <p:nvSpPr>
          <p:cNvPr id="179203" name="Text Box 3"/>
          <p:cNvSpPr txBox="1">
            <a:spLocks noChangeArrowheads="1"/>
          </p:cNvSpPr>
          <p:nvPr/>
        </p:nvSpPr>
        <p:spPr bwMode="auto">
          <a:xfrm>
            <a:off x="1981201" y="457201"/>
            <a:ext cx="5521063" cy="280076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4400" dirty="0">
                <a:solidFill>
                  <a:srgbClr val="FFFF00"/>
                </a:solidFill>
                <a:latin typeface="華康中黑體" pitchFamily="49" charset="-120"/>
                <a:ea typeface="華康中黑體" pitchFamily="49" charset="-120"/>
              </a:rPr>
              <a:t>重重挫折</a:t>
            </a:r>
            <a:endParaRPr lang="zh-HK" altLang="en-US" sz="4400" dirty="0">
              <a:solidFill>
                <a:srgbClr val="FFFF00"/>
              </a:solidFill>
              <a:latin typeface="華康中黑體" pitchFamily="49" charset="-120"/>
              <a:ea typeface="華康中黑體" pitchFamily="49" charset="-120"/>
            </a:endParaRPr>
          </a:p>
          <a:p>
            <a:r>
              <a:rPr lang="en-US" altLang="zh-HK" sz="4400" dirty="0">
                <a:solidFill>
                  <a:srgbClr val="FF9966"/>
                </a:solidFill>
                <a:ea typeface="華康中黑體" pitchFamily="49" charset="-120"/>
              </a:rPr>
              <a:t>To face the world</a:t>
            </a:r>
            <a:endParaRPr lang="en-US" altLang="zh-TW" sz="4400" dirty="0">
              <a:solidFill>
                <a:srgbClr val="FF9966"/>
              </a:solidFill>
              <a:ea typeface="華康中黑體" pitchFamily="49" charset="-120"/>
            </a:endParaRPr>
          </a:p>
          <a:p>
            <a:r>
              <a:rPr lang="zh-TW" altLang="en-US" sz="4400" dirty="0">
                <a:solidFill>
                  <a:srgbClr val="FFFF00"/>
                </a:solidFill>
                <a:latin typeface="華康中黑體" pitchFamily="49" charset="-120"/>
                <a:ea typeface="華康中黑體" pitchFamily="49" charset="-120"/>
              </a:rPr>
              <a:t>全憑有祢護佑</a:t>
            </a:r>
            <a:endParaRPr lang="zh-HK" altLang="en-US" sz="4400" dirty="0">
              <a:solidFill>
                <a:srgbClr val="FFFF00"/>
              </a:solidFill>
              <a:latin typeface="華康中黑體" pitchFamily="49" charset="-120"/>
              <a:ea typeface="華康中黑體" pitchFamily="49" charset="-120"/>
            </a:endParaRPr>
          </a:p>
          <a:p>
            <a:r>
              <a:rPr lang="en-US" altLang="zh-HK" sz="4400" dirty="0">
                <a:solidFill>
                  <a:srgbClr val="FF9966"/>
                </a:solidFill>
                <a:ea typeface="華康中黑體" pitchFamily="49" charset="-120"/>
              </a:rPr>
              <a:t>Out on my own again</a:t>
            </a:r>
            <a:endParaRPr lang="en-US" altLang="zh-TW" sz="4400" dirty="0">
              <a:solidFill>
                <a:srgbClr val="FF9966"/>
              </a:solidFill>
              <a:ea typeface="華康中黑體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258098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Text Box 2"/>
          <p:cNvSpPr txBox="1">
            <a:spLocks noChangeArrowheads="1"/>
          </p:cNvSpPr>
          <p:nvPr/>
        </p:nvSpPr>
        <p:spPr bwMode="auto">
          <a:xfrm>
            <a:off x="6003925" y="950914"/>
            <a:ext cx="184731" cy="36933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TW" altLang="zh-TW">
              <a:solidFill>
                <a:srgbClr val="FFFF00"/>
              </a:solidFill>
              <a:latin typeface="華康中黑體" pitchFamily="49" charset="-120"/>
              <a:ea typeface="華康中黑體" pitchFamily="49" charset="-120"/>
            </a:endParaRPr>
          </a:p>
        </p:txBody>
      </p:sp>
      <p:sp>
        <p:nvSpPr>
          <p:cNvPr id="180227" name="Text Box 3"/>
          <p:cNvSpPr txBox="1">
            <a:spLocks noChangeArrowheads="1"/>
          </p:cNvSpPr>
          <p:nvPr/>
        </p:nvSpPr>
        <p:spPr bwMode="auto">
          <a:xfrm>
            <a:off x="1752601" y="304800"/>
            <a:ext cx="6391493" cy="4154984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4400" dirty="0">
                <a:solidFill>
                  <a:srgbClr val="FFFF00"/>
                </a:solidFill>
                <a:latin typeface="華康中黑體" pitchFamily="49" charset="-120"/>
                <a:ea typeface="華康中黑體" pitchFamily="49" charset="-120"/>
              </a:rPr>
              <a:t>蒙神恩光 叫我得新生</a:t>
            </a:r>
            <a:endParaRPr lang="zh-HK" altLang="en-US" sz="4400" dirty="0">
              <a:solidFill>
                <a:srgbClr val="FFFF00"/>
              </a:solidFill>
              <a:latin typeface="華康中黑體" pitchFamily="49" charset="-120"/>
              <a:ea typeface="華康中黑體" pitchFamily="49" charset="-120"/>
            </a:endParaRPr>
          </a:p>
          <a:p>
            <a:r>
              <a:rPr lang="en-US" altLang="zh-HK" sz="4400" dirty="0">
                <a:solidFill>
                  <a:srgbClr val="FF9966"/>
                </a:solidFill>
                <a:ea typeface="華康中黑體" pitchFamily="49" charset="-120"/>
              </a:rPr>
              <a:t>You put me high </a:t>
            </a:r>
          </a:p>
          <a:p>
            <a:r>
              <a:rPr lang="en-US" altLang="zh-HK" sz="4400" dirty="0">
                <a:solidFill>
                  <a:srgbClr val="FF9966"/>
                </a:solidFill>
                <a:ea typeface="華康中黑體" pitchFamily="49" charset="-120"/>
              </a:rPr>
              <a:t>Upon a pedestal</a:t>
            </a:r>
            <a:endParaRPr lang="en-US" altLang="zh-TW" sz="4400" dirty="0">
              <a:solidFill>
                <a:srgbClr val="FF9966"/>
              </a:solidFill>
              <a:ea typeface="華康中黑體" pitchFamily="49" charset="-120"/>
            </a:endParaRPr>
          </a:p>
          <a:p>
            <a:r>
              <a:rPr lang="zh-TW" altLang="en-US" sz="4400" dirty="0">
                <a:solidFill>
                  <a:srgbClr val="FFFF00"/>
                </a:solidFill>
                <a:latin typeface="華康中黑體" pitchFamily="49" charset="-120"/>
                <a:ea typeface="華康中黑體" pitchFamily="49" charset="-120"/>
              </a:rPr>
              <a:t>今天終於可得到永恆恩典</a:t>
            </a:r>
            <a:endParaRPr lang="zh-HK" altLang="en-US" sz="4400" dirty="0">
              <a:solidFill>
                <a:srgbClr val="FFFF00"/>
              </a:solidFill>
              <a:latin typeface="華康中黑體" pitchFamily="49" charset="-120"/>
              <a:ea typeface="華康中黑體" pitchFamily="49" charset="-120"/>
            </a:endParaRPr>
          </a:p>
          <a:p>
            <a:r>
              <a:rPr lang="en-US" altLang="zh-HK" sz="4400" dirty="0">
                <a:solidFill>
                  <a:srgbClr val="FF9966"/>
                </a:solidFill>
                <a:ea typeface="華康中黑體" pitchFamily="49" charset="-120"/>
              </a:rPr>
              <a:t>So high that I could </a:t>
            </a:r>
          </a:p>
          <a:p>
            <a:r>
              <a:rPr lang="en-US" altLang="zh-HK" sz="4400" dirty="0">
                <a:solidFill>
                  <a:srgbClr val="FF9966"/>
                </a:solidFill>
                <a:ea typeface="華康中黑體" pitchFamily="49" charset="-120"/>
              </a:rPr>
              <a:t>almost see eternity</a:t>
            </a:r>
            <a:endParaRPr lang="en-US" altLang="zh-TW" sz="4400" dirty="0">
              <a:solidFill>
                <a:srgbClr val="FF9966"/>
              </a:solidFill>
              <a:ea typeface="華康中黑體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25470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Text Box 2"/>
          <p:cNvSpPr txBox="1">
            <a:spLocks noChangeArrowheads="1"/>
          </p:cNvSpPr>
          <p:nvPr/>
        </p:nvSpPr>
        <p:spPr bwMode="auto">
          <a:xfrm>
            <a:off x="6024563" y="981076"/>
            <a:ext cx="184731" cy="36933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TW" altLang="zh-TW">
              <a:solidFill>
                <a:srgbClr val="FFFF00"/>
              </a:solidFill>
              <a:latin typeface="華康中黑體" pitchFamily="49" charset="-120"/>
              <a:ea typeface="華康中黑體" pitchFamily="49" charset="-120"/>
            </a:endParaRPr>
          </a:p>
        </p:txBody>
      </p:sp>
      <p:sp>
        <p:nvSpPr>
          <p:cNvPr id="181251" name="Text Box 3"/>
          <p:cNvSpPr txBox="1">
            <a:spLocks noChangeArrowheads="1"/>
          </p:cNvSpPr>
          <p:nvPr/>
        </p:nvSpPr>
        <p:spPr bwMode="auto">
          <a:xfrm>
            <a:off x="2362200" y="381001"/>
            <a:ext cx="4121128" cy="280076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4400" dirty="0">
                <a:solidFill>
                  <a:srgbClr val="FFFF00"/>
                </a:solidFill>
                <a:latin typeface="華康中黑體" pitchFamily="49" charset="-120"/>
                <a:ea typeface="華康中黑體" pitchFamily="49" charset="-120"/>
              </a:rPr>
              <a:t>因主愛我</a:t>
            </a:r>
            <a:endParaRPr lang="zh-HK" altLang="en-US" sz="4400" dirty="0">
              <a:solidFill>
                <a:srgbClr val="FFFF00"/>
              </a:solidFill>
              <a:latin typeface="華康中黑體" pitchFamily="49" charset="-120"/>
              <a:ea typeface="華康中黑體" pitchFamily="49" charset="-120"/>
            </a:endParaRPr>
          </a:p>
          <a:p>
            <a:r>
              <a:rPr lang="en-US" altLang="zh-HK" sz="4400" dirty="0">
                <a:solidFill>
                  <a:srgbClr val="FF9966"/>
                </a:solidFill>
                <a:ea typeface="華康中黑體" pitchFamily="49" charset="-120"/>
              </a:rPr>
              <a:t>You needed me</a:t>
            </a:r>
            <a:endParaRPr lang="en-US" altLang="zh-TW" sz="4400" dirty="0">
              <a:solidFill>
                <a:srgbClr val="FF9966"/>
              </a:solidFill>
              <a:ea typeface="華康中黑體" pitchFamily="49" charset="-120"/>
            </a:endParaRPr>
          </a:p>
          <a:p>
            <a:r>
              <a:rPr lang="zh-TW" altLang="en-US" sz="4400" dirty="0">
                <a:solidFill>
                  <a:srgbClr val="FFFF00"/>
                </a:solidFill>
                <a:latin typeface="華康中黑體" pitchFamily="49" charset="-120"/>
                <a:ea typeface="華康中黑體" pitchFamily="49" charset="-120"/>
              </a:rPr>
              <a:t>因主愛我</a:t>
            </a:r>
            <a:endParaRPr lang="zh-HK" altLang="en-US" sz="4400" dirty="0">
              <a:solidFill>
                <a:srgbClr val="FFFF00"/>
              </a:solidFill>
              <a:latin typeface="華康中黑體" pitchFamily="49" charset="-120"/>
              <a:ea typeface="華康中黑體" pitchFamily="49" charset="-120"/>
            </a:endParaRPr>
          </a:p>
          <a:p>
            <a:r>
              <a:rPr lang="en-US" altLang="zh-HK" sz="4400" dirty="0">
                <a:solidFill>
                  <a:srgbClr val="FF9966"/>
                </a:solidFill>
                <a:ea typeface="華康中黑體" pitchFamily="49" charset="-120"/>
              </a:rPr>
              <a:t>You needed me</a:t>
            </a:r>
            <a:endParaRPr lang="en-US" altLang="zh-TW" sz="4400" dirty="0">
              <a:solidFill>
                <a:srgbClr val="FF9966"/>
              </a:solidFill>
              <a:ea typeface="華康中黑體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290365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4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981200" y="274639"/>
            <a:ext cx="8229600" cy="34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1600"/>
              <a:t>6081 </a:t>
            </a:r>
            <a:r>
              <a:rPr lang="zh-TW" altLang="en-US" sz="1600"/>
              <a:t>奇蹟必會降臨</a:t>
            </a:r>
          </a:p>
        </p:txBody>
      </p:sp>
      <p:sp>
        <p:nvSpPr>
          <p:cNvPr id="158725" name="Text Box 5"/>
          <p:cNvSpPr txBox="1">
            <a:spLocks noChangeArrowheads="1"/>
          </p:cNvSpPr>
          <p:nvPr/>
        </p:nvSpPr>
        <p:spPr bwMode="auto">
          <a:xfrm>
            <a:off x="2209800" y="721895"/>
            <a:ext cx="5262979" cy="34778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4400" dirty="0">
                <a:solidFill>
                  <a:srgbClr val="FFFF00"/>
                </a:solidFill>
                <a:latin typeface="華康中黑體" pitchFamily="49" charset="-120"/>
                <a:ea typeface="華康中黑體" pitchFamily="49" charset="-120"/>
              </a:rPr>
              <a:t>全能的神祢能力無限</a:t>
            </a:r>
          </a:p>
          <a:p>
            <a:r>
              <a:rPr lang="zh-TW" altLang="en-US" sz="4400" dirty="0">
                <a:solidFill>
                  <a:srgbClr val="FFFF00"/>
                </a:solidFill>
                <a:latin typeface="華康中黑體" pitchFamily="49" charset="-120"/>
                <a:ea typeface="華康中黑體" pitchFamily="49" charset="-120"/>
              </a:rPr>
              <a:t>有了祢萬事都有可能</a:t>
            </a:r>
          </a:p>
          <a:p>
            <a:r>
              <a:rPr lang="zh-TW" altLang="en-US" sz="4400" dirty="0">
                <a:solidFill>
                  <a:srgbClr val="FFFF00"/>
                </a:solidFill>
                <a:latin typeface="華康中黑體" pitchFamily="49" charset="-120"/>
                <a:ea typeface="華康中黑體" pitchFamily="49" charset="-120"/>
              </a:rPr>
              <a:t>縱使大山在眼前</a:t>
            </a:r>
          </a:p>
          <a:p>
            <a:r>
              <a:rPr lang="zh-TW" altLang="en-US" sz="4400" dirty="0">
                <a:solidFill>
                  <a:srgbClr val="FFFF00"/>
                </a:solidFill>
                <a:latin typeface="華康中黑體" pitchFamily="49" charset="-120"/>
                <a:ea typeface="華康中黑體" pitchFamily="49" charset="-120"/>
              </a:rPr>
              <a:t>祢也能夠挪去</a:t>
            </a:r>
          </a:p>
          <a:p>
            <a:r>
              <a:rPr lang="zh-TW" altLang="en-US" sz="4400" dirty="0">
                <a:solidFill>
                  <a:srgbClr val="FFFF00"/>
                </a:solidFill>
                <a:latin typeface="華康中黑體" pitchFamily="49" charset="-120"/>
                <a:ea typeface="華康中黑體" pitchFamily="49" charset="-120"/>
              </a:rPr>
              <a:t>在祢絕對沒有難成事</a:t>
            </a:r>
          </a:p>
        </p:txBody>
      </p:sp>
    </p:spTree>
    <p:extLst>
      <p:ext uri="{BB962C8B-B14F-4D97-AF65-F5344CB8AC3E}">
        <p14:creationId xmlns:p14="http://schemas.microsoft.com/office/powerpoint/2010/main" val="35131596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8" name="Text Box 4"/>
          <p:cNvSpPr txBox="1">
            <a:spLocks noChangeArrowheads="1"/>
          </p:cNvSpPr>
          <p:nvPr/>
        </p:nvSpPr>
        <p:spPr bwMode="auto">
          <a:xfrm>
            <a:off x="2286001" y="882984"/>
            <a:ext cx="4698722" cy="280076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4400" dirty="0">
                <a:solidFill>
                  <a:srgbClr val="FFFF00"/>
                </a:solidFill>
                <a:latin typeface="華康中黑體" pitchFamily="49" charset="-120"/>
                <a:ea typeface="華康中黑體" pitchFamily="49" charset="-120"/>
              </a:rPr>
              <a:t>主每當我軟弱無力</a:t>
            </a:r>
          </a:p>
          <a:p>
            <a:r>
              <a:rPr lang="zh-TW" altLang="en-US" sz="4400" dirty="0">
                <a:solidFill>
                  <a:srgbClr val="FFFF00"/>
                </a:solidFill>
                <a:latin typeface="華康中黑體" pitchFamily="49" charset="-120"/>
                <a:ea typeface="華康中黑體" pitchFamily="49" charset="-120"/>
              </a:rPr>
              <a:t>祢的恩典夠我用</a:t>
            </a:r>
          </a:p>
          <a:p>
            <a:r>
              <a:rPr lang="zh-TW" altLang="en-US" sz="4400" dirty="0">
                <a:solidFill>
                  <a:srgbClr val="FFFF00"/>
                </a:solidFill>
                <a:latin typeface="華康中黑體" pitchFamily="49" charset="-120"/>
                <a:ea typeface="華康中黑體" pitchFamily="49" charset="-120"/>
              </a:rPr>
              <a:t>只要我能夠相信</a:t>
            </a:r>
          </a:p>
          <a:p>
            <a:r>
              <a:rPr lang="zh-TW" altLang="en-US" sz="4400" dirty="0">
                <a:solidFill>
                  <a:srgbClr val="FFFF00"/>
                </a:solidFill>
                <a:latin typeface="華康中黑體" pitchFamily="49" charset="-120"/>
                <a:ea typeface="華康中黑體" pitchFamily="49" charset="-120"/>
              </a:rPr>
              <a:t>奇蹟必會降臨 </a:t>
            </a:r>
          </a:p>
        </p:txBody>
      </p:sp>
      <p:sp>
        <p:nvSpPr>
          <p:cNvPr id="159749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981200" y="274638"/>
            <a:ext cx="8229600" cy="4175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1600"/>
              <a:t>Chorus</a:t>
            </a:r>
          </a:p>
        </p:txBody>
      </p:sp>
    </p:spTree>
    <p:extLst>
      <p:ext uri="{BB962C8B-B14F-4D97-AF65-F5344CB8AC3E}">
        <p14:creationId xmlns:p14="http://schemas.microsoft.com/office/powerpoint/2010/main" val="784267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2" name="Text Box 4"/>
          <p:cNvSpPr txBox="1">
            <a:spLocks noChangeArrowheads="1"/>
          </p:cNvSpPr>
          <p:nvPr/>
        </p:nvSpPr>
        <p:spPr bwMode="auto">
          <a:xfrm>
            <a:off x="2438401" y="963363"/>
            <a:ext cx="4698722" cy="280076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4400" dirty="0">
                <a:solidFill>
                  <a:srgbClr val="FFFF00"/>
                </a:solidFill>
                <a:latin typeface="華康中黑體" pitchFamily="49" charset="-120"/>
                <a:ea typeface="華康中黑體" pitchFamily="49" charset="-120"/>
              </a:rPr>
              <a:t>不靠才能不靠勢力</a:t>
            </a:r>
          </a:p>
          <a:p>
            <a:r>
              <a:rPr lang="zh-TW" altLang="en-US" sz="4400" dirty="0">
                <a:solidFill>
                  <a:srgbClr val="FFFF00"/>
                </a:solidFill>
                <a:latin typeface="華康中黑體" pitchFamily="49" charset="-120"/>
                <a:ea typeface="華康中黑體" pitchFamily="49" charset="-120"/>
              </a:rPr>
              <a:t>依靠聖靈的能力</a:t>
            </a:r>
          </a:p>
          <a:p>
            <a:r>
              <a:rPr lang="zh-TW" altLang="en-US" sz="4400" dirty="0">
                <a:solidFill>
                  <a:srgbClr val="FFFF00"/>
                </a:solidFill>
                <a:latin typeface="華康中黑體" pitchFamily="49" charset="-120"/>
                <a:ea typeface="華康中黑體" pitchFamily="49" charset="-120"/>
              </a:rPr>
              <a:t>只要我全心呼求</a:t>
            </a:r>
          </a:p>
          <a:p>
            <a:r>
              <a:rPr lang="zh-TW" altLang="en-US" sz="4400" dirty="0">
                <a:solidFill>
                  <a:srgbClr val="FFFF00"/>
                </a:solidFill>
                <a:latin typeface="華康中黑體" pitchFamily="49" charset="-120"/>
                <a:ea typeface="華康中黑體" pitchFamily="49" charset="-120"/>
              </a:rPr>
              <a:t>奇蹟必會降臨</a:t>
            </a:r>
          </a:p>
        </p:txBody>
      </p:sp>
    </p:spTree>
    <p:extLst>
      <p:ext uri="{BB962C8B-B14F-4D97-AF65-F5344CB8AC3E}">
        <p14:creationId xmlns:p14="http://schemas.microsoft.com/office/powerpoint/2010/main" val="39621444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Text Box 4"/>
          <p:cNvSpPr txBox="1">
            <a:spLocks noChangeArrowheads="1"/>
          </p:cNvSpPr>
          <p:nvPr/>
        </p:nvSpPr>
        <p:spPr bwMode="auto">
          <a:xfrm>
            <a:off x="2057400" y="1050758"/>
            <a:ext cx="5262979" cy="212365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4400" dirty="0">
                <a:solidFill>
                  <a:srgbClr val="FFFF00"/>
                </a:solidFill>
                <a:latin typeface="華康中黑體" pitchFamily="49" charset="-120"/>
                <a:ea typeface="華康中黑體" pitchFamily="49" charset="-120"/>
              </a:rPr>
              <a:t>只要堅定來宣告</a:t>
            </a:r>
          </a:p>
          <a:p>
            <a:r>
              <a:rPr lang="zh-TW" altLang="en-US" sz="4400" dirty="0">
                <a:solidFill>
                  <a:srgbClr val="FFFF00"/>
                </a:solidFill>
                <a:latin typeface="華康中黑體" pitchFamily="49" charset="-120"/>
                <a:ea typeface="華康中黑體" pitchFamily="49" charset="-120"/>
              </a:rPr>
              <a:t>就有奇蹟</a:t>
            </a:r>
          </a:p>
          <a:p>
            <a:r>
              <a:rPr lang="zh-TW" altLang="en-US" sz="4400" dirty="0">
                <a:solidFill>
                  <a:srgbClr val="FFFF00"/>
                </a:solidFill>
                <a:latin typeface="華康中黑體" pitchFamily="49" charset="-120"/>
                <a:ea typeface="華康中黑體" pitchFamily="49" charset="-120"/>
              </a:rPr>
              <a:t>堅定相信就必會成就</a:t>
            </a:r>
          </a:p>
        </p:txBody>
      </p:sp>
    </p:spTree>
    <p:extLst>
      <p:ext uri="{BB962C8B-B14F-4D97-AF65-F5344CB8AC3E}">
        <p14:creationId xmlns:p14="http://schemas.microsoft.com/office/powerpoint/2010/main" val="3315406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1952298" y="765175"/>
            <a:ext cx="5262979" cy="212365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4400" dirty="0">
                <a:solidFill>
                  <a:srgbClr val="FFFF00"/>
                </a:solidFill>
                <a:ea typeface="華康中黑體" pitchFamily="49" charset="-120"/>
              </a:rPr>
              <a:t>明天或是像雪地嚴寒</a:t>
            </a:r>
          </a:p>
          <a:p>
            <a:r>
              <a:rPr lang="zh-TW" altLang="en-US" sz="4400" dirty="0">
                <a:solidFill>
                  <a:srgbClr val="FFFF00"/>
                </a:solidFill>
                <a:ea typeface="華康中黑體" pitchFamily="49" charset="-120"/>
              </a:rPr>
              <a:t>或遇著艱辛景況</a:t>
            </a:r>
          </a:p>
          <a:p>
            <a:r>
              <a:rPr lang="zh-TW" altLang="en-US" sz="4400" dirty="0">
                <a:solidFill>
                  <a:srgbClr val="FFFF00"/>
                </a:solidFill>
                <a:ea typeface="華康中黑體" pitchFamily="49" charset="-120"/>
              </a:rPr>
              <a:t>或許波浪澎湃升降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981200" y="274639"/>
            <a:ext cx="8229600" cy="4905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1600"/>
              <a:t>Chorus</a:t>
            </a:r>
          </a:p>
        </p:txBody>
      </p:sp>
    </p:spTree>
    <p:extLst>
      <p:ext uri="{BB962C8B-B14F-4D97-AF65-F5344CB8AC3E}">
        <p14:creationId xmlns:p14="http://schemas.microsoft.com/office/powerpoint/2010/main" val="3410792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2057401" y="533400"/>
            <a:ext cx="5262979" cy="212365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4400" dirty="0">
                <a:solidFill>
                  <a:srgbClr val="FFFF00"/>
                </a:solidFill>
                <a:latin typeface="華康中黑體" pitchFamily="49" charset="-120"/>
                <a:ea typeface="華康中黑體" pitchFamily="49" charset="-120"/>
              </a:rPr>
              <a:t>冷風吹 冷雨飛</a:t>
            </a:r>
          </a:p>
          <a:p>
            <a:r>
              <a:rPr lang="zh-TW" altLang="en-US" sz="4400" dirty="0">
                <a:solidFill>
                  <a:srgbClr val="FFFF00"/>
                </a:solidFill>
                <a:latin typeface="華康中黑體" pitchFamily="49" charset="-120"/>
                <a:ea typeface="華康中黑體" pitchFamily="49" charset="-120"/>
              </a:rPr>
              <a:t>全沒法叫我搖盪</a:t>
            </a:r>
          </a:p>
          <a:p>
            <a:r>
              <a:rPr lang="zh-TW" altLang="en-US" sz="4400" dirty="0">
                <a:solidFill>
                  <a:srgbClr val="FFFF00"/>
                </a:solidFill>
                <a:latin typeface="華康中黑體" pitchFamily="49" charset="-120"/>
                <a:ea typeface="華康中黑體" pitchFamily="49" charset="-120"/>
              </a:rPr>
              <a:t>因你用真愛將心熱燙</a:t>
            </a:r>
          </a:p>
        </p:txBody>
      </p:sp>
    </p:spTree>
    <p:extLst>
      <p:ext uri="{BB962C8B-B14F-4D97-AF65-F5344CB8AC3E}">
        <p14:creationId xmlns:p14="http://schemas.microsoft.com/office/powerpoint/2010/main" val="2555522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4" name="Text Box 4"/>
          <p:cNvSpPr txBox="1">
            <a:spLocks noChangeArrowheads="1"/>
          </p:cNvSpPr>
          <p:nvPr/>
        </p:nvSpPr>
        <p:spPr bwMode="auto">
          <a:xfrm>
            <a:off x="1828800" y="914401"/>
            <a:ext cx="7239000" cy="2739211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TW" sz="4000" dirty="0" err="1">
                <a:solidFill>
                  <a:srgbClr val="FF9966"/>
                </a:solidFill>
              </a:rPr>
              <a:t>Yeshua</a:t>
            </a:r>
            <a:r>
              <a:rPr lang="en-US" altLang="zh-TW" sz="4000" dirty="0">
                <a:solidFill>
                  <a:srgbClr val="FF9966"/>
                </a:solidFill>
              </a:rPr>
              <a:t> The Son of living God</a:t>
            </a:r>
          </a:p>
          <a:p>
            <a:r>
              <a:rPr lang="en-US" altLang="zh-TW" sz="4400" dirty="0" err="1">
                <a:solidFill>
                  <a:srgbClr val="FFFF00"/>
                </a:solidFill>
              </a:rPr>
              <a:t>Yeshua</a:t>
            </a:r>
            <a:r>
              <a:rPr lang="en-US" altLang="zh-TW" sz="4400" dirty="0">
                <a:solidFill>
                  <a:srgbClr val="FFFF00"/>
                </a:solidFill>
              </a:rPr>
              <a:t> </a:t>
            </a:r>
            <a:r>
              <a:rPr lang="zh-TW" altLang="en-US" sz="4400" dirty="0">
                <a:solidFill>
                  <a:srgbClr val="FFFF00"/>
                </a:solidFill>
                <a:ea typeface="華康中黑體" pitchFamily="49" charset="-120"/>
              </a:rPr>
              <a:t>永活真神兒子</a:t>
            </a:r>
          </a:p>
          <a:p>
            <a:r>
              <a:rPr lang="en-US" altLang="zh-TW" sz="4000" dirty="0" err="1">
                <a:solidFill>
                  <a:srgbClr val="FF9966"/>
                </a:solidFill>
              </a:rPr>
              <a:t>Yeshua</a:t>
            </a:r>
            <a:r>
              <a:rPr lang="en-US" altLang="zh-TW" sz="4000" dirty="0">
                <a:solidFill>
                  <a:srgbClr val="FF9966"/>
                </a:solidFill>
              </a:rPr>
              <a:t>  King of Israel</a:t>
            </a:r>
          </a:p>
          <a:p>
            <a:r>
              <a:rPr lang="en-US" altLang="zh-TW" sz="4400" dirty="0" err="1">
                <a:solidFill>
                  <a:srgbClr val="FFFF00"/>
                </a:solidFill>
              </a:rPr>
              <a:t>Yeshua</a:t>
            </a:r>
            <a:r>
              <a:rPr lang="en-US" altLang="zh-TW" sz="4400" dirty="0">
                <a:solidFill>
                  <a:srgbClr val="FFFF00"/>
                </a:solidFill>
              </a:rPr>
              <a:t> </a:t>
            </a:r>
            <a:r>
              <a:rPr lang="zh-TW" altLang="en-US" sz="4400" dirty="0">
                <a:solidFill>
                  <a:srgbClr val="FFFF00"/>
                </a:solidFill>
                <a:ea typeface="華康中黑體" pitchFamily="49" charset="-120"/>
              </a:rPr>
              <a:t>以色列的君王</a:t>
            </a:r>
          </a:p>
        </p:txBody>
      </p:sp>
      <p:sp>
        <p:nvSpPr>
          <p:cNvPr id="158726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981200" y="274639"/>
            <a:ext cx="8229600" cy="34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1600"/>
              <a:t>2015 Yeshua  </a:t>
            </a:r>
            <a:r>
              <a:rPr lang="zh-TW" altLang="en-US" sz="1600"/>
              <a:t>耶穌</a:t>
            </a:r>
          </a:p>
        </p:txBody>
      </p:sp>
    </p:spTree>
    <p:extLst>
      <p:ext uri="{BB962C8B-B14F-4D97-AF65-F5344CB8AC3E}">
        <p14:creationId xmlns:p14="http://schemas.microsoft.com/office/powerpoint/2010/main" val="3376563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8" name="Text Box 4"/>
          <p:cNvSpPr txBox="1">
            <a:spLocks noChangeArrowheads="1"/>
          </p:cNvSpPr>
          <p:nvPr/>
        </p:nvSpPr>
        <p:spPr bwMode="auto">
          <a:xfrm>
            <a:off x="1981201" y="762000"/>
            <a:ext cx="6657335" cy="341632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TW" sz="4000" dirty="0" err="1">
                <a:solidFill>
                  <a:srgbClr val="FF9966"/>
                </a:solidFill>
              </a:rPr>
              <a:t>Yeshua</a:t>
            </a:r>
            <a:r>
              <a:rPr lang="en-US" altLang="zh-TW" sz="4000" dirty="0">
                <a:solidFill>
                  <a:srgbClr val="FF9966"/>
                </a:solidFill>
              </a:rPr>
              <a:t> The Prince of Peace</a:t>
            </a:r>
          </a:p>
          <a:p>
            <a:r>
              <a:rPr lang="en-US" altLang="zh-TW" sz="4400" dirty="0" err="1">
                <a:solidFill>
                  <a:srgbClr val="FFFF00"/>
                </a:solidFill>
              </a:rPr>
              <a:t>Yeshua</a:t>
            </a:r>
            <a:r>
              <a:rPr lang="en-US" altLang="zh-TW" sz="4400" dirty="0">
                <a:solidFill>
                  <a:srgbClr val="FFFF00"/>
                </a:solidFill>
              </a:rPr>
              <a:t>  </a:t>
            </a:r>
            <a:r>
              <a:rPr lang="zh-TW" altLang="en-US" sz="4400" dirty="0">
                <a:solidFill>
                  <a:srgbClr val="FFFF00"/>
                </a:solidFill>
                <a:ea typeface="華康中黑體" pitchFamily="49" charset="-120"/>
              </a:rPr>
              <a:t>祢是平安之子</a:t>
            </a:r>
          </a:p>
          <a:p>
            <a:r>
              <a:rPr lang="en-US" altLang="zh-TW" sz="4000" dirty="0" err="1">
                <a:solidFill>
                  <a:srgbClr val="FF9966"/>
                </a:solidFill>
              </a:rPr>
              <a:t>Yeshua</a:t>
            </a:r>
            <a:r>
              <a:rPr lang="en-US" altLang="zh-TW" sz="4000" dirty="0">
                <a:solidFill>
                  <a:srgbClr val="FF9966"/>
                </a:solidFill>
              </a:rPr>
              <a:t>  </a:t>
            </a:r>
            <a:r>
              <a:rPr lang="en-US" altLang="zh-TW" sz="4000" dirty="0" err="1">
                <a:solidFill>
                  <a:srgbClr val="FF9966"/>
                </a:solidFill>
              </a:rPr>
              <a:t>Hamashiach</a:t>
            </a:r>
            <a:r>
              <a:rPr lang="en-US" altLang="zh-TW" sz="4000" dirty="0">
                <a:solidFill>
                  <a:srgbClr val="FF9966"/>
                </a:solidFill>
              </a:rPr>
              <a:t> </a:t>
            </a:r>
          </a:p>
          <a:p>
            <a:r>
              <a:rPr lang="en-US" altLang="zh-TW" sz="4400" dirty="0" err="1">
                <a:solidFill>
                  <a:srgbClr val="FFFF00"/>
                </a:solidFill>
              </a:rPr>
              <a:t>Yeshua</a:t>
            </a:r>
            <a:r>
              <a:rPr lang="en-US" altLang="zh-TW" sz="4400" dirty="0">
                <a:solidFill>
                  <a:srgbClr val="FFFF00"/>
                </a:solidFill>
              </a:rPr>
              <a:t> </a:t>
            </a:r>
            <a:r>
              <a:rPr lang="zh-TW" altLang="en-US" sz="4400" dirty="0">
                <a:solidFill>
                  <a:srgbClr val="FFFF00"/>
                </a:solidFill>
                <a:ea typeface="華康中黑體" pitchFamily="49" charset="-120"/>
              </a:rPr>
              <a:t>彌賽亞</a:t>
            </a:r>
          </a:p>
          <a:p>
            <a:r>
              <a:rPr lang="en-US" altLang="zh-TW" sz="4400" dirty="0">
                <a:solidFill>
                  <a:srgbClr val="FFFF00"/>
                </a:solidFill>
              </a:rPr>
              <a:t>(2x)</a:t>
            </a:r>
          </a:p>
        </p:txBody>
      </p:sp>
    </p:spTree>
    <p:extLst>
      <p:ext uri="{BB962C8B-B14F-4D97-AF65-F5344CB8AC3E}">
        <p14:creationId xmlns:p14="http://schemas.microsoft.com/office/powerpoint/2010/main" val="1460657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2" name="Text Box 4"/>
          <p:cNvSpPr txBox="1">
            <a:spLocks noChangeArrowheads="1"/>
          </p:cNvSpPr>
          <p:nvPr/>
        </p:nvSpPr>
        <p:spPr bwMode="auto">
          <a:xfrm>
            <a:off x="1965435" y="1143000"/>
            <a:ext cx="7151317" cy="341632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TW" sz="4000" dirty="0">
                <a:solidFill>
                  <a:srgbClr val="FF9966"/>
                </a:solidFill>
              </a:rPr>
              <a:t>All My life  I’ll look to the Cross</a:t>
            </a:r>
          </a:p>
          <a:p>
            <a:r>
              <a:rPr lang="zh-TW" altLang="en-US" sz="4400" dirty="0">
                <a:solidFill>
                  <a:srgbClr val="FFFF00"/>
                </a:solidFill>
                <a:ea typeface="華康中黑體" pitchFamily="49" charset="-120"/>
              </a:rPr>
              <a:t>我一生仰望十字架</a:t>
            </a:r>
          </a:p>
          <a:p>
            <a:r>
              <a:rPr lang="en-US" altLang="zh-TW" sz="4000" dirty="0">
                <a:solidFill>
                  <a:srgbClr val="FF9966"/>
                </a:solidFill>
              </a:rPr>
              <a:t>Son of God </a:t>
            </a:r>
          </a:p>
          <a:p>
            <a:r>
              <a:rPr lang="en-US" altLang="zh-TW" sz="4000" dirty="0">
                <a:solidFill>
                  <a:srgbClr val="FF9966"/>
                </a:solidFill>
              </a:rPr>
              <a:t>He shed His precious Blood</a:t>
            </a:r>
          </a:p>
          <a:p>
            <a:r>
              <a:rPr lang="zh-TW" altLang="en-US" sz="4400" dirty="0">
                <a:solidFill>
                  <a:srgbClr val="FFFF00"/>
                </a:solidFill>
                <a:latin typeface="華康中黑體" pitchFamily="49" charset="-120"/>
                <a:ea typeface="華康中黑體" pitchFamily="49" charset="-120"/>
              </a:rPr>
              <a:t>神愛子 為我流寶血</a:t>
            </a:r>
          </a:p>
        </p:txBody>
      </p:sp>
      <p:sp>
        <p:nvSpPr>
          <p:cNvPr id="160773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981200" y="274639"/>
            <a:ext cx="8229600" cy="34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1600"/>
              <a:t>Chorus</a:t>
            </a:r>
          </a:p>
        </p:txBody>
      </p:sp>
    </p:spTree>
    <p:extLst>
      <p:ext uri="{BB962C8B-B14F-4D97-AF65-F5344CB8AC3E}">
        <p14:creationId xmlns:p14="http://schemas.microsoft.com/office/powerpoint/2010/main" val="1638869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Text Box 4"/>
          <p:cNvSpPr txBox="1">
            <a:spLocks noChangeArrowheads="1"/>
          </p:cNvSpPr>
          <p:nvPr/>
        </p:nvSpPr>
        <p:spPr bwMode="auto">
          <a:xfrm>
            <a:off x="1828801" y="457201"/>
            <a:ext cx="6287299" cy="3293209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TW" sz="4000" dirty="0">
                <a:solidFill>
                  <a:srgbClr val="FF9966"/>
                </a:solidFill>
              </a:rPr>
              <a:t>He borne my sins </a:t>
            </a:r>
          </a:p>
          <a:p>
            <a:r>
              <a:rPr lang="en-US" altLang="zh-TW" sz="4000" dirty="0">
                <a:solidFill>
                  <a:srgbClr val="FF9966"/>
                </a:solidFill>
              </a:rPr>
              <a:t>bruised for my iniquity</a:t>
            </a:r>
          </a:p>
          <a:p>
            <a:r>
              <a:rPr lang="zh-TW" altLang="en-US" sz="4400" dirty="0">
                <a:solidFill>
                  <a:srgbClr val="FFFF00"/>
                </a:solidFill>
                <a:latin typeface="華康中黑體" pitchFamily="49" charset="-120"/>
                <a:ea typeface="華康中黑體" pitchFamily="49" charset="-120"/>
              </a:rPr>
              <a:t>過犯罪孽 祂為我擔當</a:t>
            </a:r>
          </a:p>
          <a:p>
            <a:r>
              <a:rPr lang="en-US" altLang="zh-TW" sz="4000" dirty="0">
                <a:solidFill>
                  <a:srgbClr val="FF9966"/>
                </a:solidFill>
              </a:rPr>
              <a:t>By His stripes I am healed</a:t>
            </a:r>
          </a:p>
          <a:p>
            <a:r>
              <a:rPr lang="zh-TW" altLang="en-US" sz="4400" dirty="0">
                <a:solidFill>
                  <a:srgbClr val="FFFF00"/>
                </a:solidFill>
                <a:latin typeface="華康中黑體" pitchFamily="49" charset="-120"/>
                <a:ea typeface="華康中黑體" pitchFamily="49" charset="-120"/>
              </a:rPr>
              <a:t>祂受鞭傷 我得醫治</a:t>
            </a:r>
          </a:p>
        </p:txBody>
      </p:sp>
    </p:spTree>
    <p:extLst>
      <p:ext uri="{BB962C8B-B14F-4D97-AF65-F5344CB8AC3E}">
        <p14:creationId xmlns:p14="http://schemas.microsoft.com/office/powerpoint/2010/main" val="1747434893"/>
      </p:ext>
    </p:extLst>
  </p:cSld>
  <p:clrMapOvr>
    <a:masterClrMapping/>
  </p:clrMapOvr>
</p:sld>
</file>

<file path=ppt/theme/theme1.xml><?xml version="1.0" encoding="utf-8"?>
<a:theme xmlns:a="http://schemas.openxmlformats.org/drawingml/2006/main" name="Beach10">
  <a:themeElements>
    <a:clrScheme name="HipDaddy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HipDaddy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HipDaddy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pDaddy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pDaddy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pDaddy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pDaddy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pDaddy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pDaddy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pDaddy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pDaddy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pDaddy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pDaddy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pDaddy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</TotalTime>
  <Words>809</Words>
  <Application>Microsoft Office PowerPoint</Application>
  <PresentationFormat>寬螢幕</PresentationFormat>
  <Paragraphs>181</Paragraphs>
  <Slides>39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4" baseType="lpstr">
      <vt:lpstr>華康中黑體</vt:lpstr>
      <vt:lpstr>Arial</vt:lpstr>
      <vt:lpstr>Calibri</vt:lpstr>
      <vt:lpstr>Cambria</vt:lpstr>
      <vt:lpstr>Beach10</vt:lpstr>
      <vt:lpstr>Worship</vt:lpstr>
      <vt:lpstr>5067  冰天的太陽</vt:lpstr>
      <vt:lpstr>Verse 2</vt:lpstr>
      <vt:lpstr>Chorus</vt:lpstr>
      <vt:lpstr>PowerPoint 簡報</vt:lpstr>
      <vt:lpstr>2015 Yeshua  耶穌</vt:lpstr>
      <vt:lpstr>PowerPoint 簡報</vt:lpstr>
      <vt:lpstr>Chorus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3047 You needed me</vt:lpstr>
      <vt:lpstr> </vt:lpstr>
      <vt:lpstr>PowerPoint 簡報</vt:lpstr>
      <vt:lpstr>PowerPoint 簡報</vt:lpstr>
      <vt:lpstr>Verse 2</vt:lpstr>
      <vt:lpstr>PowerPoint 簡報</vt:lpstr>
      <vt:lpstr>PowerPoint 簡報</vt:lpstr>
      <vt:lpstr>PowerPoint 簡報</vt:lpstr>
      <vt:lpstr>Bridge</vt:lpstr>
      <vt:lpstr>PowerPoint 簡報</vt:lpstr>
      <vt:lpstr>PowerPoint 簡報</vt:lpstr>
      <vt:lpstr>Verse 3</vt:lpstr>
      <vt:lpstr>PowerPoint 簡報</vt:lpstr>
      <vt:lpstr>PowerPoint 簡報</vt:lpstr>
      <vt:lpstr>PowerPoint 簡報</vt:lpstr>
      <vt:lpstr>Verse 4</vt:lpstr>
      <vt:lpstr>PowerPoint 簡報</vt:lpstr>
      <vt:lpstr>PowerPoint 簡報</vt:lpstr>
      <vt:lpstr>PowerPoint 簡報</vt:lpstr>
      <vt:lpstr>6081 奇蹟必會降臨</vt:lpstr>
      <vt:lpstr>Chorus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Worship</dc:title>
  <dc:creator>hkpuadmin</dc:creator>
  <cp:lastModifiedBy>sicorg sicorg</cp:lastModifiedBy>
  <cp:revision>64</cp:revision>
  <dcterms:created xsi:type="dcterms:W3CDTF">2015-08-19T03:50:44Z</dcterms:created>
  <dcterms:modified xsi:type="dcterms:W3CDTF">2021-01-10T02:20:59Z</dcterms:modified>
</cp:coreProperties>
</file>