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21"/>
  </p:normalViewPr>
  <p:slideViewPr>
    <p:cSldViewPr snapToGrid="0" snapToObjects="1">
      <p:cViewPr varScale="1">
        <p:scale>
          <a:sx n="98" d="100"/>
          <a:sy n="98" d="100"/>
        </p:scale>
        <p:origin x="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B3226-FF3E-F849-95B5-EFDF54B189D6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E60C3-2B50-BA4E-AD88-8356BFBD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50F-6025-314B-936B-1D4E9C054AA2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A07D-6646-264A-AECC-0C7DC6E63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50F-6025-314B-936B-1D4E9C054AA2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A07D-6646-264A-AECC-0C7DC6E63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7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50F-6025-314B-936B-1D4E9C054AA2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A07D-6646-264A-AECC-0C7DC6E63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50F-6025-314B-936B-1D4E9C054AA2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A07D-6646-264A-AECC-0C7DC6E63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50F-6025-314B-936B-1D4E9C054AA2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A07D-6646-264A-AECC-0C7DC6E63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50F-6025-314B-936B-1D4E9C054AA2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A07D-6646-264A-AECC-0C7DC6E63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8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50F-6025-314B-936B-1D4E9C054AA2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A07D-6646-264A-AECC-0C7DC6E63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3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50F-6025-314B-936B-1D4E9C054AA2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A07D-6646-264A-AECC-0C7DC6E63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50F-6025-314B-936B-1D4E9C054AA2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A07D-6646-264A-AECC-0C7DC6E63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1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50F-6025-314B-936B-1D4E9C054AA2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A07D-6646-264A-AECC-0C7DC6E63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7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50F-6025-314B-936B-1D4E9C054AA2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A07D-6646-264A-AECC-0C7DC6E63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550F-6025-314B-936B-1D4E9C054AA2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A07D-6646-264A-AECC-0C7DC6E63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5364" y="91983"/>
            <a:ext cx="9144000" cy="1220833"/>
          </a:xfrm>
        </p:spPr>
        <p:txBody>
          <a:bodyPr/>
          <a:lstStyle/>
          <a:p>
            <a:r>
              <a:rPr lang="en-US" dirty="0" err="1" smtClean="0"/>
              <a:t>Jia</a:t>
            </a:r>
            <a:r>
              <a:rPr lang="en-US" dirty="0" smtClean="0"/>
              <a:t> Qing –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897" y="1561010"/>
            <a:ext cx="10607040" cy="4513219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3600" dirty="0" smtClean="0"/>
              <a:t>Took a leave of absence from law school just to learn deep learning and robotics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600" dirty="0" smtClean="0"/>
              <a:t>Executive lead for an Open-source Self-driving Car project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600" dirty="0" smtClean="0"/>
              <a:t>Self-driving Car Engineering mentor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600" dirty="0" smtClean="0"/>
              <a:t>General Assembly DAT2 student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600" dirty="0" err="1" smtClean="0"/>
              <a:t>SGInnovate</a:t>
            </a:r>
            <a:r>
              <a:rPr lang="en-US" sz="3600" dirty="0" smtClean="0"/>
              <a:t> Portfolio Company Growth team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703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think is important for you to get out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deep understanding of the data science process (not just machine learning!!!)</a:t>
            </a:r>
          </a:p>
          <a:p>
            <a:r>
              <a:rPr lang="en-US" dirty="0" smtClean="0"/>
              <a:t>Getting the mathematical intuitions </a:t>
            </a:r>
          </a:p>
          <a:p>
            <a:r>
              <a:rPr lang="en-US" dirty="0" smtClean="0"/>
              <a:t>Reading documentation</a:t>
            </a:r>
          </a:p>
          <a:p>
            <a:r>
              <a:rPr lang="en-US" smtClean="0"/>
              <a:t>Hands-on experience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Jia Qing – Introduction</vt:lpstr>
      <vt:lpstr>What I think is important for you to get out of this course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Jia Qing – Introduction</dc:title>
  <dc:creator>Jia Qing Yap</dc:creator>
  <cp:lastModifiedBy>Jia Qing Yap</cp:lastModifiedBy>
  <cp:revision>2</cp:revision>
  <dcterms:created xsi:type="dcterms:W3CDTF">2017-03-03T11:19:21Z</dcterms:created>
  <dcterms:modified xsi:type="dcterms:W3CDTF">2017-03-03T11:34:30Z</dcterms:modified>
</cp:coreProperties>
</file>