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90F044B-2293-4246-8065-EA6337899D3C}">
  <a:tblStyle styleId="{F90F044B-2293-4246-8065-EA6337899D3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epta/on-time-performan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Rail Schedule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Jeff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mbria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SEPTA Regional Rail provides commuter rail service </a:t>
            </a:r>
          </a:p>
          <a:p>
            <a:pPr indent="-2286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mbria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SEPTA wishes to maintain a high degree of reliable service. </a:t>
            </a:r>
          </a:p>
          <a:p>
            <a:pPr indent="-2286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mbria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Service reliability is measured with On-Time Performance. </a:t>
            </a:r>
          </a:p>
          <a:p>
            <a:pPr indent="-2286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mbria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goal is 91% of trains arrive at their destination less than 6 minutes late. </a:t>
            </a:r>
          </a:p>
          <a:p>
            <a:pPr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epta.jp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00" y="1354849"/>
            <a:ext cx="5131850" cy="31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Preparation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Obtain train-station arrival measurement data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https://www.kaggle.com/septa/on-time-performance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Manually list stations by line (from map/schedule)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Import data into SQL Server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Derive numeric late time from descriptive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Outlier Data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	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{F90F044B-2293-4246-8065-EA6337899D3C}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Late Time (In minutes)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Frequency of occurance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390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Descriptive Statistics (No Outlier)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Total measurements: 1322066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Mean late time: 3.5 minutes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Standard Deviation: 5.6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Late Time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365500" y="1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{F90F044B-2293-4246-8065-EA6337899D3C}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Late Time (In minutes)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Frequency of </a:t>
                      </a:r>
                      <a:r>
                        <a:rPr lang="en"/>
                        <a:t>occurrence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460275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179854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149978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112485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86905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28820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23183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Probability of occurrence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83% 5 minutes late or less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90% 6 minutes or less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Opportunity for improvement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Delays at multi line stations may impact overall system performance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30th Street Station serves 15 lines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Has 10627 late arrivals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