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A72FF-7624-4D96-9BC6-6550CF4F9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C022EB-9CB6-401C-864B-9074FB86F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EBC684-77BE-4A83-9F94-9D4DACAE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5F96AD-2C30-479A-B906-8DE899D6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3479E6-05A2-4187-8D0A-23FC5D46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6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65AEE-4591-4084-B3EE-B6B14249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75344E-88AE-4B96-AFCD-A6930B99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453BD8-CED5-48D4-A61B-4AE348C0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92FDFD-A513-477B-9713-7D427F1D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87FE79-687F-44C6-8953-3F784156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3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0DF3E2-7861-4307-B74E-D0D5AB9B5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FC39D1-0F78-442C-BDCE-D6DCBCF1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6F63E5-5FD0-4261-9637-A5A262A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466846-8920-43D2-8E2D-A043FF16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A8461A-3AF5-426C-84A6-006D47C8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18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A96FB-909C-4BE5-BF01-B71EF8EC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DB415-3440-4BAD-BD2B-5D4FD7A6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273A8E-20FD-45B9-9E22-92C71D48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E6F0E7-5D63-4B78-ACDF-A7DC1218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264F21-0DDE-47C7-8B37-23B7291F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52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79F4F-428A-4B6C-B5EA-91CA302E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9A8F69-59AC-4A7F-B6F6-A1FA096A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AA848F-30CB-42F5-994A-64C8BDBF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7E4BF2-A3CE-441D-98F0-79A8C7D8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DC8D8C-6827-4602-B443-665B7A08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D2AD4-393A-4DDF-AE67-DB88486B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4C4E4-3002-464D-A6BD-D50A1D007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168B1B-CD33-459E-B0A2-8573EC31A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1252C8-05D0-4E54-A4EC-529A8FFE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404340-8CF6-4460-AC75-67316E20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2647CA-F0E6-44B2-8EAC-799FC88F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0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FFE2C-9A4E-41BB-B735-537CD41E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2D0639-0A5F-4DF1-868C-8E36C77A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E3B9E9-BB83-4570-9421-807C4117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0012FF-7B2B-400D-ACC2-C7A5C6B32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4583AE-308A-47A5-AE90-AA4ABABD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176FF4-A56B-4769-9BC4-13EFDCBA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514D42-DBF9-4EA2-9F19-1ABBFE4A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C615707-40F0-4F6F-9BAE-6158C129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76DD4-7C26-43F5-A36F-9A2E614D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4A7C01-6DB4-41E0-AFCC-E3A42152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7C8575-7B06-40F0-88EB-F183100F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5B7C9F-E00C-43F5-897F-B51B4365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7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8BAA74-AE92-4E59-B28D-BB0823F5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B74E1D-C1AE-42C9-9B64-996EA1B3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8FB6C5-A1DD-443E-ABBB-0467EB9F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104B6-BB8C-4198-ACCF-07D362E7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14D8D-EF59-4CBC-AAAB-1044A6B8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4E450C-7B74-49AB-A00E-D8F1F2C85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4D5A03-98CE-44A2-9F38-60976A3B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A64D74-33FA-4894-B4BB-CF059351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03B126-AB6F-4C38-AE77-27625928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32882-ED54-4C07-9633-576AF4B2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BCB7E4B-F218-4CB6-AC6E-24E82E9A7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BA81F-9C06-4780-B3E9-6D619D478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ED6FCE-F742-4EAD-9775-4648162E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030A96-15FC-49A5-99C6-AE870E36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B7EE49-E2C3-4719-97A3-AF63C63F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98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D36FAF-DA02-42E9-8244-DCB45A0D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C8CC08-75CA-4740-BA8B-82818294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38179C-9B1E-40E6-AD53-5A593E02F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49A1-E0CE-414B-9245-18DB19D89D56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CD8280-9D41-44BE-8B37-85505AE0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1D046C-49A1-4DE0-A346-CAD334E59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276E-3EDA-4B4D-9A34-E465CD2A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4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2A220D86-B4E8-407A-86AA-C46B529B863C}"/>
              </a:ext>
            </a:extLst>
          </p:cNvPr>
          <p:cNvSpPr/>
          <p:nvPr/>
        </p:nvSpPr>
        <p:spPr>
          <a:xfrm>
            <a:off x="609600" y="891822"/>
            <a:ext cx="282222" cy="2822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5D5C9D-87E9-4B13-B85E-DD0301ABF0BB}"/>
              </a:ext>
            </a:extLst>
          </p:cNvPr>
          <p:cNvSpPr txBox="1"/>
          <p:nvPr/>
        </p:nvSpPr>
        <p:spPr>
          <a:xfrm>
            <a:off x="0" y="1168400"/>
            <a:ext cx="165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1 - Proprietario solicita </a:t>
            </a:r>
          </a:p>
          <a:p>
            <a:r>
              <a:rPr lang="pt-BR" sz="1200" dirty="0"/>
              <a:t>orçamento de produtos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D026223-B0BF-46CB-8D25-F69228AC4CEF}"/>
              </a:ext>
            </a:extLst>
          </p:cNvPr>
          <p:cNvCxnSpPr>
            <a:stCxn id="4" idx="6"/>
          </p:cNvCxnSpPr>
          <p:nvPr/>
        </p:nvCxnSpPr>
        <p:spPr>
          <a:xfrm>
            <a:off x="891822" y="1032933"/>
            <a:ext cx="1512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390E500-230F-4934-BAD7-C8EBE3C723D8}"/>
              </a:ext>
            </a:extLst>
          </p:cNvPr>
          <p:cNvSpPr/>
          <p:nvPr/>
        </p:nvSpPr>
        <p:spPr>
          <a:xfrm>
            <a:off x="2404533" y="699941"/>
            <a:ext cx="1817511" cy="66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1- Solicitar Orçamento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0D9555C-0F1B-4FE4-8A68-9C5B00E23E05}"/>
              </a:ext>
            </a:extLst>
          </p:cNvPr>
          <p:cNvSpPr/>
          <p:nvPr/>
        </p:nvSpPr>
        <p:spPr>
          <a:xfrm>
            <a:off x="4967917" y="699941"/>
            <a:ext cx="1817511" cy="66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2-Fornecedor Envia Orçamento</a:t>
            </a:r>
          </a:p>
          <a:p>
            <a:pPr algn="ctr"/>
            <a:endParaRPr lang="pt-B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84C5B19-E3A1-4AB7-A37A-768211B61B50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4222044" y="1032933"/>
            <a:ext cx="74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30A9B57-7557-4207-84D1-84725A2E2D5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85428" y="1032933"/>
            <a:ext cx="766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xmlns="" id="{2274A3B4-8F0E-4AD4-94FE-E44FCEE82077}"/>
              </a:ext>
            </a:extLst>
          </p:cNvPr>
          <p:cNvSpPr/>
          <p:nvPr/>
        </p:nvSpPr>
        <p:spPr>
          <a:xfrm>
            <a:off x="7613550" y="798719"/>
            <a:ext cx="462845" cy="4684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EBD908-8A2C-492F-8039-7ED4118F570A}"/>
              </a:ext>
            </a:extLst>
          </p:cNvPr>
          <p:cNvSpPr txBox="1"/>
          <p:nvPr/>
        </p:nvSpPr>
        <p:spPr>
          <a:xfrm>
            <a:off x="7383948" y="33705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Orçamento </a:t>
            </a:r>
          </a:p>
          <a:p>
            <a:pPr algn="ctr"/>
            <a:r>
              <a:rPr lang="pt-BR" sz="1200" dirty="0"/>
              <a:t>aprovado?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501C3A6-4B82-4CC4-A460-7083D7F9E46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076395" y="1032932"/>
            <a:ext cx="1440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CF86817-254C-49D3-ADBE-493EDF544359}"/>
              </a:ext>
            </a:extLst>
          </p:cNvPr>
          <p:cNvCxnSpPr>
            <a:stCxn id="21" idx="2"/>
          </p:cNvCxnSpPr>
          <p:nvPr/>
        </p:nvCxnSpPr>
        <p:spPr>
          <a:xfrm flipH="1">
            <a:off x="7844971" y="1267146"/>
            <a:ext cx="2" cy="85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085CD6F-0DC1-4D83-8FE1-EDB1BDE01D55}"/>
              </a:ext>
            </a:extLst>
          </p:cNvPr>
          <p:cNvSpPr txBox="1"/>
          <p:nvPr/>
        </p:nvSpPr>
        <p:spPr>
          <a:xfrm>
            <a:off x="8500237" y="798719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Sim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A520F5B-ADA7-4815-8864-78226181CEA2}"/>
              </a:ext>
            </a:extLst>
          </p:cNvPr>
          <p:cNvSpPr txBox="1"/>
          <p:nvPr/>
        </p:nvSpPr>
        <p:spPr>
          <a:xfrm>
            <a:off x="7844971" y="14915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309ABD19-4142-43E3-BCC1-6C5F808708AD}"/>
              </a:ext>
            </a:extLst>
          </p:cNvPr>
          <p:cNvSpPr/>
          <p:nvPr/>
        </p:nvSpPr>
        <p:spPr>
          <a:xfrm>
            <a:off x="7678866" y="2181903"/>
            <a:ext cx="332209" cy="276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24C4A68-73F6-4736-89C8-5878BAACDC2F}"/>
              </a:ext>
            </a:extLst>
          </p:cNvPr>
          <p:cNvSpPr/>
          <p:nvPr/>
        </p:nvSpPr>
        <p:spPr>
          <a:xfrm>
            <a:off x="7760303" y="2255605"/>
            <a:ext cx="169334" cy="1467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B82A49F-0517-4D14-8CB5-354670E7EBC1}"/>
              </a:ext>
            </a:extLst>
          </p:cNvPr>
          <p:cNvSpPr txBox="1"/>
          <p:nvPr/>
        </p:nvSpPr>
        <p:spPr>
          <a:xfrm>
            <a:off x="6928953" y="2483912"/>
            <a:ext cx="18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Proprietario procura outro</a:t>
            </a:r>
          </a:p>
          <a:p>
            <a:pPr algn="ctr"/>
            <a:r>
              <a:rPr lang="pt-BR" sz="1200" dirty="0"/>
              <a:t>Fornecedor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AFE4930-C449-4796-85D4-D12F3963E271}"/>
              </a:ext>
            </a:extLst>
          </p:cNvPr>
          <p:cNvSpPr/>
          <p:nvPr/>
        </p:nvSpPr>
        <p:spPr>
          <a:xfrm>
            <a:off x="9629338" y="885854"/>
            <a:ext cx="332209" cy="276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8B6D1E57-EAD0-4327-A51A-F669B490611F}"/>
              </a:ext>
            </a:extLst>
          </p:cNvPr>
          <p:cNvSpPr/>
          <p:nvPr/>
        </p:nvSpPr>
        <p:spPr>
          <a:xfrm>
            <a:off x="9710775" y="959556"/>
            <a:ext cx="169334" cy="1467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684E169-3D6C-47BA-845E-A6AC9B5ACA32}"/>
              </a:ext>
            </a:extLst>
          </p:cNvPr>
          <p:cNvSpPr txBox="1"/>
          <p:nvPr/>
        </p:nvSpPr>
        <p:spPr>
          <a:xfrm>
            <a:off x="8861960" y="1187863"/>
            <a:ext cx="1866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Proprietário recebe pedido</a:t>
            </a:r>
          </a:p>
        </p:txBody>
      </p:sp>
    </p:spTree>
    <p:extLst>
      <p:ext uri="{BB962C8B-B14F-4D97-AF65-F5344CB8AC3E}">
        <p14:creationId xmlns:p14="http://schemas.microsoft.com/office/powerpoint/2010/main" val="168628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 '</dc:creator>
  <cp:lastModifiedBy>Naynara Lopes dos Santos Gomes</cp:lastModifiedBy>
  <cp:revision>4</cp:revision>
  <dcterms:created xsi:type="dcterms:W3CDTF">2019-05-21T05:04:45Z</dcterms:created>
  <dcterms:modified xsi:type="dcterms:W3CDTF">2019-05-21T12:58:14Z</dcterms:modified>
</cp:coreProperties>
</file>