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5ED5FD-6B05-4EFF-9FC7-7D8DD198EF30}"/>
              </a:ext>
            </a:extLst>
          </p:cNvPr>
          <p:cNvSpPr/>
          <p:nvPr/>
        </p:nvSpPr>
        <p:spPr>
          <a:xfrm>
            <a:off x="1969844" y="974642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109A9D0-1051-4DE0-B8D1-64F37A2621C8}"/>
              </a:ext>
            </a:extLst>
          </p:cNvPr>
          <p:cNvSpPr/>
          <p:nvPr/>
        </p:nvSpPr>
        <p:spPr>
          <a:xfrm>
            <a:off x="1341996" y="3019842"/>
            <a:ext cx="2760451" cy="92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Solicitar orçamento de matéria prima 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109A9D0-1051-4DE0-B8D1-64F37A2621C8}"/>
              </a:ext>
            </a:extLst>
          </p:cNvPr>
          <p:cNvSpPr/>
          <p:nvPr/>
        </p:nvSpPr>
        <p:spPr>
          <a:xfrm>
            <a:off x="6717392" y="3171086"/>
            <a:ext cx="1667772" cy="768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Recebe </a:t>
            </a:r>
          </a:p>
          <a:p>
            <a:pPr algn="ctr"/>
            <a:r>
              <a:rPr lang="pt-BR" dirty="0">
                <a:cs typeface="Calibri"/>
              </a:rPr>
              <a:t>Matéria Prima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D056392-97CC-4F06-A1AF-826A92E4C561}"/>
              </a:ext>
            </a:extLst>
          </p:cNvPr>
          <p:cNvCxnSpPr/>
          <p:nvPr/>
        </p:nvCxnSpPr>
        <p:spPr>
          <a:xfrm>
            <a:off x="1666027" y="5266364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D5B571A-75C0-436C-A326-B2F80819B84D}"/>
              </a:ext>
            </a:extLst>
          </p:cNvPr>
          <p:cNvCxnSpPr>
            <a:cxnSpLocks/>
          </p:cNvCxnSpPr>
          <p:nvPr/>
        </p:nvCxnSpPr>
        <p:spPr>
          <a:xfrm>
            <a:off x="1695986" y="4914465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xmlns="" id="{52A1BB9B-5F00-401D-A7FF-6C1078B15235}"/>
              </a:ext>
            </a:extLst>
          </p:cNvPr>
          <p:cNvSpPr txBox="1"/>
          <p:nvPr/>
        </p:nvSpPr>
        <p:spPr>
          <a:xfrm rot="10860000" flipV="1">
            <a:off x="1563764" y="4911288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Estoque 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52A1BB9B-5F00-401D-A7FF-6C1078B15235}"/>
              </a:ext>
            </a:extLst>
          </p:cNvPr>
          <p:cNvSpPr txBox="1"/>
          <p:nvPr/>
        </p:nvSpPr>
        <p:spPr>
          <a:xfrm rot="10860000" flipV="1">
            <a:off x="6462600" y="4932853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Material</a:t>
            </a:r>
            <a:endParaRPr lang="pt-BR" dirty="0" err="1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3737AB4-D790-4163-AE5B-E456761BCA30}"/>
              </a:ext>
            </a:extLst>
          </p:cNvPr>
          <p:cNvCxnSpPr>
            <a:cxnSpLocks/>
          </p:cNvCxnSpPr>
          <p:nvPr/>
        </p:nvCxnSpPr>
        <p:spPr>
          <a:xfrm flipH="1" flipV="1">
            <a:off x="2669459" y="1683089"/>
            <a:ext cx="9305" cy="12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">
            <a:extLst>
              <a:ext uri="{FF2B5EF4-FFF2-40B4-BE49-F238E27FC236}">
                <a16:creationId xmlns:a16="http://schemas.microsoft.com/office/drawing/2014/main" xmlns="" id="{BE12B8AB-DC05-4F20-9FC1-6FF420BD322E}"/>
              </a:ext>
            </a:extLst>
          </p:cNvPr>
          <p:cNvSpPr txBox="1"/>
          <p:nvPr/>
        </p:nvSpPr>
        <p:spPr>
          <a:xfrm>
            <a:off x="3421956" y="217320"/>
            <a:ext cx="441097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cs typeface="Calibri"/>
              </a:rPr>
              <a:t>Capacidade de </a:t>
            </a:r>
            <a:r>
              <a:rPr lang="pt-BR" sz="2000" dirty="0" smtClean="0">
                <a:cs typeface="Calibri"/>
              </a:rPr>
              <a:t>Solicitar Matéria Prima</a:t>
            </a:r>
            <a:r>
              <a:rPr lang="pt-BR" sz="2000" b="1" dirty="0">
                <a:cs typeface="Calibri"/>
              </a:rPr>
              <a:t> 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xmlns="" id="{C191EEC2-4A8D-4711-B3D4-113BAD59AAFE}"/>
              </a:ext>
            </a:extLst>
          </p:cNvPr>
          <p:cNvSpPr txBox="1"/>
          <p:nvPr/>
        </p:nvSpPr>
        <p:spPr>
          <a:xfrm rot="5400000">
            <a:off x="2218426" y="2131898"/>
            <a:ext cx="145901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cs typeface="Calibri"/>
              </a:rPr>
              <a:t>Solicitação de orçamento 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BBCC31E-3BE7-452E-8C72-2328F13661CC}"/>
              </a:ext>
            </a:extLst>
          </p:cNvPr>
          <p:cNvCxnSpPr>
            <a:cxnSpLocks/>
          </p:cNvCxnSpPr>
          <p:nvPr/>
        </p:nvCxnSpPr>
        <p:spPr>
          <a:xfrm>
            <a:off x="3435871" y="1103306"/>
            <a:ext cx="3496528" cy="213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xmlns="" id="{BADB0FC3-16D3-45CE-9380-1909A4ED4269}"/>
              </a:ext>
            </a:extLst>
          </p:cNvPr>
          <p:cNvSpPr txBox="1"/>
          <p:nvPr/>
        </p:nvSpPr>
        <p:spPr>
          <a:xfrm rot="1908483">
            <a:off x="4444801" y="1956856"/>
            <a:ext cx="208184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cs typeface="Calibri"/>
              </a:rPr>
              <a:t>Matéria Prima </a:t>
            </a:r>
          </a:p>
        </p:txBody>
      </p:sp>
      <p:sp>
        <p:nvSpPr>
          <p:cNvPr id="36" name="Elipse 35"/>
          <p:cNvSpPr/>
          <p:nvPr/>
        </p:nvSpPr>
        <p:spPr>
          <a:xfrm>
            <a:off x="4190385" y="3139077"/>
            <a:ext cx="1848444" cy="768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Validar Orçamento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277617" y="1680066"/>
            <a:ext cx="1400505" cy="14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711905">
            <a:off x="3618860" y="2197319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Feedback</a:t>
            </a:r>
          </a:p>
        </p:txBody>
      </p:sp>
      <p:cxnSp>
        <p:nvCxnSpPr>
          <p:cNvPr id="43" name="Conector reto 42"/>
          <p:cNvCxnSpPr>
            <a:cxnSpLocks/>
          </p:cNvCxnSpPr>
          <p:nvPr/>
        </p:nvCxnSpPr>
        <p:spPr>
          <a:xfrm>
            <a:off x="4277934" y="5262434"/>
            <a:ext cx="1710904" cy="1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9">
            <a:extLst>
              <a:ext uri="{FF2B5EF4-FFF2-40B4-BE49-F238E27FC236}">
                <a16:creationId xmlns:a16="http://schemas.microsoft.com/office/drawing/2014/main" xmlns="" id="{0D056392-97CC-4F06-A1AF-826A92E4C561}"/>
              </a:ext>
            </a:extLst>
          </p:cNvPr>
          <p:cNvCxnSpPr/>
          <p:nvPr/>
        </p:nvCxnSpPr>
        <p:spPr>
          <a:xfrm>
            <a:off x="4230733" y="4930252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488160" y="4904220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Orçamento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5114607" y="3930016"/>
            <a:ext cx="22786" cy="89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EA83F1E-8CB5-4C1E-9720-B47CC382471D}"/>
              </a:ext>
            </a:extLst>
          </p:cNvPr>
          <p:cNvCxnSpPr/>
          <p:nvPr/>
        </p:nvCxnSpPr>
        <p:spPr>
          <a:xfrm>
            <a:off x="2861338" y="4015484"/>
            <a:ext cx="2139182" cy="797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2">
            <a:extLst>
              <a:ext uri="{FF2B5EF4-FFF2-40B4-BE49-F238E27FC236}">
                <a16:creationId xmlns:a16="http://schemas.microsoft.com/office/drawing/2014/main" xmlns="" id="{BD080694-D8B6-45BC-952A-B837AEB7801B}"/>
              </a:ext>
            </a:extLst>
          </p:cNvPr>
          <p:cNvCxnSpPr/>
          <p:nvPr/>
        </p:nvCxnSpPr>
        <p:spPr>
          <a:xfrm flipV="1">
            <a:off x="6775292" y="5281005"/>
            <a:ext cx="1609872" cy="14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9">
            <a:extLst>
              <a:ext uri="{FF2B5EF4-FFF2-40B4-BE49-F238E27FC236}">
                <a16:creationId xmlns:a16="http://schemas.microsoft.com/office/drawing/2014/main" xmlns="" id="{DBCA7138-F518-461F-8CC5-69E6EC0D5C7A}"/>
              </a:ext>
            </a:extLst>
          </p:cNvPr>
          <p:cNvCxnSpPr>
            <a:cxnSpLocks/>
          </p:cNvCxnSpPr>
          <p:nvPr/>
        </p:nvCxnSpPr>
        <p:spPr>
          <a:xfrm>
            <a:off x="6775292" y="4928842"/>
            <a:ext cx="1593883" cy="718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13C92FE-2849-4BF4-AE66-8A9A492AB967}"/>
              </a:ext>
            </a:extLst>
          </p:cNvPr>
          <p:cNvCxnSpPr>
            <a:stCxn id="6" idx="4"/>
          </p:cNvCxnSpPr>
          <p:nvPr/>
        </p:nvCxnSpPr>
        <p:spPr>
          <a:xfrm>
            <a:off x="7551278" y="3939992"/>
            <a:ext cx="0" cy="87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9367ED9-DCE8-4425-BBE3-2A45C9CB4782}"/>
              </a:ext>
            </a:extLst>
          </p:cNvPr>
          <p:cNvCxnSpPr/>
          <p:nvPr/>
        </p:nvCxnSpPr>
        <p:spPr>
          <a:xfrm flipH="1">
            <a:off x="2871149" y="3856884"/>
            <a:ext cx="4013700" cy="988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2658105" y="4023183"/>
            <a:ext cx="10217" cy="786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Naynara Lopes dos Santos Gomes</dc:creator>
  <cp:lastModifiedBy>Naynara Lopes dos Santos Gomes</cp:lastModifiedBy>
  <cp:revision>128</cp:revision>
  <dcterms:created xsi:type="dcterms:W3CDTF">2012-07-30T23:50:35Z</dcterms:created>
  <dcterms:modified xsi:type="dcterms:W3CDTF">2019-05-21T12:43:08Z</dcterms:modified>
</cp:coreProperties>
</file>