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EBBEF-0A22-43E6-91FB-72DD0B25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51328B-53EA-4A1C-B0D4-D542AA5A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7D2AE-9743-4F14-8CE9-5FE17CF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CF73C-B430-45A2-B640-97239965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845D8-1B0B-4088-9E79-A5DE487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DFF2C-CE36-416F-A2AC-387D5477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3629D1-6584-4278-BF75-29F42AD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8994C3-9214-4119-A831-CF4676E1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260051-5812-4169-AB4C-90755870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C2AFA8-9F8F-406B-9746-71775DA4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4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F45A67-3C3C-430B-BCF8-1D81E4FB1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26E0C1-813C-4AFE-AA3F-AD597DE3E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13C6B-B6E0-4512-A730-3C594A44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D5050F-5508-4B40-B696-24D16401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0D34BE-B9F6-4ADA-9B99-F01D5823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6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A58B2-0C51-4E58-B1C1-F6FE665F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6B684-B166-41AA-B003-82160505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72B01-4441-4D3A-BB00-772B8F53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47485-F822-408B-90E1-4907FE68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F6EBA-EFD2-480A-B3FF-56B6513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0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3550D-5BC6-4966-83AC-90E7AC15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8DB723-4BB8-4820-BDAB-AFBF562D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6FC1A-00B8-493C-B81D-2E9773F2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19BB27-4219-46CE-8684-D3BC0A3B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54ABFB-8E78-41CB-8783-6AE811BE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9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1660A-8822-495E-AD37-973A20A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64836-63D9-4812-9A53-A8E3CB1A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931E59-4C25-482A-9C16-AFBE09AF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446D62-9001-4C59-A56A-A175BE88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4303FC-819B-43F8-AA05-5804B82F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3BA5F8-39C7-41A7-AE7B-8EB3243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E4518-D6EB-407D-9E07-9B23B10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CBDF4F-D087-4192-ACE9-05ECB2D8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BB23E-45FE-447D-B407-EC27DA3A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EF7720-519E-4166-B1DE-9DD88E5C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991199-6CE9-4F9B-8116-0D4EBA0D4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B41732-08A8-49D8-8BAB-A43AB77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F32E39-09F4-4543-90A9-5D1FA6EC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3F8D47-C3CA-4528-99DE-534CD47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AB817-5B92-482B-A301-B6D1D6F7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C28024-FCE4-4CEC-8479-B47D5AD2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9C1079-D24A-45C4-9B2A-81229222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033CED-07AB-458D-BC44-2EB40CD1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ADA3E4-D464-4C80-8DC1-64896DBB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E464FB-9B8A-4EF1-B05A-C42AAF95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C880F3-8AA3-4A25-A6A5-93F06BCE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95943-F707-477C-9B9A-B47AF92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0CDD6C-9A8E-4113-92A8-34B2BCF7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AB0312-8B3B-493A-8CA8-C2924318E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19065A-6B8E-4565-A380-7DE6B65C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1A5967-96F6-4986-931A-D9A6558A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6D7FE3-5D6F-475C-B7DF-057C6971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1FE53-54BD-405C-96B5-22B1C325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05019A-C085-44DF-8A58-A6368CD12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6F316D-0CE7-433E-B08E-28F3ADF3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F2C1EE-1DE5-45FB-A241-74DC0C7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BC78D5-4CB7-4AB2-BE48-6DB6ECED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641C5C-B8E1-4369-AEAB-DBAC9F3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32ED19-58EC-4535-A6BA-D84E47A2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11D7A-47F5-497B-AC53-02E3C677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856464-5003-4A20-9E07-B31AA962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6AB4-BE5B-4B66-B379-E86A4991A24D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71153-BEDE-4642-BCF4-50705DD30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ED636C-DF11-48BD-85C3-463A467E2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59D2-9EED-4532-9BAA-FAAFB56CD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7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6D49F5-1EB3-4341-B608-8ACC90AB6520}"/>
              </a:ext>
            </a:extLst>
          </p:cNvPr>
          <p:cNvSpPr/>
          <p:nvPr/>
        </p:nvSpPr>
        <p:spPr>
          <a:xfrm>
            <a:off x="2249017" y="4002676"/>
            <a:ext cx="1467556" cy="1061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5F70E1-CBF1-435C-9C65-647F8A000B87}"/>
              </a:ext>
            </a:extLst>
          </p:cNvPr>
          <p:cNvSpPr txBox="1"/>
          <p:nvPr/>
        </p:nvSpPr>
        <p:spPr>
          <a:xfrm>
            <a:off x="2306282" y="3978752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Proprietário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003565A-4B2B-4D23-BCF4-0C7F3A0F96D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34531" y="4348083"/>
            <a:ext cx="1484208" cy="1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30350FA-53D0-450E-8CD0-6CECE45C334D}"/>
              </a:ext>
            </a:extLst>
          </p:cNvPr>
          <p:cNvSpPr/>
          <p:nvPr/>
        </p:nvSpPr>
        <p:spPr>
          <a:xfrm>
            <a:off x="7872372" y="3556935"/>
            <a:ext cx="1141383" cy="1604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BD665CE-C277-46D4-ABDD-DF19390CED0E}"/>
              </a:ext>
            </a:extLst>
          </p:cNvPr>
          <p:cNvCxnSpPr>
            <a:cxnSpLocks/>
          </p:cNvCxnSpPr>
          <p:nvPr/>
        </p:nvCxnSpPr>
        <p:spPr>
          <a:xfrm>
            <a:off x="7872372" y="3948846"/>
            <a:ext cx="1128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1D7B88-4072-4769-BE58-E7B91997A4CF}"/>
              </a:ext>
            </a:extLst>
          </p:cNvPr>
          <p:cNvSpPr txBox="1"/>
          <p:nvPr/>
        </p:nvSpPr>
        <p:spPr>
          <a:xfrm>
            <a:off x="7813055" y="3592149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BB4CC1-C8D2-4302-8491-3FB8C8E67F1C}"/>
              </a:ext>
            </a:extLst>
          </p:cNvPr>
          <p:cNvSpPr txBox="1"/>
          <p:nvPr/>
        </p:nvSpPr>
        <p:spPr>
          <a:xfrm>
            <a:off x="7910046" y="3940547"/>
            <a:ext cx="1279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-CNPJ</a:t>
            </a:r>
          </a:p>
          <a:p>
            <a:r>
              <a:rPr lang="pt-BR" sz="1200" dirty="0"/>
              <a:t>-ENDEREÇO</a:t>
            </a:r>
          </a:p>
          <a:p>
            <a:r>
              <a:rPr lang="pt-BR" sz="1200" dirty="0"/>
              <a:t>-NOME</a:t>
            </a:r>
          </a:p>
          <a:p>
            <a:r>
              <a:rPr lang="pt-BR" sz="1200" dirty="0"/>
              <a:t>-TELEFONE</a:t>
            </a:r>
          </a:p>
          <a:p>
            <a:pPr algn="ctr"/>
            <a:r>
              <a:rPr lang="pt-BR" sz="1200" dirty="0"/>
              <a:t>key</a:t>
            </a:r>
          </a:p>
          <a:p>
            <a:r>
              <a:rPr lang="pt-BR" sz="1200" dirty="0"/>
              <a:t>- ID	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xmlns="" id="{5AD324E3-D49C-48E5-A9A7-32E6D256D50B}"/>
              </a:ext>
            </a:extLst>
          </p:cNvPr>
          <p:cNvSpPr/>
          <p:nvPr/>
        </p:nvSpPr>
        <p:spPr>
          <a:xfrm>
            <a:off x="5218739" y="3817504"/>
            <a:ext cx="1151466" cy="10611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BC4944E-378E-4873-96C6-6901B34FB0C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370205" y="4348083"/>
            <a:ext cx="15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0653DA4-DA96-4ED3-8EB7-01CED787DD54}"/>
              </a:ext>
            </a:extLst>
          </p:cNvPr>
          <p:cNvSpPr/>
          <p:nvPr/>
        </p:nvSpPr>
        <p:spPr>
          <a:xfrm>
            <a:off x="5336606" y="1744521"/>
            <a:ext cx="1033599" cy="1259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9580C7D-D78F-4C50-B703-D9464D1849C6}"/>
              </a:ext>
            </a:extLst>
          </p:cNvPr>
          <p:cNvCxnSpPr>
            <a:cxnSpLocks/>
          </p:cNvCxnSpPr>
          <p:nvPr/>
        </p:nvCxnSpPr>
        <p:spPr>
          <a:xfrm>
            <a:off x="5336606" y="1970299"/>
            <a:ext cx="1033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8FE49C4-0DE6-4CF9-93F2-C9396A3FD70A}"/>
              </a:ext>
            </a:extLst>
          </p:cNvPr>
          <p:cNvSpPr txBox="1"/>
          <p:nvPr/>
        </p:nvSpPr>
        <p:spPr>
          <a:xfrm>
            <a:off x="5433257" y="165741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pedido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ACB56B9-015A-4347-B2D3-0A358EE74B2C}"/>
              </a:ext>
            </a:extLst>
          </p:cNvPr>
          <p:cNvSpPr txBox="1"/>
          <p:nvPr/>
        </p:nvSpPr>
        <p:spPr>
          <a:xfrm>
            <a:off x="5336604" y="1962212"/>
            <a:ext cx="946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-DATA</a:t>
            </a:r>
          </a:p>
          <a:p>
            <a:r>
              <a:rPr lang="pt-BR" sz="1200" dirty="0"/>
              <a:t>-VALOR</a:t>
            </a:r>
          </a:p>
          <a:p>
            <a:r>
              <a:rPr lang="pt-BR" sz="1200" dirty="0"/>
              <a:t>-DESCRIÇÃO</a:t>
            </a:r>
          </a:p>
          <a:p>
            <a:pPr algn="ctr"/>
            <a:r>
              <a:rPr lang="pt-BR" sz="1200" dirty="0"/>
              <a:t>key</a:t>
            </a:r>
          </a:p>
          <a:p>
            <a:r>
              <a:rPr lang="pt-BR" sz="1200" dirty="0"/>
              <a:t>- Código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4FB69DA-B66E-44F2-A626-55212357E1C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794472" y="3229555"/>
            <a:ext cx="0" cy="587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CEE34617-87D8-4033-BD0D-3E03CD55C01F}"/>
              </a:ext>
            </a:extLst>
          </p:cNvPr>
          <p:cNvSpPr/>
          <p:nvPr/>
        </p:nvSpPr>
        <p:spPr>
          <a:xfrm>
            <a:off x="5711275" y="2998766"/>
            <a:ext cx="174172" cy="3693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5576452-9E1E-486B-A397-53D336039BA9}"/>
              </a:ext>
            </a:extLst>
          </p:cNvPr>
          <p:cNvSpPr txBox="1"/>
          <p:nvPr/>
        </p:nvSpPr>
        <p:spPr>
          <a:xfrm>
            <a:off x="3691859" y="4348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B0AFC94-2817-4E08-861F-F4F6126C154C}"/>
              </a:ext>
            </a:extLst>
          </p:cNvPr>
          <p:cNvSpPr txBox="1"/>
          <p:nvPr/>
        </p:nvSpPr>
        <p:spPr>
          <a:xfrm>
            <a:off x="6940159" y="4017927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D9FB760-59B5-4B70-B7B4-413A026ACB09}"/>
              </a:ext>
            </a:extLst>
          </p:cNvPr>
          <p:cNvSpPr txBox="1"/>
          <p:nvPr/>
        </p:nvSpPr>
        <p:spPr>
          <a:xfrm>
            <a:off x="7608360" y="430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885812D-14EF-453A-B728-05B6D248FA71}"/>
              </a:ext>
            </a:extLst>
          </p:cNvPr>
          <p:cNvSpPr txBox="1"/>
          <p:nvPr/>
        </p:nvSpPr>
        <p:spPr>
          <a:xfrm>
            <a:off x="5772277" y="3268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EE0CFAC-EF09-4D03-BB1F-394EBD835A99}"/>
              </a:ext>
            </a:extLst>
          </p:cNvPr>
          <p:cNvSpPr txBox="1"/>
          <p:nvPr/>
        </p:nvSpPr>
        <p:spPr>
          <a:xfrm>
            <a:off x="2293110" y="4248759"/>
            <a:ext cx="53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-CNPJ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148672" y="822080"/>
            <a:ext cx="547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Conceitual -  Capacidade Solicitar Matéria Prima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86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 '</dc:creator>
  <cp:lastModifiedBy>Naynara Lopes dos Santos Gomes</cp:lastModifiedBy>
  <cp:revision>3</cp:revision>
  <dcterms:created xsi:type="dcterms:W3CDTF">2019-05-21T04:49:33Z</dcterms:created>
  <dcterms:modified xsi:type="dcterms:W3CDTF">2019-05-21T12:30:16Z</dcterms:modified>
</cp:coreProperties>
</file>