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0E01-2987-4F9D-BE0E-1347581A185E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2850-C08C-4243-99C7-5841DBEDC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80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0E01-2987-4F9D-BE0E-1347581A185E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2850-C08C-4243-99C7-5841DBEDC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59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0E01-2987-4F9D-BE0E-1347581A185E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2850-C08C-4243-99C7-5841DBEDC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68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0E01-2987-4F9D-BE0E-1347581A185E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2850-C08C-4243-99C7-5841DBEDC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95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0E01-2987-4F9D-BE0E-1347581A185E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2850-C08C-4243-99C7-5841DBEDC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69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0E01-2987-4F9D-BE0E-1347581A185E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2850-C08C-4243-99C7-5841DBEDC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59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0E01-2987-4F9D-BE0E-1347581A185E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2850-C08C-4243-99C7-5841DBEDC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02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0E01-2987-4F9D-BE0E-1347581A185E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2850-C08C-4243-99C7-5841DBEDC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77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0E01-2987-4F9D-BE0E-1347581A185E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2850-C08C-4243-99C7-5841DBEDC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03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0E01-2987-4F9D-BE0E-1347581A185E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2850-C08C-4243-99C7-5841DBEDC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21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0E01-2987-4F9D-BE0E-1347581A185E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2850-C08C-4243-99C7-5841DBEDC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14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C0E01-2987-4F9D-BE0E-1347581A185E}" type="datetimeFigureOut">
              <a:rPr lang="pt-BR" smtClean="0"/>
              <a:t>21/05/2019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B2850-C08C-4243-99C7-5841DBEDCC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45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866377" y="1628384"/>
            <a:ext cx="488515" cy="4384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04562" y="2028992"/>
            <a:ext cx="371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Proprietário envia proposta ao </a:t>
            </a:r>
            <a:r>
              <a:rPr lang="pt-BR" dirty="0" smtClean="0"/>
              <a:t>cliente</a:t>
            </a:r>
          </a:p>
          <a:p>
            <a:pPr algn="ctr"/>
            <a:r>
              <a:rPr lang="pt-BR" dirty="0" smtClean="0"/>
              <a:t>(Mostrar as opções de produto) 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>
            <a:off x="2110634" y="2580363"/>
            <a:ext cx="0" cy="501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tângulo de cantos arredondados 8"/>
          <p:cNvSpPr/>
          <p:nvPr/>
        </p:nvSpPr>
        <p:spPr>
          <a:xfrm>
            <a:off x="1114816" y="3194137"/>
            <a:ext cx="2099101" cy="8267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783461" y="3194137"/>
            <a:ext cx="7697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Registrado</a:t>
            </a:r>
            <a:endParaRPr lang="pt-BR" sz="105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171085" y="2986618"/>
            <a:ext cx="2731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Cliente escolhe proposta</a:t>
            </a:r>
            <a:r>
              <a:rPr lang="pt-BR" dirty="0"/>
              <a:t> </a:t>
            </a:r>
            <a:endParaRPr lang="pt-BR" dirty="0" smtClean="0"/>
          </a:p>
          <a:p>
            <a:pPr algn="ctr"/>
            <a:r>
              <a:rPr lang="pt-BR" dirty="0" smtClean="0"/>
              <a:t>(processo validar proposta)</a:t>
            </a:r>
            <a:endParaRPr lang="pt-BR" dirty="0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1129430" y="5175333"/>
            <a:ext cx="2099101" cy="8267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3068662" y="4314816"/>
            <a:ext cx="249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 escolhe proposta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847611" y="5207610"/>
            <a:ext cx="6543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Anotado</a:t>
            </a:r>
            <a:endParaRPr lang="pt-BR" sz="1050" dirty="0" smtClean="0"/>
          </a:p>
          <a:p>
            <a:endParaRPr lang="pt-BR" sz="1050" dirty="0"/>
          </a:p>
        </p:txBody>
      </p:sp>
      <p:sp>
        <p:nvSpPr>
          <p:cNvPr id="30" name="Losango 29"/>
          <p:cNvSpPr/>
          <p:nvPr/>
        </p:nvSpPr>
        <p:spPr>
          <a:xfrm>
            <a:off x="5999967" y="3078489"/>
            <a:ext cx="1290181" cy="105801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7650853" y="3239349"/>
            <a:ext cx="191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Proposta recusada</a:t>
            </a:r>
            <a:endParaRPr lang="pt-BR" dirty="0"/>
          </a:p>
        </p:txBody>
      </p:sp>
      <p:cxnSp>
        <p:nvCxnSpPr>
          <p:cNvPr id="34" name="Conector de seta reta 33"/>
          <p:cNvCxnSpPr>
            <a:stCxn id="9" idx="3"/>
          </p:cNvCxnSpPr>
          <p:nvPr/>
        </p:nvCxnSpPr>
        <p:spPr>
          <a:xfrm>
            <a:off x="3213917" y="3607496"/>
            <a:ext cx="2798576" cy="6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>
            <a:off x="7277622" y="3613881"/>
            <a:ext cx="2798576" cy="6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10219452" y="3319141"/>
            <a:ext cx="577807" cy="5775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10371287" y="3490144"/>
            <a:ext cx="275755" cy="2474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/>
          <p:cNvSpPr txBox="1"/>
          <p:nvPr/>
        </p:nvSpPr>
        <p:spPr>
          <a:xfrm>
            <a:off x="9926570" y="3896695"/>
            <a:ext cx="1210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Não aprovado</a:t>
            </a:r>
            <a:endParaRPr lang="pt-BR" sz="1400" dirty="0"/>
          </a:p>
        </p:txBody>
      </p:sp>
      <p:cxnSp>
        <p:nvCxnSpPr>
          <p:cNvPr id="42" name="Conector angulado 41"/>
          <p:cNvCxnSpPr>
            <a:stCxn id="30" idx="2"/>
            <a:endCxn id="21" idx="0"/>
          </p:cNvCxnSpPr>
          <p:nvPr/>
        </p:nvCxnSpPr>
        <p:spPr>
          <a:xfrm rot="5400000">
            <a:off x="3892605" y="2422879"/>
            <a:ext cx="1038831" cy="446607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>
            <a:off x="3228531" y="5585653"/>
            <a:ext cx="6698039" cy="17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3649275" y="5007277"/>
            <a:ext cx="1705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Cliente </a:t>
            </a:r>
            <a:r>
              <a:rPr lang="pt-BR" sz="1600" dirty="0"/>
              <a:t>faz </a:t>
            </a:r>
            <a:r>
              <a:rPr lang="pt-BR" sz="1600" dirty="0" smtClean="0"/>
              <a:t>pedido</a:t>
            </a:r>
          </a:p>
          <a:p>
            <a:pPr algn="ctr"/>
            <a:r>
              <a:rPr lang="pt-BR" sz="1600" dirty="0" smtClean="0"/>
              <a:t>(Anotar pedido)</a:t>
            </a:r>
            <a:endParaRPr lang="pt-BR" sz="1600" dirty="0"/>
          </a:p>
        </p:txBody>
      </p:sp>
      <p:sp>
        <p:nvSpPr>
          <p:cNvPr id="59" name="Elipse 58"/>
          <p:cNvSpPr/>
          <p:nvPr/>
        </p:nvSpPr>
        <p:spPr>
          <a:xfrm>
            <a:off x="10168955" y="5120011"/>
            <a:ext cx="577807" cy="5775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/>
          <p:cNvSpPr/>
          <p:nvPr/>
        </p:nvSpPr>
        <p:spPr>
          <a:xfrm>
            <a:off x="10320790" y="5291014"/>
            <a:ext cx="275755" cy="2474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CaixaDeTexto 60"/>
          <p:cNvSpPr txBox="1"/>
          <p:nvPr/>
        </p:nvSpPr>
        <p:spPr>
          <a:xfrm>
            <a:off x="10001356" y="5714679"/>
            <a:ext cx="915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Finalizado</a:t>
            </a:r>
            <a:endParaRPr lang="pt-BR" sz="14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1866377" y="396726"/>
            <a:ext cx="8549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C</a:t>
            </a:r>
            <a:r>
              <a:rPr lang="pt-BR" sz="3200" dirty="0" smtClean="0"/>
              <a:t>iclo de </a:t>
            </a:r>
            <a:r>
              <a:rPr lang="pt-BR" sz="3200" dirty="0" smtClean="0"/>
              <a:t>Vida </a:t>
            </a:r>
            <a:r>
              <a:rPr lang="pt-BR" sz="3200" dirty="0" smtClean="0"/>
              <a:t>– </a:t>
            </a:r>
            <a:r>
              <a:rPr lang="pt-BR" sz="3200" dirty="0" smtClean="0"/>
              <a:t>Deposito de dados </a:t>
            </a:r>
            <a:r>
              <a:rPr lang="pt-BR" sz="3200" b="1" dirty="0" smtClean="0"/>
              <a:t>Proposta Inicial</a:t>
            </a:r>
            <a:r>
              <a:rPr lang="pt-BR" sz="3200" dirty="0" smtClean="0"/>
              <a:t>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304151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46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Jeffrey da Silva Quirino</dc:creator>
  <cp:lastModifiedBy>Jeffrey da Silva Quirino</cp:lastModifiedBy>
  <cp:revision>17</cp:revision>
  <dcterms:created xsi:type="dcterms:W3CDTF">2019-05-06T13:00:04Z</dcterms:created>
  <dcterms:modified xsi:type="dcterms:W3CDTF">2019-05-21T16:01:38Z</dcterms:modified>
</cp:coreProperties>
</file>