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61B69-12C2-405C-80B8-7101DFE36446}" v="215" dt="2019-05-05T23:16:27.279"/>
    <p1510:client id="{4B5F6EDF-1F67-4538-8F30-46A00A9B7862}" v="2" dt="2019-05-05T22:35:56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31A116-7135-4351-8790-9A7954B4043F}"/>
              </a:ext>
            </a:extLst>
          </p:cNvPr>
          <p:cNvSpPr txBox="1"/>
          <p:nvPr/>
        </p:nvSpPr>
        <p:spPr>
          <a:xfrm>
            <a:off x="3854852" y="78991"/>
            <a:ext cx="38023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cs typeface="Calibri"/>
              </a:rPr>
              <a:t>Capacidade </a:t>
            </a:r>
            <a:r>
              <a:rPr lang="pt-BR" sz="2000" b="1" dirty="0" smtClean="0">
                <a:cs typeface="Calibri"/>
              </a:rPr>
              <a:t>de Realizar Pedido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6F5108-B2A8-4DEF-9A46-B43E9E3E66BF}"/>
              </a:ext>
            </a:extLst>
          </p:cNvPr>
          <p:cNvSpPr/>
          <p:nvPr/>
        </p:nvSpPr>
        <p:spPr>
          <a:xfrm>
            <a:off x="1079380" y="640871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8748C56-2121-4CAC-AB32-288169A08F23}"/>
              </a:ext>
            </a:extLst>
          </p:cNvPr>
          <p:cNvSpPr/>
          <p:nvPr/>
        </p:nvSpPr>
        <p:spPr>
          <a:xfrm>
            <a:off x="10362421" y="2229199"/>
            <a:ext cx="1667772" cy="92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Finalizar pedido </a:t>
            </a:r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94DCEED-615B-4BAD-A6AD-CAACB9F71AFA}"/>
              </a:ext>
            </a:extLst>
          </p:cNvPr>
          <p:cNvSpPr/>
          <p:nvPr/>
        </p:nvSpPr>
        <p:spPr>
          <a:xfrm>
            <a:off x="496742" y="3029958"/>
            <a:ext cx="2012828" cy="92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Mostrar opções </a:t>
            </a:r>
            <a:r>
              <a:rPr lang="pt-BR" dirty="0" smtClean="0">
                <a:cs typeface="Calibri"/>
              </a:rPr>
              <a:t>dos produtos</a:t>
            </a:r>
            <a:r>
              <a:rPr lang="pt-BR" dirty="0">
                <a:cs typeface="Calibri"/>
              </a:rPr>
              <a:t> </a:t>
            </a:r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504A803-73CE-492C-B660-A44058099E51}"/>
              </a:ext>
            </a:extLst>
          </p:cNvPr>
          <p:cNvSpPr/>
          <p:nvPr/>
        </p:nvSpPr>
        <p:spPr>
          <a:xfrm>
            <a:off x="4522792" y="2947667"/>
            <a:ext cx="1667772" cy="92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Anotar pedido </a:t>
            </a:r>
            <a:endParaRPr lang="pt-B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86EF8DB-9EF8-44A2-9C52-AA77493CED91}"/>
              </a:ext>
            </a:extLst>
          </p:cNvPr>
          <p:cNvCxnSpPr/>
          <p:nvPr/>
        </p:nvCxnSpPr>
        <p:spPr>
          <a:xfrm>
            <a:off x="5799986" y="1255497"/>
            <a:ext cx="1057232" cy="14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96849A-305C-4CE0-A54E-1E5DAF0773B3}"/>
              </a:ext>
            </a:extLst>
          </p:cNvPr>
          <p:cNvSpPr txBox="1"/>
          <p:nvPr/>
        </p:nvSpPr>
        <p:spPr>
          <a:xfrm rot="3044734">
            <a:off x="5465200" y="1719388"/>
            <a:ext cx="22894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Solicitação de orçamento aceita </a:t>
            </a:r>
            <a:endParaRPr lang="pt-BR" sz="1600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B9A5749-4B34-4652-9013-B0BC4B0372B4}"/>
              </a:ext>
            </a:extLst>
          </p:cNvPr>
          <p:cNvCxnSpPr/>
          <p:nvPr/>
        </p:nvCxnSpPr>
        <p:spPr>
          <a:xfrm flipH="1">
            <a:off x="5597394" y="1382318"/>
            <a:ext cx="5751" cy="15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EAA4A54-2F98-448D-B0EE-2038C7A1A070}"/>
              </a:ext>
            </a:extLst>
          </p:cNvPr>
          <p:cNvCxnSpPr>
            <a:cxnSpLocks/>
          </p:cNvCxnSpPr>
          <p:nvPr/>
        </p:nvCxnSpPr>
        <p:spPr>
          <a:xfrm flipH="1" flipV="1">
            <a:off x="4763165" y="1459586"/>
            <a:ext cx="20129" cy="1601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3A921A6-ADF2-4505-9566-7F92B544CE71}"/>
              </a:ext>
            </a:extLst>
          </p:cNvPr>
          <p:cNvSpPr txBox="1"/>
          <p:nvPr/>
        </p:nvSpPr>
        <p:spPr>
          <a:xfrm rot="16140000" flipV="1">
            <a:off x="4732427" y="2031646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Pedido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0A4ADF-BCD3-4D78-95C7-9B1BDDF5F43A}"/>
              </a:ext>
            </a:extLst>
          </p:cNvPr>
          <p:cNvSpPr txBox="1"/>
          <p:nvPr/>
        </p:nvSpPr>
        <p:spPr>
          <a:xfrm rot="16470545">
            <a:off x="3239884" y="212885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Orçamento</a:t>
            </a:r>
            <a:endParaRPr lang="pt-BR" sz="1600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4BCDF9B-5251-4AFA-80D8-8C2EA2A99571}"/>
              </a:ext>
            </a:extLst>
          </p:cNvPr>
          <p:cNvSpPr txBox="1"/>
          <p:nvPr/>
        </p:nvSpPr>
        <p:spPr>
          <a:xfrm rot="5909218" flipV="1">
            <a:off x="-382034" y="1839558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Proposta</a:t>
            </a:r>
            <a:endParaRPr lang="pt-BR" dirty="0" err="1"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8E5F59E-4F92-4021-B2CB-E7508D7AD347}"/>
              </a:ext>
            </a:extLst>
          </p:cNvPr>
          <p:cNvCxnSpPr>
            <a:cxnSpLocks/>
          </p:cNvCxnSpPr>
          <p:nvPr/>
        </p:nvCxnSpPr>
        <p:spPr>
          <a:xfrm>
            <a:off x="1651778" y="3973719"/>
            <a:ext cx="8627" cy="95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0DC799D-D760-4C18-B994-69559B780F17}"/>
              </a:ext>
            </a:extLst>
          </p:cNvPr>
          <p:cNvCxnSpPr/>
          <p:nvPr/>
        </p:nvCxnSpPr>
        <p:spPr>
          <a:xfrm>
            <a:off x="1052423" y="5344064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23548B-A3F3-4855-A09A-F1615503AE54}"/>
              </a:ext>
            </a:extLst>
          </p:cNvPr>
          <p:cNvSpPr txBox="1"/>
          <p:nvPr/>
        </p:nvSpPr>
        <p:spPr>
          <a:xfrm rot="10860000" flipV="1">
            <a:off x="852944" y="4968107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Proposta </a:t>
            </a:r>
            <a:r>
              <a:rPr lang="pt-BR" dirty="0">
                <a:cs typeface="Calibri"/>
              </a:rPr>
              <a:t>inicial 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E5BDCB4-5B08-4EDB-A87C-FD9CBC02499E}"/>
              </a:ext>
            </a:extLst>
          </p:cNvPr>
          <p:cNvCxnSpPr>
            <a:cxnSpLocks/>
          </p:cNvCxnSpPr>
          <p:nvPr/>
        </p:nvCxnSpPr>
        <p:spPr>
          <a:xfrm>
            <a:off x="1081178" y="4941497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915EC4F-1AC5-441E-B14B-2061E804097F}"/>
              </a:ext>
            </a:extLst>
          </p:cNvPr>
          <p:cNvCxnSpPr>
            <a:cxnSpLocks/>
          </p:cNvCxnSpPr>
          <p:nvPr/>
        </p:nvCxnSpPr>
        <p:spPr>
          <a:xfrm>
            <a:off x="3324045" y="5329686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1F0BEBE-E72E-41EA-8ECA-002635608B56}"/>
              </a:ext>
            </a:extLst>
          </p:cNvPr>
          <p:cNvCxnSpPr>
            <a:cxnSpLocks/>
          </p:cNvCxnSpPr>
          <p:nvPr/>
        </p:nvCxnSpPr>
        <p:spPr>
          <a:xfrm>
            <a:off x="3352800" y="4927119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FBD40E0-A362-49C7-9564-DFA54D5A9CFE}"/>
              </a:ext>
            </a:extLst>
          </p:cNvPr>
          <p:cNvSpPr txBox="1"/>
          <p:nvPr/>
        </p:nvSpPr>
        <p:spPr>
          <a:xfrm rot="10800000" flipV="1">
            <a:off x="3023927" y="4939351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Agendamento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761221B-EF5C-4A65-BD20-7017261CA634}"/>
              </a:ext>
            </a:extLst>
          </p:cNvPr>
          <p:cNvCxnSpPr>
            <a:cxnSpLocks/>
          </p:cNvCxnSpPr>
          <p:nvPr/>
        </p:nvCxnSpPr>
        <p:spPr>
          <a:xfrm>
            <a:off x="7566432" y="5461437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8A4405B-EED3-4BD3-8FB4-0D2B91578E09}"/>
              </a:ext>
            </a:extLst>
          </p:cNvPr>
          <p:cNvCxnSpPr>
            <a:cxnSpLocks/>
          </p:cNvCxnSpPr>
          <p:nvPr/>
        </p:nvCxnSpPr>
        <p:spPr>
          <a:xfrm>
            <a:off x="7595187" y="5058870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8DAB4FB-19FA-48AF-8AB8-B640133D7E49}"/>
              </a:ext>
            </a:extLst>
          </p:cNvPr>
          <p:cNvSpPr txBox="1"/>
          <p:nvPr/>
        </p:nvSpPr>
        <p:spPr>
          <a:xfrm rot="10800000" flipV="1">
            <a:off x="7366956" y="5042347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Proposta Final</a:t>
            </a:r>
            <a:r>
              <a:rPr lang="pt-BR" dirty="0">
                <a:cs typeface="Calibri"/>
              </a:rPr>
              <a:t> 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DD5C2C2-A4E5-418D-AF35-77C0F639CC72}"/>
              </a:ext>
            </a:extLst>
          </p:cNvPr>
          <p:cNvCxnSpPr>
            <a:cxnSpLocks/>
          </p:cNvCxnSpPr>
          <p:nvPr/>
        </p:nvCxnSpPr>
        <p:spPr>
          <a:xfrm>
            <a:off x="5213029" y="5399597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D4C6977-97D6-45B4-A217-ED69F3677F36}"/>
              </a:ext>
            </a:extLst>
          </p:cNvPr>
          <p:cNvCxnSpPr>
            <a:cxnSpLocks/>
          </p:cNvCxnSpPr>
          <p:nvPr/>
        </p:nvCxnSpPr>
        <p:spPr>
          <a:xfrm>
            <a:off x="5241784" y="4997030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AD5FEEA-CFEE-4594-9E88-F5A809E6BB0B}"/>
              </a:ext>
            </a:extLst>
          </p:cNvPr>
          <p:cNvSpPr txBox="1"/>
          <p:nvPr/>
        </p:nvSpPr>
        <p:spPr>
          <a:xfrm rot="10800000" flipV="1">
            <a:off x="5035493" y="4993288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Foto</a:t>
            </a:r>
            <a:endParaRPr lang="pt-BR" dirty="0" err="1">
              <a:cs typeface="Calibri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579E5604-F533-4FF5-B310-A2002715604A}"/>
              </a:ext>
            </a:extLst>
          </p:cNvPr>
          <p:cNvCxnSpPr>
            <a:cxnSpLocks/>
          </p:cNvCxnSpPr>
          <p:nvPr/>
        </p:nvCxnSpPr>
        <p:spPr>
          <a:xfrm>
            <a:off x="9937629" y="5300930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F235167-3B06-4192-B165-6930660D91B1}"/>
              </a:ext>
            </a:extLst>
          </p:cNvPr>
          <p:cNvCxnSpPr>
            <a:cxnSpLocks/>
          </p:cNvCxnSpPr>
          <p:nvPr/>
        </p:nvCxnSpPr>
        <p:spPr>
          <a:xfrm>
            <a:off x="9966384" y="4898363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7CC23F9-82D8-468F-96CE-7E1BED09BEE2}"/>
              </a:ext>
            </a:extLst>
          </p:cNvPr>
          <p:cNvSpPr txBox="1"/>
          <p:nvPr/>
        </p:nvSpPr>
        <p:spPr>
          <a:xfrm rot="10800000" flipV="1">
            <a:off x="9738153" y="4881840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Pedido de produto </a:t>
            </a:r>
            <a:endParaRPr lang="pt-BR" dirty="0" err="1"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5992B9E-AD5C-496F-B991-5ADC64911A10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2505070" y="3682536"/>
            <a:ext cx="3585721" cy="1310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CCEBA8F2-C9FA-484A-B3F1-E923F3A5D5B0}"/>
              </a:ext>
            </a:extLst>
          </p:cNvPr>
          <p:cNvCxnSpPr/>
          <p:nvPr/>
        </p:nvCxnSpPr>
        <p:spPr>
          <a:xfrm flipH="1">
            <a:off x="2425006" y="3589128"/>
            <a:ext cx="1214443" cy="1370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624C738-0181-4DA7-B2ED-F5A16E1F4965}"/>
              </a:ext>
            </a:extLst>
          </p:cNvPr>
          <p:cNvCxnSpPr>
            <a:cxnSpLocks/>
          </p:cNvCxnSpPr>
          <p:nvPr/>
        </p:nvCxnSpPr>
        <p:spPr>
          <a:xfrm flipH="1" flipV="1">
            <a:off x="1122621" y="1345853"/>
            <a:ext cx="7886" cy="1764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491C517-F96A-4A9D-B728-ED413228F25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0490886" y="3149349"/>
            <a:ext cx="705421" cy="1713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xmlns="" id="{89B82C76-8CF0-4A78-A224-19687BA3A87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966564" y="3634302"/>
            <a:ext cx="3826887" cy="1247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6" idx="3"/>
            <a:endCxn id="50" idx="1"/>
          </p:cNvCxnSpPr>
          <p:nvPr/>
        </p:nvCxnSpPr>
        <p:spPr>
          <a:xfrm>
            <a:off x="2531492" y="985928"/>
            <a:ext cx="353777" cy="18830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 rot="4028655">
            <a:off x="2550082" y="1702164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xmlns="" id="{08748C56-2121-4CAC-AB32-288169A08F23}"/>
              </a:ext>
            </a:extLst>
          </p:cNvPr>
          <p:cNvSpPr/>
          <p:nvPr/>
        </p:nvSpPr>
        <p:spPr>
          <a:xfrm>
            <a:off x="2613036" y="2715763"/>
            <a:ext cx="1858922" cy="10459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Validar Proposta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xmlns="" id="{9504A803-73CE-492C-B660-A44058099E51}"/>
              </a:ext>
            </a:extLst>
          </p:cNvPr>
          <p:cNvSpPr/>
          <p:nvPr/>
        </p:nvSpPr>
        <p:spPr>
          <a:xfrm>
            <a:off x="6275365" y="2747165"/>
            <a:ext cx="1706044" cy="9282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Validar orçamento</a:t>
            </a:r>
            <a:endParaRPr lang="pt-BR" dirty="0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xmlns="" id="{066F5108-B2A8-4DEF-9A46-B43E9E3E66BF}"/>
              </a:ext>
            </a:extLst>
          </p:cNvPr>
          <p:cNvSpPr/>
          <p:nvPr/>
        </p:nvSpPr>
        <p:spPr>
          <a:xfrm>
            <a:off x="4415495" y="757225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cxnSp>
        <p:nvCxnSpPr>
          <p:cNvPr id="31" name="Conector de seta reta 30"/>
          <p:cNvCxnSpPr>
            <a:stCxn id="50" idx="4"/>
            <a:endCxn id="37" idx="0"/>
          </p:cNvCxnSpPr>
          <p:nvPr/>
        </p:nvCxnSpPr>
        <p:spPr>
          <a:xfrm>
            <a:off x="3542497" y="3761712"/>
            <a:ext cx="536728" cy="117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>
            <a:off x="4525910" y="3839037"/>
            <a:ext cx="447390" cy="1092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7" idx="3"/>
            <a:endCxn id="42" idx="0"/>
          </p:cNvCxnSpPr>
          <p:nvPr/>
        </p:nvCxnSpPr>
        <p:spPr>
          <a:xfrm flipH="1">
            <a:off x="8422254" y="3014596"/>
            <a:ext cx="2184407" cy="202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50" idx="5"/>
          </p:cNvCxnSpPr>
          <p:nvPr/>
        </p:nvCxnSpPr>
        <p:spPr>
          <a:xfrm>
            <a:off x="4199725" y="3608536"/>
            <a:ext cx="3767808" cy="1347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9" idx="3"/>
            <a:endCxn id="19" idx="0"/>
          </p:cNvCxnSpPr>
          <p:nvPr/>
        </p:nvCxnSpPr>
        <p:spPr>
          <a:xfrm flipH="1">
            <a:off x="1911465" y="3733064"/>
            <a:ext cx="2855567" cy="12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">
            <a:extLst>
              <a:ext uri="{FF2B5EF4-FFF2-40B4-BE49-F238E27FC236}">
                <a16:creationId xmlns:a16="http://schemas.microsoft.com/office/drawing/2014/main" xmlns="" id="{066F5108-B2A8-4DEF-9A46-B43E9E3E66BF}"/>
              </a:ext>
            </a:extLst>
          </p:cNvPr>
          <p:cNvSpPr/>
          <p:nvPr/>
        </p:nvSpPr>
        <p:spPr>
          <a:xfrm>
            <a:off x="7993439" y="572411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56" name="Oval 6">
            <a:extLst>
              <a:ext uri="{FF2B5EF4-FFF2-40B4-BE49-F238E27FC236}">
                <a16:creationId xmlns:a16="http://schemas.microsoft.com/office/drawing/2014/main" xmlns="" id="{08748C56-2121-4CAC-AB32-288169A08F23}"/>
              </a:ext>
            </a:extLst>
          </p:cNvPr>
          <p:cNvSpPr/>
          <p:nvPr/>
        </p:nvSpPr>
        <p:spPr>
          <a:xfrm>
            <a:off x="8132409" y="2353649"/>
            <a:ext cx="1814577" cy="1030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Registrar o pagamento</a:t>
            </a:r>
            <a:endParaRPr lang="pt-BR" dirty="0"/>
          </a:p>
        </p:txBody>
      </p:sp>
      <p:cxnSp>
        <p:nvCxnSpPr>
          <p:cNvPr id="27" name="Conector de seta reta 26"/>
          <p:cNvCxnSpPr>
            <a:endCxn id="56" idx="1"/>
          </p:cNvCxnSpPr>
          <p:nvPr/>
        </p:nvCxnSpPr>
        <p:spPr>
          <a:xfrm>
            <a:off x="8068962" y="1288290"/>
            <a:ext cx="329186" cy="121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 rot="4135998">
            <a:off x="7429731" y="1730239"/>
            <a:ext cx="12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pagamento</a:t>
            </a:r>
            <a:endParaRPr lang="pt-BR" dirty="0"/>
          </a:p>
        </p:txBody>
      </p:sp>
      <p:cxnSp>
        <p:nvCxnSpPr>
          <p:cNvPr id="57" name="Conector de seta reta 56"/>
          <p:cNvCxnSpPr/>
          <p:nvPr/>
        </p:nvCxnSpPr>
        <p:spPr>
          <a:xfrm flipH="1" flipV="1">
            <a:off x="9445551" y="1330985"/>
            <a:ext cx="68906" cy="1092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4208460">
            <a:off x="9296035" y="1719156"/>
            <a:ext cx="69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Troco</a:t>
            </a:r>
          </a:p>
        </p:txBody>
      </p:sp>
      <p:cxnSp>
        <p:nvCxnSpPr>
          <p:cNvPr id="62" name="Straight Arrow Connector 37">
            <a:extLst>
              <a:ext uri="{FF2B5EF4-FFF2-40B4-BE49-F238E27FC236}">
                <a16:creationId xmlns:a16="http://schemas.microsoft.com/office/drawing/2014/main" xmlns="" id="{6761221B-EF5C-4A65-BD20-7017261CA634}"/>
              </a:ext>
            </a:extLst>
          </p:cNvPr>
          <p:cNvCxnSpPr>
            <a:cxnSpLocks/>
          </p:cNvCxnSpPr>
          <p:nvPr/>
        </p:nvCxnSpPr>
        <p:spPr>
          <a:xfrm>
            <a:off x="9091534" y="6498711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38">
            <a:extLst>
              <a:ext uri="{FF2B5EF4-FFF2-40B4-BE49-F238E27FC236}">
                <a16:creationId xmlns:a16="http://schemas.microsoft.com/office/drawing/2014/main" xmlns="" id="{F8A4405B-EED3-4BD3-8FB4-0D2B91578E09}"/>
              </a:ext>
            </a:extLst>
          </p:cNvPr>
          <p:cNvCxnSpPr>
            <a:cxnSpLocks/>
          </p:cNvCxnSpPr>
          <p:nvPr/>
        </p:nvCxnSpPr>
        <p:spPr>
          <a:xfrm>
            <a:off x="9120289" y="6096144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41">
            <a:extLst>
              <a:ext uri="{FF2B5EF4-FFF2-40B4-BE49-F238E27FC236}">
                <a16:creationId xmlns:a16="http://schemas.microsoft.com/office/drawing/2014/main" xmlns="" id="{D8DAB4FB-19FA-48AF-8AB8-B640133D7E49}"/>
              </a:ext>
            </a:extLst>
          </p:cNvPr>
          <p:cNvSpPr txBox="1"/>
          <p:nvPr/>
        </p:nvSpPr>
        <p:spPr>
          <a:xfrm rot="10800000" flipV="1">
            <a:off x="8892058" y="6079621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Caixa</a:t>
            </a:r>
            <a:endParaRPr lang="pt-BR" dirty="0">
              <a:cs typeface="Calibri"/>
            </a:endParaRPr>
          </a:p>
        </p:txBody>
      </p:sp>
      <p:cxnSp>
        <p:nvCxnSpPr>
          <p:cNvPr id="61" name="Conector de seta reta 60"/>
          <p:cNvCxnSpPr>
            <a:stCxn id="56" idx="4"/>
            <a:endCxn id="64" idx="0"/>
          </p:cNvCxnSpPr>
          <p:nvPr/>
        </p:nvCxnSpPr>
        <p:spPr>
          <a:xfrm>
            <a:off x="9039698" y="3384228"/>
            <a:ext cx="907658" cy="269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H="1" flipV="1">
            <a:off x="9493527" y="757225"/>
            <a:ext cx="1948830" cy="1503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 rot="2167046">
            <a:off x="9629160" y="113918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Prazo de entrega</a:t>
            </a:r>
            <a:endParaRPr lang="pt-BR" dirty="0"/>
          </a:p>
        </p:txBody>
      </p:sp>
      <p:cxnSp>
        <p:nvCxnSpPr>
          <p:cNvPr id="74" name="Conector de seta reta 73"/>
          <p:cNvCxnSpPr/>
          <p:nvPr/>
        </p:nvCxnSpPr>
        <p:spPr>
          <a:xfrm flipH="1">
            <a:off x="4199355" y="3568158"/>
            <a:ext cx="2466376" cy="1330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45</Words>
  <Application>Microsoft Office PowerPoint</Application>
  <PresentationFormat>Widescreen</PresentationFormat>
  <Paragraphs>24</Paragraphs>
  <Slides>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Jeffrey da Silva Quirino</cp:lastModifiedBy>
  <cp:revision>335</cp:revision>
  <dcterms:created xsi:type="dcterms:W3CDTF">2012-07-30T23:50:35Z</dcterms:created>
  <dcterms:modified xsi:type="dcterms:W3CDTF">2019-05-21T16:01:42Z</dcterms:modified>
</cp:coreProperties>
</file>