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24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42AF-243F-4802-BBAA-02F35672A234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E5C6-4840-4AD8-97F1-CAB257D30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42AF-243F-4802-BBAA-02F35672A234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E5C6-4840-4AD8-97F1-CAB257D30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4992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42AF-243F-4802-BBAA-02F35672A234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E5C6-4840-4AD8-97F1-CAB257D30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1750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42AF-243F-4802-BBAA-02F35672A234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E5C6-4840-4AD8-97F1-CAB257D30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2995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42AF-243F-4802-BBAA-02F35672A234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E5C6-4840-4AD8-97F1-CAB257D30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362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42AF-243F-4802-BBAA-02F35672A234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E5C6-4840-4AD8-97F1-CAB257D30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145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42AF-243F-4802-BBAA-02F35672A234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E5C6-4840-4AD8-97F1-CAB257D30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5178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42AF-243F-4802-BBAA-02F35672A234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E5C6-4840-4AD8-97F1-CAB257D30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038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42AF-243F-4802-BBAA-02F35672A234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E5C6-4840-4AD8-97F1-CAB257D30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9329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42AF-243F-4802-BBAA-02F35672A234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E5C6-4840-4AD8-97F1-CAB257D30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7816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42AF-243F-4802-BBAA-02F35672A234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E5C6-4840-4AD8-97F1-CAB257D30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806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942AF-243F-4802-BBAA-02F35672A234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4E5C6-4840-4AD8-97F1-CAB257D30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6282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79512" y="2159022"/>
            <a:ext cx="1584176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 dirty="0" smtClean="0"/>
          </a:p>
          <a:p>
            <a:pPr algn="ctr"/>
            <a:r>
              <a:rPr lang="pt-BR" sz="1050" dirty="0" smtClean="0"/>
              <a:t>- Id </a:t>
            </a:r>
          </a:p>
          <a:p>
            <a:pPr marL="171450" indent="-171450" algn="ctr">
              <a:buFontTx/>
              <a:buChar char="-"/>
            </a:pPr>
            <a:r>
              <a:rPr lang="pt-BR" sz="1050" dirty="0" err="1" smtClean="0"/>
              <a:t>Nome_cliente</a:t>
            </a:r>
            <a:endParaRPr lang="pt-BR" sz="1050" dirty="0" smtClean="0"/>
          </a:p>
          <a:p>
            <a:pPr algn="ctr"/>
            <a:r>
              <a:rPr lang="pt-BR" sz="1050" dirty="0"/>
              <a:t>-</a:t>
            </a:r>
          </a:p>
        </p:txBody>
      </p:sp>
      <p:sp>
        <p:nvSpPr>
          <p:cNvPr id="5" name="Retângulo 4"/>
          <p:cNvSpPr/>
          <p:nvPr/>
        </p:nvSpPr>
        <p:spPr>
          <a:xfrm>
            <a:off x="7380312" y="2159022"/>
            <a:ext cx="1512611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 smtClean="0"/>
              <a:t>- </a:t>
            </a:r>
            <a:r>
              <a:rPr lang="pt-BR" sz="1100" dirty="0" err="1" smtClean="0"/>
              <a:t>qtq</a:t>
            </a:r>
            <a:endParaRPr lang="pt-BR" sz="1100" dirty="0"/>
          </a:p>
        </p:txBody>
      </p:sp>
      <p:sp>
        <p:nvSpPr>
          <p:cNvPr id="6" name="Retângulo 5"/>
          <p:cNvSpPr/>
          <p:nvPr/>
        </p:nvSpPr>
        <p:spPr>
          <a:xfrm>
            <a:off x="5178683" y="2159022"/>
            <a:ext cx="1440160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pt-BR" sz="1100" dirty="0" smtClean="0"/>
              <a:t>Id proposta</a:t>
            </a:r>
          </a:p>
          <a:p>
            <a:pPr marL="171450" indent="-171450" algn="ctr">
              <a:buFontTx/>
              <a:buChar char="-"/>
            </a:pPr>
            <a:r>
              <a:rPr lang="pt-BR" sz="1100" dirty="0" err="1" smtClean="0"/>
              <a:t>Qtq_estoque</a:t>
            </a:r>
            <a:endParaRPr lang="pt-BR" sz="1100" dirty="0"/>
          </a:p>
        </p:txBody>
      </p:sp>
      <p:sp>
        <p:nvSpPr>
          <p:cNvPr id="7" name="Retângulo 6"/>
          <p:cNvSpPr/>
          <p:nvPr/>
        </p:nvSpPr>
        <p:spPr>
          <a:xfrm>
            <a:off x="2361013" y="2124740"/>
            <a:ext cx="1944216" cy="1208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endParaRPr lang="pt-BR" sz="1100" dirty="0" smtClean="0"/>
          </a:p>
          <a:p>
            <a:pPr marL="171450" indent="-171450" algn="ctr">
              <a:buFontTx/>
              <a:buChar char="-"/>
            </a:pPr>
            <a:r>
              <a:rPr lang="pt-BR" sz="1100" dirty="0" smtClean="0"/>
              <a:t>Id </a:t>
            </a:r>
          </a:p>
          <a:p>
            <a:pPr marL="171450" indent="-171450" algn="ctr">
              <a:buFontTx/>
              <a:buChar char="-"/>
            </a:pPr>
            <a:r>
              <a:rPr lang="pt-BR" sz="1100" dirty="0" err="1" smtClean="0"/>
              <a:t>Qtq_pedido</a:t>
            </a:r>
            <a:endParaRPr lang="pt-BR" sz="1100" dirty="0" smtClean="0"/>
          </a:p>
        </p:txBody>
      </p:sp>
      <p:sp>
        <p:nvSpPr>
          <p:cNvPr id="8" name="Retângulo 7"/>
          <p:cNvSpPr/>
          <p:nvPr/>
        </p:nvSpPr>
        <p:spPr>
          <a:xfrm>
            <a:off x="4901172" y="4797152"/>
            <a:ext cx="2016224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endParaRPr lang="pt-BR" sz="1100" dirty="0" smtClean="0"/>
          </a:p>
          <a:p>
            <a:pPr marL="171450" indent="-171450" algn="ctr">
              <a:buFontTx/>
              <a:buChar char="-"/>
            </a:pPr>
            <a:r>
              <a:rPr lang="pt-BR" sz="1100" smtClean="0"/>
              <a:t>Id</a:t>
            </a:r>
            <a:endParaRPr lang="pt-BR" sz="1100" dirty="0" smtClean="0"/>
          </a:p>
          <a:p>
            <a:pPr marL="171450" indent="-171450" algn="ctr">
              <a:buFontTx/>
              <a:buChar char="-"/>
            </a:pPr>
            <a:r>
              <a:rPr lang="pt-BR" sz="1100" dirty="0" err="1" smtClean="0"/>
              <a:t>Qtd</a:t>
            </a:r>
            <a:r>
              <a:rPr lang="pt-BR" sz="1100" dirty="0" smtClean="0"/>
              <a:t> pedido</a:t>
            </a:r>
          </a:p>
          <a:p>
            <a:pPr algn="ctr"/>
            <a:endParaRPr lang="pt-BR" sz="11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179512" y="215902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Agendar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339752" y="215902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Pedido Inicial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189203" y="2124740"/>
            <a:ext cx="1440161" cy="377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Proposta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7380312" y="2159022"/>
            <a:ext cx="1512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Foto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906408" y="4797152"/>
            <a:ext cx="201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Pedido de Produto</a:t>
            </a:r>
            <a:endParaRPr lang="pt-BR" dirty="0"/>
          </a:p>
        </p:txBody>
      </p:sp>
      <p:cxnSp>
        <p:nvCxnSpPr>
          <p:cNvPr id="15" name="Conector reto 14"/>
          <p:cNvCxnSpPr/>
          <p:nvPr/>
        </p:nvCxnSpPr>
        <p:spPr>
          <a:xfrm>
            <a:off x="179512" y="2528353"/>
            <a:ext cx="1584176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2339752" y="2528354"/>
            <a:ext cx="1944216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5201171" y="2476512"/>
            <a:ext cx="142819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7368528" y="2502189"/>
            <a:ext cx="152439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4906408" y="5166484"/>
            <a:ext cx="2010988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1763688" y="2771090"/>
            <a:ext cx="60990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1763688" y="2389855"/>
            <a:ext cx="5595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Anota</a:t>
            </a:r>
            <a:endParaRPr lang="pt-BR" sz="1200" dirty="0"/>
          </a:p>
        </p:txBody>
      </p:sp>
      <p:sp>
        <p:nvSpPr>
          <p:cNvPr id="27" name="Fluxograma: Mesclar 26"/>
          <p:cNvSpPr/>
          <p:nvPr/>
        </p:nvSpPr>
        <p:spPr>
          <a:xfrm rot="16200000">
            <a:off x="1979712" y="2177430"/>
            <a:ext cx="171450" cy="171450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luxograma: Mesclar 27"/>
          <p:cNvSpPr/>
          <p:nvPr/>
        </p:nvSpPr>
        <p:spPr>
          <a:xfrm rot="16200000">
            <a:off x="4644008" y="2204864"/>
            <a:ext cx="171450" cy="171450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Fluxograma: Mesclar 28"/>
          <p:cNvSpPr/>
          <p:nvPr/>
        </p:nvSpPr>
        <p:spPr>
          <a:xfrm>
            <a:off x="5480474" y="4401792"/>
            <a:ext cx="246384" cy="217392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" name="Conector reto 30"/>
          <p:cNvCxnSpPr/>
          <p:nvPr/>
        </p:nvCxnSpPr>
        <p:spPr>
          <a:xfrm>
            <a:off x="4336276" y="2780394"/>
            <a:ext cx="8117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>
            <a:off x="6963737" y="2852936"/>
            <a:ext cx="4165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Fluxograma: Mesclar 32"/>
          <p:cNvSpPr/>
          <p:nvPr/>
        </p:nvSpPr>
        <p:spPr>
          <a:xfrm rot="5400000">
            <a:off x="6896337" y="2273942"/>
            <a:ext cx="193013" cy="198873"/>
          </a:xfrm>
          <a:prstGeom prst="flowChartMer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/>
          <p:cNvSpPr txBox="1"/>
          <p:nvPr/>
        </p:nvSpPr>
        <p:spPr>
          <a:xfrm>
            <a:off x="4488288" y="2422191"/>
            <a:ext cx="482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Gera</a:t>
            </a:r>
            <a:endParaRPr lang="pt-BR" sz="12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5249513" y="3872081"/>
            <a:ext cx="618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Realiza</a:t>
            </a:r>
            <a:endParaRPr lang="pt-BR" sz="1200" dirty="0"/>
          </a:p>
        </p:txBody>
      </p:sp>
      <p:cxnSp>
        <p:nvCxnSpPr>
          <p:cNvPr id="36" name="Conector reto 35"/>
          <p:cNvCxnSpPr>
            <a:stCxn id="6" idx="2"/>
            <a:endCxn id="8" idx="0"/>
          </p:cNvCxnSpPr>
          <p:nvPr/>
        </p:nvCxnSpPr>
        <p:spPr>
          <a:xfrm>
            <a:off x="5898763" y="3383158"/>
            <a:ext cx="10521" cy="14139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>
            <a:off x="1259632" y="611977"/>
            <a:ext cx="6959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Modelo conceitual – Capacidade Pedido</a:t>
            </a:r>
            <a:endParaRPr lang="pt-BR" sz="3200" dirty="0"/>
          </a:p>
        </p:txBody>
      </p:sp>
      <p:sp>
        <p:nvSpPr>
          <p:cNvPr id="3" name="Retângulo 2"/>
          <p:cNvSpPr/>
          <p:nvPr/>
        </p:nvSpPr>
        <p:spPr>
          <a:xfrm>
            <a:off x="6588224" y="2580984"/>
            <a:ext cx="576064" cy="487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pt-BR" sz="1050" dirty="0" err="1" smtClean="0"/>
              <a:t>nro</a:t>
            </a:r>
            <a:endParaRPr lang="pt-BR" sz="105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055696" y="1964124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0..*</a:t>
            </a:r>
            <a:endParaRPr lang="pt-BR" sz="1200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1664057" y="1839663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1..*</a:t>
            </a:r>
            <a:endParaRPr lang="pt-BR" sz="1200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2234252" y="1847741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0..*</a:t>
            </a:r>
            <a:endParaRPr lang="pt-BR" sz="1200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4188208" y="1856972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0..*</a:t>
            </a:r>
            <a:endParaRPr lang="pt-BR" sz="12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4978583" y="1889514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1</a:t>
            </a:r>
            <a:r>
              <a:rPr lang="pt-BR" sz="1200" dirty="0" smtClean="0"/>
              <a:t>..*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3625890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41</Words>
  <Application>Microsoft Office PowerPoint</Application>
  <PresentationFormat>Apresentação na tela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do Office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patricia felix da silva pati</dc:creator>
  <cp:lastModifiedBy>Jeffrey da Silva Quirino</cp:lastModifiedBy>
  <cp:revision>8</cp:revision>
  <dcterms:created xsi:type="dcterms:W3CDTF">2019-05-06T09:02:10Z</dcterms:created>
  <dcterms:modified xsi:type="dcterms:W3CDTF">2019-05-21T16:05:48Z</dcterms:modified>
</cp:coreProperties>
</file>