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8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8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5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9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2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7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0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21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45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528175" y="1052186"/>
            <a:ext cx="488515" cy="4384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38927" y="1603330"/>
            <a:ext cx="32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1- </a:t>
            </a:r>
            <a:r>
              <a:rPr lang="pt-BR" dirty="0"/>
              <a:t>Cliente envia pedido escolhido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1772432" y="2004165"/>
            <a:ext cx="0" cy="501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776614" y="2617939"/>
            <a:ext cx="2099101" cy="826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45259" y="2617939"/>
            <a:ext cx="654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Anotado</a:t>
            </a:r>
            <a:endParaRPr lang="pt-BR" sz="105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634495" y="2327144"/>
            <a:ext cx="341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2-Proprietário </a:t>
            </a:r>
            <a:r>
              <a:rPr lang="pt-BR" dirty="0"/>
              <a:t>valida pedido do cliente</a:t>
            </a:r>
            <a:endParaRPr lang="pt-BR" dirty="0"/>
          </a:p>
        </p:txBody>
      </p:sp>
      <p:sp>
        <p:nvSpPr>
          <p:cNvPr id="30" name="Losango 29"/>
          <p:cNvSpPr/>
          <p:nvPr/>
        </p:nvSpPr>
        <p:spPr>
          <a:xfrm>
            <a:off x="5661765" y="2502291"/>
            <a:ext cx="1290181" cy="10580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078937" y="3629173"/>
            <a:ext cx="20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Proprietário recusa</a:t>
            </a:r>
          </a:p>
          <a:p>
            <a:pPr algn="ctr"/>
            <a:r>
              <a:rPr lang="pt-BR" dirty="0" smtClean="0"/>
              <a:t> pedido no feedback</a:t>
            </a:r>
            <a:endParaRPr lang="pt-BR" dirty="0"/>
          </a:p>
        </p:txBody>
      </p:sp>
      <p:cxnSp>
        <p:nvCxnSpPr>
          <p:cNvPr id="34" name="Conector de seta reta 33"/>
          <p:cNvCxnSpPr>
            <a:stCxn id="9" idx="3"/>
          </p:cNvCxnSpPr>
          <p:nvPr/>
        </p:nvCxnSpPr>
        <p:spPr>
          <a:xfrm>
            <a:off x="2875715" y="3031298"/>
            <a:ext cx="2798576" cy="6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6939420" y="3037683"/>
            <a:ext cx="2798576" cy="6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6021586" y="4694884"/>
            <a:ext cx="577807" cy="577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173421" y="4865887"/>
            <a:ext cx="275755" cy="2474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728704" y="5272438"/>
            <a:ext cx="121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Não aprovado</a:t>
            </a:r>
            <a:endParaRPr lang="pt-BR" sz="1400" dirty="0"/>
          </a:p>
        </p:txBody>
      </p:sp>
      <p:sp>
        <p:nvSpPr>
          <p:cNvPr id="59" name="Elipse 58"/>
          <p:cNvSpPr/>
          <p:nvPr/>
        </p:nvSpPr>
        <p:spPr>
          <a:xfrm>
            <a:off x="9979216" y="2673398"/>
            <a:ext cx="577807" cy="577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10131051" y="2844401"/>
            <a:ext cx="275755" cy="2474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9811617" y="3268066"/>
            <a:ext cx="915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Finalizado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736391" y="172892"/>
            <a:ext cx="798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800" dirty="0" smtClean="0"/>
              <a:t>iclo de vida – </a:t>
            </a:r>
            <a:r>
              <a:rPr lang="pt-BR" sz="2800" dirty="0" smtClean="0"/>
              <a:t>Depósito de Dados </a:t>
            </a:r>
            <a:r>
              <a:rPr lang="pt-BR" sz="2800" b="1" dirty="0" smtClean="0"/>
              <a:t>Pedido de Produto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6306855" y="3491908"/>
            <a:ext cx="1" cy="1134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395358" y="266673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Produzir pedido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41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Jeffrey da Silva Quirino</dc:creator>
  <cp:lastModifiedBy>Jeffrey da Silva Quirino</cp:lastModifiedBy>
  <cp:revision>9</cp:revision>
  <dcterms:created xsi:type="dcterms:W3CDTF">2019-05-06T13:00:04Z</dcterms:created>
  <dcterms:modified xsi:type="dcterms:W3CDTF">2019-05-21T16:51:36Z</dcterms:modified>
</cp:coreProperties>
</file>