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73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04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9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7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40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10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40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9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4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19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6A2D-9776-4C1B-94B2-8175E406F48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1469-F468-4E16-8549-BA0DAF548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1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59632" y="611977"/>
            <a:ext cx="9349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Modelo conceitual – Capacidade Personalizar Produto</a:t>
            </a:r>
            <a:endParaRPr lang="pt-BR" sz="3200" dirty="0"/>
          </a:p>
        </p:txBody>
      </p:sp>
      <p:sp>
        <p:nvSpPr>
          <p:cNvPr id="92" name="Retângulo 91"/>
          <p:cNvSpPr/>
          <p:nvPr/>
        </p:nvSpPr>
        <p:spPr>
          <a:xfrm>
            <a:off x="926926" y="2509751"/>
            <a:ext cx="191688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 dirty="0" smtClean="0"/>
          </a:p>
          <a:p>
            <a:pPr marL="171450" indent="-171450" algn="ctr">
              <a:buFontTx/>
              <a:buChar char="-"/>
            </a:pPr>
            <a:r>
              <a:rPr lang="pt-BR" sz="1050" dirty="0" smtClean="0"/>
              <a:t>Id</a:t>
            </a:r>
            <a:endParaRPr lang="pt-BR" sz="1050" dirty="0" smtClean="0"/>
          </a:p>
          <a:p>
            <a:pPr marL="171450" indent="-171450" algn="ctr">
              <a:buFontTx/>
              <a:buChar char="-"/>
            </a:pPr>
            <a:r>
              <a:rPr lang="pt-BR" sz="1050" dirty="0" err="1" smtClean="0"/>
              <a:t>Nome_cliente</a:t>
            </a:r>
            <a:endParaRPr lang="pt-BR" sz="1050" dirty="0" smtClean="0"/>
          </a:p>
          <a:p>
            <a:pPr algn="ctr"/>
            <a:endParaRPr lang="pt-BR" sz="1050" dirty="0"/>
          </a:p>
        </p:txBody>
      </p:sp>
      <p:sp>
        <p:nvSpPr>
          <p:cNvPr id="93" name="Retângulo 92"/>
          <p:cNvSpPr/>
          <p:nvPr/>
        </p:nvSpPr>
        <p:spPr>
          <a:xfrm>
            <a:off x="8460432" y="2509751"/>
            <a:ext cx="1512611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- </a:t>
            </a:r>
            <a:endParaRPr lang="pt-BR" sz="1100" dirty="0"/>
          </a:p>
        </p:txBody>
      </p:sp>
      <p:sp>
        <p:nvSpPr>
          <p:cNvPr id="94" name="Retângulo 93"/>
          <p:cNvSpPr/>
          <p:nvPr/>
        </p:nvSpPr>
        <p:spPr>
          <a:xfrm>
            <a:off x="6258803" y="2509751"/>
            <a:ext cx="144016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pt-BR" sz="1100" dirty="0" smtClean="0"/>
              <a:t>Id material</a:t>
            </a:r>
            <a:endParaRPr lang="pt-BR" sz="1100" dirty="0"/>
          </a:p>
        </p:txBody>
      </p:sp>
      <p:sp>
        <p:nvSpPr>
          <p:cNvPr id="95" name="Retângulo 94"/>
          <p:cNvSpPr/>
          <p:nvPr/>
        </p:nvSpPr>
        <p:spPr>
          <a:xfrm>
            <a:off x="3441133" y="2475469"/>
            <a:ext cx="1944216" cy="1208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endParaRPr lang="pt-BR" sz="1100" dirty="0" smtClean="0"/>
          </a:p>
          <a:p>
            <a:pPr marL="171450" indent="-171450" algn="ctr">
              <a:buFontTx/>
              <a:buChar char="-"/>
            </a:pPr>
            <a:endParaRPr lang="pt-BR" sz="1100" dirty="0" smtClean="0"/>
          </a:p>
        </p:txBody>
      </p:sp>
      <p:sp>
        <p:nvSpPr>
          <p:cNvPr id="96" name="CaixaDeTexto 95"/>
          <p:cNvSpPr txBox="1"/>
          <p:nvPr/>
        </p:nvSpPr>
        <p:spPr>
          <a:xfrm>
            <a:off x="873291" y="2509751"/>
            <a:ext cx="209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 de produto</a:t>
            </a:r>
            <a:endParaRPr lang="pt-BR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419872" y="250975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Estoque</a:t>
            </a:r>
            <a:endParaRPr lang="pt-BR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6269323" y="2475469"/>
            <a:ext cx="1440161" cy="37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Material</a:t>
            </a:r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8460432" y="2509751"/>
            <a:ext cx="165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Produto Finalizado</a:t>
            </a:r>
            <a:endParaRPr lang="pt-BR" dirty="0"/>
          </a:p>
        </p:txBody>
      </p:sp>
      <p:cxnSp>
        <p:nvCxnSpPr>
          <p:cNvPr id="100" name="Conector reto 99"/>
          <p:cNvCxnSpPr/>
          <p:nvPr/>
        </p:nvCxnSpPr>
        <p:spPr>
          <a:xfrm>
            <a:off x="926926" y="2879083"/>
            <a:ext cx="19168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3419872" y="2879083"/>
            <a:ext cx="19442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6281291" y="2827241"/>
            <a:ext cx="14281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8460432" y="3067688"/>
            <a:ext cx="15243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>
            <a:off x="2843808" y="3121819"/>
            <a:ext cx="609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2843808" y="2740584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sp>
        <p:nvSpPr>
          <p:cNvPr id="106" name="Fluxograma: Mesclar 105"/>
          <p:cNvSpPr/>
          <p:nvPr/>
        </p:nvSpPr>
        <p:spPr>
          <a:xfrm rot="16200000">
            <a:off x="3059832" y="2528159"/>
            <a:ext cx="171450" cy="17145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Fluxograma: Mesclar 106"/>
          <p:cNvSpPr/>
          <p:nvPr/>
        </p:nvSpPr>
        <p:spPr>
          <a:xfrm rot="16200000">
            <a:off x="5724128" y="2555593"/>
            <a:ext cx="171450" cy="17145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Conector reto 107"/>
          <p:cNvCxnSpPr/>
          <p:nvPr/>
        </p:nvCxnSpPr>
        <p:spPr>
          <a:xfrm>
            <a:off x="5416396" y="3131123"/>
            <a:ext cx="811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>
            <a:off x="8043857" y="3203665"/>
            <a:ext cx="416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Fluxograma: Mesclar 109"/>
          <p:cNvSpPr/>
          <p:nvPr/>
        </p:nvSpPr>
        <p:spPr>
          <a:xfrm rot="5400000">
            <a:off x="7976457" y="2624671"/>
            <a:ext cx="193013" cy="198873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/>
          <p:cNvSpPr txBox="1"/>
          <p:nvPr/>
        </p:nvSpPr>
        <p:spPr>
          <a:xfrm>
            <a:off x="5568408" y="2772920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sp>
        <p:nvSpPr>
          <p:cNvPr id="112" name="Retângulo 111"/>
          <p:cNvSpPr/>
          <p:nvPr/>
        </p:nvSpPr>
        <p:spPr>
          <a:xfrm>
            <a:off x="7668344" y="2931713"/>
            <a:ext cx="377092" cy="487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t-BR" sz="800" dirty="0" err="1" smtClean="0"/>
              <a:t>nro</a:t>
            </a:r>
            <a:endParaRPr lang="pt-BR" sz="8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135816" y="231485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0..*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16790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Naynara Lopes dos Santos Gomes</dc:creator>
  <cp:lastModifiedBy>Jeffrey da Silva Quirino</cp:lastModifiedBy>
  <cp:revision>3</cp:revision>
  <dcterms:created xsi:type="dcterms:W3CDTF">2019-05-13T14:53:01Z</dcterms:created>
  <dcterms:modified xsi:type="dcterms:W3CDTF">2019-05-21T16:53:20Z</dcterms:modified>
</cp:coreProperties>
</file>