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25E43-DEF7-4A4E-9537-7AFA9A54A4F7}" v="4" dt="2019-05-06T00:35:3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E08C39CF-0394-4C8C-B58E-063CF3F7801B}"/>
              </a:ext>
            </a:extLst>
          </p:cNvPr>
          <p:cNvSpPr txBox="1"/>
          <p:nvPr/>
        </p:nvSpPr>
        <p:spPr>
          <a:xfrm>
            <a:off x="3458294" y="165879"/>
            <a:ext cx="441097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cs typeface="Calibri"/>
              </a:rPr>
              <a:t>Capacidade de entrega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56D6CE5-2FE5-4A61-8CDA-824C3BA0A4FE}"/>
              </a:ext>
            </a:extLst>
          </p:cNvPr>
          <p:cNvSpPr/>
          <p:nvPr/>
        </p:nvSpPr>
        <p:spPr>
          <a:xfrm>
            <a:off x="1827003" y="698380"/>
            <a:ext cx="1452112" cy="6901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cs typeface="Calibri"/>
              </a:rPr>
              <a:t>Cliente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AE2A070-5B75-4FEB-9333-69D651CE561E}"/>
              </a:ext>
            </a:extLst>
          </p:cNvPr>
          <p:cNvSpPr/>
          <p:nvPr/>
        </p:nvSpPr>
        <p:spPr>
          <a:xfrm>
            <a:off x="1466669" y="2163974"/>
            <a:ext cx="1998451" cy="1193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Entregar </a:t>
            </a:r>
            <a:r>
              <a:rPr lang="pt-BR" dirty="0" smtClean="0">
                <a:cs typeface="Calibri"/>
              </a:rPr>
              <a:t>produto</a:t>
            </a:r>
            <a:r>
              <a:rPr lang="pt-BR" dirty="0">
                <a:cs typeface="Calibri"/>
              </a:rPr>
              <a:t> 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35CD123-6B12-44DD-9140-5E189B74D246}"/>
              </a:ext>
            </a:extLst>
          </p:cNvPr>
          <p:cNvSpPr/>
          <p:nvPr/>
        </p:nvSpPr>
        <p:spPr>
          <a:xfrm>
            <a:off x="4112102" y="2552161"/>
            <a:ext cx="1998451" cy="1193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Descartar produto para estoque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E5341872-CC01-4C6D-BC30-09592AA3298F}"/>
              </a:ext>
            </a:extLst>
          </p:cNvPr>
          <p:cNvCxnSpPr/>
          <p:nvPr/>
        </p:nvCxnSpPr>
        <p:spPr>
          <a:xfrm>
            <a:off x="1756913" y="5027762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D2DDB3B1-CE64-40B5-A072-71C91A8BA9FF}"/>
              </a:ext>
            </a:extLst>
          </p:cNvPr>
          <p:cNvCxnSpPr>
            <a:cxnSpLocks/>
          </p:cNvCxnSpPr>
          <p:nvPr/>
        </p:nvCxnSpPr>
        <p:spPr>
          <a:xfrm>
            <a:off x="1785668" y="4625195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xmlns="" id="{47F89603-1A76-4A3F-A06C-E5511B646727}"/>
              </a:ext>
            </a:extLst>
          </p:cNvPr>
          <p:cNvSpPr txBox="1"/>
          <p:nvPr/>
        </p:nvSpPr>
        <p:spPr>
          <a:xfrm rot="10860000" flipV="1">
            <a:off x="1557434" y="4651805"/>
            <a:ext cx="211059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 Prontos finalizados  </a:t>
            </a:r>
            <a:endParaRPr lang="pt-BR" dirty="0" err="1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5341872-CC01-4C6D-BC30-09592AA3298F}"/>
              </a:ext>
            </a:extLst>
          </p:cNvPr>
          <p:cNvCxnSpPr/>
          <p:nvPr/>
        </p:nvCxnSpPr>
        <p:spPr>
          <a:xfrm>
            <a:off x="4013260" y="4983732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D2DDB3B1-CE64-40B5-A072-71C91A8BA9FF}"/>
              </a:ext>
            </a:extLst>
          </p:cNvPr>
          <p:cNvCxnSpPr>
            <a:cxnSpLocks/>
          </p:cNvCxnSpPr>
          <p:nvPr/>
        </p:nvCxnSpPr>
        <p:spPr>
          <a:xfrm>
            <a:off x="4042015" y="4581165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">
            <a:extLst>
              <a:ext uri="{FF2B5EF4-FFF2-40B4-BE49-F238E27FC236}">
                <a16:creationId xmlns:a16="http://schemas.microsoft.com/office/drawing/2014/main" xmlns="" id="{47F89603-1A76-4A3F-A06C-E5511B646727}"/>
              </a:ext>
            </a:extLst>
          </p:cNvPr>
          <p:cNvSpPr txBox="1"/>
          <p:nvPr/>
        </p:nvSpPr>
        <p:spPr>
          <a:xfrm rot="10860000" flipV="1">
            <a:off x="3813782" y="4607775"/>
            <a:ext cx="211059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Pedido </a:t>
            </a:r>
            <a:endParaRPr lang="pt-BR" dirty="0" err="1"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5341872-CC01-4C6D-BC30-09592AA3298F}"/>
              </a:ext>
            </a:extLst>
          </p:cNvPr>
          <p:cNvCxnSpPr/>
          <p:nvPr/>
        </p:nvCxnSpPr>
        <p:spPr>
          <a:xfrm>
            <a:off x="6168965" y="4968456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2DDB3B1-CE64-40B5-A072-71C91A8BA9FF}"/>
              </a:ext>
            </a:extLst>
          </p:cNvPr>
          <p:cNvCxnSpPr>
            <a:cxnSpLocks/>
          </p:cNvCxnSpPr>
          <p:nvPr/>
        </p:nvCxnSpPr>
        <p:spPr>
          <a:xfrm>
            <a:off x="6197720" y="4565888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">
            <a:extLst>
              <a:ext uri="{FF2B5EF4-FFF2-40B4-BE49-F238E27FC236}">
                <a16:creationId xmlns:a16="http://schemas.microsoft.com/office/drawing/2014/main" xmlns="" id="{47F89603-1A76-4A3F-A06C-E5511B646727}"/>
              </a:ext>
            </a:extLst>
          </p:cNvPr>
          <p:cNvSpPr txBox="1"/>
          <p:nvPr/>
        </p:nvSpPr>
        <p:spPr>
          <a:xfrm rot="10860000" flipV="1">
            <a:off x="5969486" y="4592499"/>
            <a:ext cx="211059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Caixa</a:t>
            </a:r>
            <a:endParaRPr lang="pt-BR" dirty="0" err="1"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53EF682-D158-4A91-884E-8C269FACADFA}"/>
              </a:ext>
            </a:extLst>
          </p:cNvPr>
          <p:cNvCxnSpPr>
            <a:cxnSpLocks/>
          </p:cNvCxnSpPr>
          <p:nvPr/>
        </p:nvCxnSpPr>
        <p:spPr>
          <a:xfrm flipH="1">
            <a:off x="2469130" y="3430976"/>
            <a:ext cx="20130" cy="1201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9972723-2AEC-475F-B30E-0E9A26F97252}"/>
              </a:ext>
            </a:extLst>
          </p:cNvPr>
          <p:cNvSpPr txBox="1"/>
          <p:nvPr/>
        </p:nvSpPr>
        <p:spPr>
          <a:xfrm rot="16680000">
            <a:off x="-394838" y="1058286"/>
            <a:ext cx="38215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Produto ainda não finalizado 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81BE860-2A22-463B-83AB-826E6BB01D3E}"/>
              </a:ext>
            </a:extLst>
          </p:cNvPr>
          <p:cNvCxnSpPr>
            <a:cxnSpLocks/>
          </p:cNvCxnSpPr>
          <p:nvPr/>
        </p:nvCxnSpPr>
        <p:spPr>
          <a:xfrm flipV="1">
            <a:off x="1623021" y="1049366"/>
            <a:ext cx="195532" cy="1472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E2C7A4E-B5C3-45AB-AE31-A673ED9EE164}"/>
              </a:ext>
            </a:extLst>
          </p:cNvPr>
          <p:cNvCxnSpPr>
            <a:cxnSpLocks/>
          </p:cNvCxnSpPr>
          <p:nvPr/>
        </p:nvCxnSpPr>
        <p:spPr>
          <a:xfrm flipV="1">
            <a:off x="2385020" y="1380045"/>
            <a:ext cx="23004" cy="825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8D7F7F6-34E0-4E66-A2E1-3881A944B1EC}"/>
              </a:ext>
            </a:extLst>
          </p:cNvPr>
          <p:cNvSpPr txBox="1"/>
          <p:nvPr/>
        </p:nvSpPr>
        <p:spPr>
          <a:xfrm rot="16260000">
            <a:off x="2045759" y="1460050"/>
            <a:ext cx="11329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Produto 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4DB32EE-2294-45D1-85BC-32B793A6E051}"/>
              </a:ext>
            </a:extLst>
          </p:cNvPr>
          <p:cNvCxnSpPr>
            <a:cxnSpLocks/>
          </p:cNvCxnSpPr>
          <p:nvPr/>
        </p:nvCxnSpPr>
        <p:spPr>
          <a:xfrm flipH="1">
            <a:off x="3141269" y="1400171"/>
            <a:ext cx="77638" cy="943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0AAA0A5-A928-427F-B8F0-4238D8EC2BD0}"/>
              </a:ext>
            </a:extLst>
          </p:cNvPr>
          <p:cNvSpPr txBox="1"/>
          <p:nvPr/>
        </p:nvSpPr>
        <p:spPr>
          <a:xfrm rot="16260000">
            <a:off x="2793381" y="1632578"/>
            <a:ext cx="11329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Pedido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8353C07-20EA-4377-A4F1-1E238D078CF8}"/>
              </a:ext>
            </a:extLst>
          </p:cNvPr>
          <p:cNvCxnSpPr>
            <a:cxnSpLocks/>
          </p:cNvCxnSpPr>
          <p:nvPr/>
        </p:nvCxnSpPr>
        <p:spPr>
          <a:xfrm>
            <a:off x="2934959" y="3315957"/>
            <a:ext cx="1101303" cy="1201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D8AA3E8-7B2A-42DA-842B-93F1530E9C23}"/>
              </a:ext>
            </a:extLst>
          </p:cNvPr>
          <p:cNvCxnSpPr>
            <a:cxnSpLocks/>
          </p:cNvCxnSpPr>
          <p:nvPr/>
        </p:nvCxnSpPr>
        <p:spPr>
          <a:xfrm flipH="1">
            <a:off x="5028299" y="3819163"/>
            <a:ext cx="20130" cy="770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6F3C39F7-DD75-4D53-9E5F-25B78EC6A82A}"/>
              </a:ext>
            </a:extLst>
          </p:cNvPr>
          <p:cNvCxnSpPr>
            <a:cxnSpLocks/>
          </p:cNvCxnSpPr>
          <p:nvPr/>
        </p:nvCxnSpPr>
        <p:spPr>
          <a:xfrm>
            <a:off x="5709787" y="3661012"/>
            <a:ext cx="828134" cy="92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5C8EA721-4DC2-414F-A883-39FCD01A6EDB}"/>
              </a:ext>
            </a:extLst>
          </p:cNvPr>
          <p:cNvCxnSpPr>
            <a:cxnSpLocks/>
          </p:cNvCxnSpPr>
          <p:nvPr/>
        </p:nvCxnSpPr>
        <p:spPr>
          <a:xfrm>
            <a:off x="3218907" y="666928"/>
            <a:ext cx="2467154" cy="2021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0A5BC8-67E3-47D1-8619-ECCEA2ADA27E}"/>
              </a:ext>
            </a:extLst>
          </p:cNvPr>
          <p:cNvSpPr txBox="1"/>
          <p:nvPr/>
        </p:nvSpPr>
        <p:spPr>
          <a:xfrm rot="2400000">
            <a:off x="2946215" y="1443680"/>
            <a:ext cx="34620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 de cancelamento de pedido 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C53E7F31-165A-4719-B13D-B7FEA753F722}"/>
              </a:ext>
            </a:extLst>
          </p:cNvPr>
          <p:cNvCxnSpPr>
            <a:cxnSpLocks/>
          </p:cNvCxnSpPr>
          <p:nvPr/>
        </p:nvCxnSpPr>
        <p:spPr>
          <a:xfrm flipH="1" flipV="1">
            <a:off x="3285043" y="1336913"/>
            <a:ext cx="925901" cy="1515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79F29EC-5EAE-499B-8193-0F53FC9AC677}"/>
              </a:ext>
            </a:extLst>
          </p:cNvPr>
          <p:cNvSpPr txBox="1"/>
          <p:nvPr/>
        </p:nvSpPr>
        <p:spPr>
          <a:xfrm rot="3126377">
            <a:off x="2900992" y="1822263"/>
            <a:ext cx="213934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Estorno do dinheiro</a:t>
            </a:r>
          </a:p>
        </p:txBody>
      </p:sp>
      <p:cxnSp>
        <p:nvCxnSpPr>
          <p:cNvPr id="31" name="Straight Arrow Connector 13">
            <a:extLst>
              <a:ext uri="{FF2B5EF4-FFF2-40B4-BE49-F238E27FC236}">
                <a16:creationId xmlns:a16="http://schemas.microsoft.com/office/drawing/2014/main" xmlns="" id="{E5341872-CC01-4C6D-BC30-09592AA3298F}"/>
              </a:ext>
            </a:extLst>
          </p:cNvPr>
          <p:cNvCxnSpPr/>
          <p:nvPr/>
        </p:nvCxnSpPr>
        <p:spPr>
          <a:xfrm>
            <a:off x="5432551" y="5999976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4">
            <a:extLst>
              <a:ext uri="{FF2B5EF4-FFF2-40B4-BE49-F238E27FC236}">
                <a16:creationId xmlns:a16="http://schemas.microsoft.com/office/drawing/2014/main" xmlns="" id="{D2DDB3B1-CE64-40B5-A072-71C91A8BA9FF}"/>
              </a:ext>
            </a:extLst>
          </p:cNvPr>
          <p:cNvCxnSpPr>
            <a:cxnSpLocks/>
          </p:cNvCxnSpPr>
          <p:nvPr/>
        </p:nvCxnSpPr>
        <p:spPr>
          <a:xfrm>
            <a:off x="5461306" y="5597408"/>
            <a:ext cx="1710904" cy="1437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1">
            <a:extLst>
              <a:ext uri="{FF2B5EF4-FFF2-40B4-BE49-F238E27FC236}">
                <a16:creationId xmlns:a16="http://schemas.microsoft.com/office/drawing/2014/main" xmlns="" id="{47F89603-1A76-4A3F-A06C-E5511B646727}"/>
              </a:ext>
            </a:extLst>
          </p:cNvPr>
          <p:cNvSpPr txBox="1"/>
          <p:nvPr/>
        </p:nvSpPr>
        <p:spPr>
          <a:xfrm rot="10860000" flipV="1">
            <a:off x="5233072" y="5624019"/>
            <a:ext cx="211059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>
                <a:cs typeface="Calibri"/>
              </a:rPr>
              <a:t>Produtos prontos</a:t>
            </a:r>
            <a:endParaRPr lang="pt-BR" dirty="0">
              <a:cs typeface="Calibri"/>
            </a:endParaRPr>
          </a:p>
        </p:txBody>
      </p:sp>
      <p:cxnSp>
        <p:nvCxnSpPr>
          <p:cNvPr id="3" name="Conector de seta reta 2"/>
          <p:cNvCxnSpPr>
            <a:endCxn id="36" idx="0"/>
          </p:cNvCxnSpPr>
          <p:nvPr/>
        </p:nvCxnSpPr>
        <p:spPr>
          <a:xfrm>
            <a:off x="5432551" y="3745480"/>
            <a:ext cx="859042" cy="1878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patricia felix da silva pati</cp:lastModifiedBy>
  <cp:revision>144</cp:revision>
  <dcterms:created xsi:type="dcterms:W3CDTF">2012-07-30T23:50:35Z</dcterms:created>
  <dcterms:modified xsi:type="dcterms:W3CDTF">2019-05-21T04:08:44Z</dcterms:modified>
</cp:coreProperties>
</file>