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7" d="100"/>
          <a:sy n="77" d="100"/>
        </p:scale>
        <p:origin x="90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8896FCB-FD80-4283-B9B2-2B77AD5F524F}"/>
              </a:ext>
            </a:extLst>
          </p:cNvPr>
          <p:cNvSpPr/>
          <p:nvPr/>
        </p:nvSpPr>
        <p:spPr>
          <a:xfrm>
            <a:off x="906852" y="914040"/>
            <a:ext cx="1452112" cy="6901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>
                <a:cs typeface="Calibri"/>
              </a:rPr>
              <a:t>Cliente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8896FCB-FD80-4283-B9B2-2B77AD5F524F}"/>
              </a:ext>
            </a:extLst>
          </p:cNvPr>
          <p:cNvSpPr/>
          <p:nvPr/>
        </p:nvSpPr>
        <p:spPr>
          <a:xfrm>
            <a:off x="4183991" y="913141"/>
            <a:ext cx="1452112" cy="6901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cs typeface="Calibri"/>
              </a:rPr>
              <a:t>Cliente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8896FCB-FD80-4283-B9B2-2B77AD5F524F}"/>
              </a:ext>
            </a:extLst>
          </p:cNvPr>
          <p:cNvSpPr/>
          <p:nvPr/>
        </p:nvSpPr>
        <p:spPr>
          <a:xfrm>
            <a:off x="7576149" y="912243"/>
            <a:ext cx="1452112" cy="6901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>
                <a:cs typeface="Calibri"/>
              </a:rPr>
              <a:t>Cliente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="" xmlns:a16="http://schemas.microsoft.com/office/drawing/2014/main" id="{01760751-8A2C-4929-8BB1-E90EB82D6498}"/>
              </a:ext>
            </a:extLst>
          </p:cNvPr>
          <p:cNvSpPr txBox="1"/>
          <p:nvPr/>
        </p:nvSpPr>
        <p:spPr>
          <a:xfrm>
            <a:off x="3372030" y="65238"/>
            <a:ext cx="4410973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000" b="1" dirty="0">
                <a:cs typeface="Calibri"/>
              </a:rPr>
              <a:t>Capacidade de venda sem pedido</a:t>
            </a:r>
            <a:endParaRPr lang="pt-BR" sz="2000" b="1" dirty="0" err="1">
              <a:cs typeface="Calibri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46355F50-EC55-4C00-B577-FB5BF9D2CAD7}"/>
              </a:ext>
            </a:extLst>
          </p:cNvPr>
          <p:cNvSpPr/>
          <p:nvPr/>
        </p:nvSpPr>
        <p:spPr>
          <a:xfrm>
            <a:off x="790934" y="2652804"/>
            <a:ext cx="1998451" cy="11933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cs typeface="Calibri"/>
              </a:rPr>
              <a:t>Informar valor do produto </a:t>
            </a:r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46355F50-EC55-4C00-B577-FB5BF9D2CAD7}"/>
              </a:ext>
            </a:extLst>
          </p:cNvPr>
          <p:cNvSpPr/>
          <p:nvPr/>
        </p:nvSpPr>
        <p:spPr>
          <a:xfrm>
            <a:off x="4010563" y="2608774"/>
            <a:ext cx="2084714" cy="12364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cs typeface="Calibri"/>
              </a:rPr>
              <a:t>Receber pagamento em dinheiro </a:t>
            </a:r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46355F50-EC55-4C00-B577-FB5BF9D2CAD7}"/>
              </a:ext>
            </a:extLst>
          </p:cNvPr>
          <p:cNvSpPr/>
          <p:nvPr/>
        </p:nvSpPr>
        <p:spPr>
          <a:xfrm>
            <a:off x="7920306" y="2492856"/>
            <a:ext cx="1955319" cy="12939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cs typeface="Calibri"/>
              </a:rPr>
              <a:t>Entregar produto pronto  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ADEC1353-A52C-401D-90B7-E41834B3E4C1}"/>
              </a:ext>
            </a:extLst>
          </p:cNvPr>
          <p:cNvCxnSpPr/>
          <p:nvPr/>
        </p:nvCxnSpPr>
        <p:spPr>
          <a:xfrm>
            <a:off x="894272" y="5329687"/>
            <a:ext cx="1710904" cy="14377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2">
            <a:extLst>
              <a:ext uri="{FF2B5EF4-FFF2-40B4-BE49-F238E27FC236}">
                <a16:creationId xmlns="" xmlns:a16="http://schemas.microsoft.com/office/drawing/2014/main" id="{D757AB31-F15C-49CD-98E0-66A374EECF5A}"/>
              </a:ext>
            </a:extLst>
          </p:cNvPr>
          <p:cNvSpPr txBox="1"/>
          <p:nvPr/>
        </p:nvSpPr>
        <p:spPr>
          <a:xfrm rot="10860000" flipV="1">
            <a:off x="694793" y="4953730"/>
            <a:ext cx="2110597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cs typeface="Calibri"/>
              </a:rPr>
              <a:t>Produtos </a:t>
            </a:r>
            <a:r>
              <a:rPr lang="pt-BR" dirty="0" smtClean="0">
                <a:cs typeface="Calibri"/>
              </a:rPr>
              <a:t>prontos</a:t>
            </a:r>
            <a:endParaRPr lang="pt-BR" dirty="0">
              <a:cs typeface="Calibri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C709D9B1-F647-46AE-9481-34470DF745AA}"/>
              </a:ext>
            </a:extLst>
          </p:cNvPr>
          <p:cNvCxnSpPr>
            <a:cxnSpLocks/>
          </p:cNvCxnSpPr>
          <p:nvPr/>
        </p:nvCxnSpPr>
        <p:spPr>
          <a:xfrm>
            <a:off x="923027" y="4927120"/>
            <a:ext cx="1710904" cy="14377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="" xmlns:a16="http://schemas.microsoft.com/office/drawing/2014/main" id="{3B6B4898-04A0-48DA-8F12-D70F24BE1B09}"/>
              </a:ext>
            </a:extLst>
          </p:cNvPr>
          <p:cNvCxnSpPr>
            <a:cxnSpLocks/>
          </p:cNvCxnSpPr>
          <p:nvPr/>
        </p:nvCxnSpPr>
        <p:spPr>
          <a:xfrm>
            <a:off x="4406918" y="5413600"/>
            <a:ext cx="1710904" cy="14377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8AAD1B09-B101-4F56-827B-F11ACE605ECE}"/>
              </a:ext>
            </a:extLst>
          </p:cNvPr>
          <p:cNvCxnSpPr>
            <a:cxnSpLocks/>
          </p:cNvCxnSpPr>
          <p:nvPr/>
        </p:nvCxnSpPr>
        <p:spPr>
          <a:xfrm>
            <a:off x="4435673" y="5011033"/>
            <a:ext cx="1710904" cy="14377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3">
            <a:extLst>
              <a:ext uri="{FF2B5EF4-FFF2-40B4-BE49-F238E27FC236}">
                <a16:creationId xmlns="" xmlns:a16="http://schemas.microsoft.com/office/drawing/2014/main" id="{9BC2D93D-B9E2-48C2-B2A8-4BBF21633BEA}"/>
              </a:ext>
            </a:extLst>
          </p:cNvPr>
          <p:cNvSpPr txBox="1"/>
          <p:nvPr/>
        </p:nvSpPr>
        <p:spPr>
          <a:xfrm rot="10800000" flipV="1">
            <a:off x="4207442" y="4994510"/>
            <a:ext cx="2110597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cs typeface="Calibri"/>
              </a:rPr>
              <a:t>Caixa </a:t>
            </a:r>
            <a:endParaRPr lang="pt-BR" dirty="0" err="1">
              <a:cs typeface="Calibri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1F96F3C1-67A7-41EC-9FC4-D5BDD543523E}"/>
              </a:ext>
            </a:extLst>
          </p:cNvPr>
          <p:cNvCxnSpPr>
            <a:cxnSpLocks/>
          </p:cNvCxnSpPr>
          <p:nvPr/>
        </p:nvCxnSpPr>
        <p:spPr>
          <a:xfrm flipH="1">
            <a:off x="2149234" y="1601455"/>
            <a:ext cx="34506" cy="1043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5">
            <a:extLst>
              <a:ext uri="{FF2B5EF4-FFF2-40B4-BE49-F238E27FC236}">
                <a16:creationId xmlns="" xmlns:a16="http://schemas.microsoft.com/office/drawing/2014/main" id="{C14C98D5-1AFA-4378-8724-5572F29928E5}"/>
              </a:ext>
            </a:extLst>
          </p:cNvPr>
          <p:cNvSpPr txBox="1"/>
          <p:nvPr/>
        </p:nvSpPr>
        <p:spPr>
          <a:xfrm rot="16260000">
            <a:off x="-538612" y="2006179"/>
            <a:ext cx="2743200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000" dirty="0">
                <a:cs typeface="Calibri"/>
              </a:rPr>
              <a:t>Valor 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345EA1AE-0094-4384-80A6-EEFBE7ECE805}"/>
              </a:ext>
            </a:extLst>
          </p:cNvPr>
          <p:cNvCxnSpPr>
            <a:cxnSpLocks/>
          </p:cNvCxnSpPr>
          <p:nvPr/>
        </p:nvCxnSpPr>
        <p:spPr>
          <a:xfrm flipV="1">
            <a:off x="1047928" y="1681968"/>
            <a:ext cx="37381" cy="10552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5">
            <a:extLst>
              <a:ext uri="{FF2B5EF4-FFF2-40B4-BE49-F238E27FC236}">
                <a16:creationId xmlns="" xmlns:a16="http://schemas.microsoft.com/office/drawing/2014/main" id="{B3F12ECA-925E-4B07-A5FC-B77B475F98B1}"/>
              </a:ext>
            </a:extLst>
          </p:cNvPr>
          <p:cNvSpPr txBox="1"/>
          <p:nvPr/>
        </p:nvSpPr>
        <p:spPr>
          <a:xfrm rot="16260000">
            <a:off x="1813497" y="1911561"/>
            <a:ext cx="1262333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cs typeface="Calibri"/>
              </a:rPr>
              <a:t>Pedido de produto 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="" xmlns:a16="http://schemas.microsoft.com/office/drawing/2014/main" id="{F5088984-34A9-466C-AE20-63600AE9C52B}"/>
              </a:ext>
            </a:extLst>
          </p:cNvPr>
          <p:cNvCxnSpPr>
            <a:cxnSpLocks/>
          </p:cNvCxnSpPr>
          <p:nvPr/>
        </p:nvCxnSpPr>
        <p:spPr>
          <a:xfrm flipH="1">
            <a:off x="1520225" y="3790412"/>
            <a:ext cx="48885" cy="11013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="" xmlns:a16="http://schemas.microsoft.com/office/drawing/2014/main" id="{32911F02-E29C-4CD4-BECF-A6C3BFB24E71}"/>
              </a:ext>
            </a:extLst>
          </p:cNvPr>
          <p:cNvCxnSpPr>
            <a:cxnSpLocks/>
          </p:cNvCxnSpPr>
          <p:nvPr/>
        </p:nvCxnSpPr>
        <p:spPr>
          <a:xfrm>
            <a:off x="5498351" y="1746748"/>
            <a:ext cx="66135" cy="9143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5">
            <a:extLst>
              <a:ext uri="{FF2B5EF4-FFF2-40B4-BE49-F238E27FC236}">
                <a16:creationId xmlns="" xmlns:a16="http://schemas.microsoft.com/office/drawing/2014/main" id="{4E2614B3-6DC8-4BB7-8E25-81BD3313E881}"/>
              </a:ext>
            </a:extLst>
          </p:cNvPr>
          <p:cNvSpPr txBox="1"/>
          <p:nvPr/>
        </p:nvSpPr>
        <p:spPr>
          <a:xfrm rot="4003925">
            <a:off x="4902850" y="2045113"/>
            <a:ext cx="1938068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cs typeface="Calibri"/>
              </a:rPr>
              <a:t>Pagamento 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="" xmlns:a16="http://schemas.microsoft.com/office/drawing/2014/main" id="{3D099FD9-5123-4DF9-AA9E-E4B48DA49773}"/>
              </a:ext>
            </a:extLst>
          </p:cNvPr>
          <p:cNvCxnSpPr>
            <a:cxnSpLocks/>
          </p:cNvCxnSpPr>
          <p:nvPr/>
        </p:nvCxnSpPr>
        <p:spPr>
          <a:xfrm flipV="1">
            <a:off x="4167619" y="1746748"/>
            <a:ext cx="71205" cy="10336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5">
            <a:extLst>
              <a:ext uri="{FF2B5EF4-FFF2-40B4-BE49-F238E27FC236}">
                <a16:creationId xmlns="" xmlns:a16="http://schemas.microsoft.com/office/drawing/2014/main" id="{F011DE9F-1743-41ED-A2D7-83940F476587}"/>
              </a:ext>
            </a:extLst>
          </p:cNvPr>
          <p:cNvSpPr txBox="1"/>
          <p:nvPr/>
        </p:nvSpPr>
        <p:spPr>
          <a:xfrm rot="16260000">
            <a:off x="7412187" y="1998653"/>
            <a:ext cx="1938068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cs typeface="Calibri"/>
              </a:rPr>
              <a:t>Entrega 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="" xmlns:a16="http://schemas.microsoft.com/office/drawing/2014/main" id="{4C6A5187-8199-4829-AE61-FFA7F2A1F8A6}"/>
              </a:ext>
            </a:extLst>
          </p:cNvPr>
          <p:cNvCxnSpPr>
            <a:cxnSpLocks/>
          </p:cNvCxnSpPr>
          <p:nvPr/>
        </p:nvCxnSpPr>
        <p:spPr>
          <a:xfrm flipH="1" flipV="1">
            <a:off x="8158967" y="1624455"/>
            <a:ext cx="63260" cy="10696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5">
            <a:extLst>
              <a:ext uri="{FF2B5EF4-FFF2-40B4-BE49-F238E27FC236}">
                <a16:creationId xmlns="" xmlns:a16="http://schemas.microsoft.com/office/drawing/2014/main" id="{59965998-8AF0-46F0-8C2E-23CCC05AEB90}"/>
              </a:ext>
            </a:extLst>
          </p:cNvPr>
          <p:cNvSpPr txBox="1"/>
          <p:nvPr/>
        </p:nvSpPr>
        <p:spPr>
          <a:xfrm rot="17216215">
            <a:off x="2969935" y="2119101"/>
            <a:ext cx="1938068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cs typeface="Calibri"/>
              </a:rPr>
              <a:t>Troco </a:t>
            </a:r>
          </a:p>
        </p:txBody>
      </p:sp>
      <p:cxnSp>
        <p:nvCxnSpPr>
          <p:cNvPr id="36" name="Straight Arrow Connector 11">
            <a:extLst>
              <a:ext uri="{FF2B5EF4-FFF2-40B4-BE49-F238E27FC236}">
                <a16:creationId xmlns="" xmlns:a16="http://schemas.microsoft.com/office/drawing/2014/main" id="{B368B7D7-36C5-4582-9016-835EF83BE14F}"/>
              </a:ext>
            </a:extLst>
          </p:cNvPr>
          <p:cNvCxnSpPr>
            <a:cxnSpLocks/>
          </p:cNvCxnSpPr>
          <p:nvPr/>
        </p:nvCxnSpPr>
        <p:spPr>
          <a:xfrm>
            <a:off x="7403786" y="6262526"/>
            <a:ext cx="1710904" cy="14377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12">
            <a:extLst>
              <a:ext uri="{FF2B5EF4-FFF2-40B4-BE49-F238E27FC236}">
                <a16:creationId xmlns="" xmlns:a16="http://schemas.microsoft.com/office/drawing/2014/main" id="{BED38480-ECAD-4144-9F69-B81B44151F33}"/>
              </a:ext>
            </a:extLst>
          </p:cNvPr>
          <p:cNvCxnSpPr>
            <a:cxnSpLocks/>
          </p:cNvCxnSpPr>
          <p:nvPr/>
        </p:nvCxnSpPr>
        <p:spPr>
          <a:xfrm>
            <a:off x="7432541" y="5859960"/>
            <a:ext cx="1710904" cy="14377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">
            <a:extLst>
              <a:ext uri="{FF2B5EF4-FFF2-40B4-BE49-F238E27FC236}">
                <a16:creationId xmlns="" xmlns:a16="http://schemas.microsoft.com/office/drawing/2014/main" id="{E0127A33-E4F8-4D57-ADCE-F21DE034FE8E}"/>
              </a:ext>
            </a:extLst>
          </p:cNvPr>
          <p:cNvSpPr txBox="1"/>
          <p:nvPr/>
        </p:nvSpPr>
        <p:spPr>
          <a:xfrm rot="10800000" flipV="1">
            <a:off x="7103668" y="5872191"/>
            <a:ext cx="2110597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 smtClean="0">
                <a:cs typeface="Calibri"/>
              </a:rPr>
              <a:t>Estoque</a:t>
            </a:r>
          </a:p>
        </p:txBody>
      </p:sp>
      <p:cxnSp>
        <p:nvCxnSpPr>
          <p:cNvPr id="3" name="Conector de seta reta 2"/>
          <p:cNvCxnSpPr>
            <a:stCxn id="11" idx="3"/>
          </p:cNvCxnSpPr>
          <p:nvPr/>
        </p:nvCxnSpPr>
        <p:spPr>
          <a:xfrm flipH="1">
            <a:off x="7920306" y="3597320"/>
            <a:ext cx="286350" cy="22626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10" idx="4"/>
            <a:endCxn id="23" idx="0"/>
          </p:cNvCxnSpPr>
          <p:nvPr/>
        </p:nvCxnSpPr>
        <p:spPr>
          <a:xfrm>
            <a:off x="5052920" y="3845225"/>
            <a:ext cx="209820" cy="11492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30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Naynara Lopes dos Santos Gomes</dc:creator>
  <cp:lastModifiedBy>Jeffrey da Silva Quirino</cp:lastModifiedBy>
  <cp:revision>138</cp:revision>
  <dcterms:created xsi:type="dcterms:W3CDTF">2012-07-30T23:50:35Z</dcterms:created>
  <dcterms:modified xsi:type="dcterms:W3CDTF">2019-05-14T16:15:07Z</dcterms:modified>
</cp:coreProperties>
</file>