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1" r:id="rId5"/>
    <p:sldId id="263" r:id="rId6"/>
    <p:sldId id="272" r:id="rId7"/>
    <p:sldId id="266" r:id="rId8"/>
    <p:sldId id="260" r:id="rId9"/>
    <p:sldId id="267" r:id="rId10"/>
    <p:sldId id="269" r:id="rId11"/>
    <p:sldId id="270" r:id="rId12"/>
    <p:sldId id="273" r:id="rId13"/>
    <p:sldId id="274" r:id="rId14"/>
    <p:sldId id="275" r:id="rId15"/>
    <p:sldId id="276" r:id="rId16"/>
    <p:sldId id="26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2436"/>
  </p:normalViewPr>
  <p:slideViewPr>
    <p:cSldViewPr snapToGrid="0" snapToObjects="1">
      <p:cViewPr varScale="1">
        <p:scale>
          <a:sx n="71" d="100"/>
          <a:sy n="71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F59EE-2738-634A-90E1-6AEF9BB7F30B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1CC89-5383-C446-9361-6A19706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1CC89-5383-C446-9361-6A1970658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5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3D69-7ECF-5B45-94C7-461667F3B898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AC0B-6AF5-2043-BE4E-5FEBAEC5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57" y="1202432"/>
            <a:ext cx="4852086" cy="4453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93" y="2063579"/>
            <a:ext cx="3950215" cy="991372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OpenSesame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2044" y="284205"/>
            <a:ext cx="3385752" cy="1482811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Jeff Dempsey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Project Milestone </a:t>
            </a:r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IASC8080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Secure Mobile Development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As someone who has a garage, I want to open and close my garage </a:t>
            </a:r>
            <a:r>
              <a:rPr lang="en-US" dirty="0" smtClean="0">
                <a:solidFill>
                  <a:schemeClr val="bg2"/>
                </a:solidFill>
              </a:rPr>
              <a:t>door </a:t>
            </a:r>
            <a:r>
              <a:rPr lang="en-US" dirty="0">
                <a:solidFill>
                  <a:schemeClr val="bg2"/>
                </a:solidFill>
              </a:rPr>
              <a:t>using my phone, which I always have on me, instead of a dedicated remote.</a:t>
            </a:r>
          </a:p>
          <a:p>
            <a:pPr>
              <a:buFont typeface=".AppleSystemUIFont" charset="-120"/>
              <a:buChar char="x"/>
            </a:pPr>
            <a:r>
              <a:rPr lang="en-US" strike="sngStrike" dirty="0">
                <a:solidFill>
                  <a:schemeClr val="bg2"/>
                </a:solidFill>
              </a:rPr>
              <a:t>As a worrier, I want to visually verify the status of my garage doors remotely.</a:t>
            </a:r>
          </a:p>
          <a:p>
            <a:pPr>
              <a:buFont typeface="Wingdings" charset="2"/>
              <a:buChar char="ü"/>
            </a:pPr>
            <a:r>
              <a:rPr lang="en-US" dirty="0"/>
              <a:t>As a forgetful person, I want to close my open garage door </a:t>
            </a:r>
            <a:r>
              <a:rPr lang="en-US" strike="sngStrike" dirty="0"/>
              <a:t>away from </a:t>
            </a:r>
            <a:r>
              <a:rPr lang="en-US" strike="sngStrike" dirty="0" smtClean="0"/>
              <a:t>home</a:t>
            </a:r>
            <a:r>
              <a:rPr lang="en-US" dirty="0" smtClean="0"/>
              <a:t> without going to my garage or car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As someone who has a garage, I want to open and close my garage </a:t>
            </a:r>
            <a:r>
              <a:rPr lang="en-US" dirty="0" smtClean="0"/>
              <a:t>door </a:t>
            </a:r>
            <a:r>
              <a:rPr lang="en-US" dirty="0"/>
              <a:t>using my phone, which I always have on me, instead of a dedicated remote.</a:t>
            </a:r>
          </a:p>
          <a:p>
            <a:pPr>
              <a:buFont typeface=".AppleSystemUIFont" charset="-120"/>
              <a:buChar char="x"/>
            </a:pPr>
            <a:r>
              <a:rPr lang="en-US" strike="sngStrike" dirty="0"/>
              <a:t>As a worrier, I want to visually verify the status of my garage doors remotely.</a:t>
            </a:r>
          </a:p>
          <a:p>
            <a:pPr>
              <a:buFont typeface="Wingdings" charset="2"/>
              <a:buChar char="ü"/>
            </a:pPr>
            <a:r>
              <a:rPr lang="en-US" dirty="0"/>
              <a:t>As a forgetful person, I want to close my open garage door </a:t>
            </a:r>
            <a:r>
              <a:rPr lang="en-US" strike="sngStrike" dirty="0"/>
              <a:t>away from </a:t>
            </a:r>
            <a:r>
              <a:rPr lang="en-US" strike="sngStrike" dirty="0" smtClean="0"/>
              <a:t>home</a:t>
            </a:r>
            <a:r>
              <a:rPr lang="en-US" dirty="0" smtClean="0"/>
              <a:t> without going to my garage or car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Misuser </a:t>
            </a:r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aspiring home invader, I want to connect to the opener to gain unauthorized access to the garage/home.</a:t>
            </a:r>
          </a:p>
          <a:p>
            <a:r>
              <a:rPr lang="en-US" dirty="0"/>
              <a:t>As an incompetent neighbor, I do not want, but still manage to connect to the wrong device.</a:t>
            </a:r>
          </a:p>
          <a:p>
            <a:r>
              <a:rPr lang="en-US" dirty="0"/>
              <a:t>As a power interruption or outage, I want to shut off the server and garage door motor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Misuser </a:t>
            </a:r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As an aspiring home invader, I want to connect to the opener to gain unauthorized access to the garage/home.</a:t>
            </a:r>
          </a:p>
          <a:p>
            <a:pPr>
              <a:buFont typeface="Wingdings" charset="2"/>
              <a:buChar char="ü"/>
            </a:pPr>
            <a:r>
              <a:rPr lang="en-US" dirty="0"/>
              <a:t>As an incompetent neighbor, I do not want, but still manage to connect to the wrong device.</a:t>
            </a:r>
          </a:p>
          <a:p>
            <a:r>
              <a:rPr lang="en-US" dirty="0">
                <a:solidFill>
                  <a:schemeClr val="bg2"/>
                </a:solidFill>
              </a:rPr>
              <a:t>As a power interruption or outage, I want to shut off the server and garage door motor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Misuser </a:t>
            </a:r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As an aspiring home invader, I want to connect to the opener to gain unauthorized access to the garage/home.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As an incompetent neighbor, I do not want, but still manage to connect to the wrong device.</a:t>
            </a:r>
          </a:p>
          <a:p>
            <a:pPr>
              <a:buFont typeface=".AppleSystemUIFont" charset="-120"/>
              <a:buChar char="x"/>
            </a:pPr>
            <a:r>
              <a:rPr lang="en-US" dirty="0"/>
              <a:t>As a power interruption or outage, I want to shut off the server and garage door motor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Misuser </a:t>
            </a:r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As an aspiring home invader, I want to connect to the opener to gain unauthorized access to the garage/home</a:t>
            </a:r>
            <a:r>
              <a:rPr lang="en-US" dirty="0" smtClean="0"/>
              <a:t>.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Pi must authorize pairing before app can be used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As an incompetent neighbor, I do not want, but still manage to connect to the wrong device</a:t>
            </a:r>
            <a:r>
              <a:rPr lang="en-US" dirty="0" smtClean="0"/>
              <a:t>.</a:t>
            </a:r>
          </a:p>
          <a:p>
            <a:pPr lvl="1">
              <a:buFont typeface="Wingdings" charset="2"/>
              <a:buChar char="ü"/>
            </a:pPr>
            <a:r>
              <a:rPr lang="en-US" dirty="0"/>
              <a:t>Pi must authorize pairing before app can be used</a:t>
            </a:r>
            <a:endParaRPr lang="en-US" dirty="0"/>
          </a:p>
          <a:p>
            <a:pPr>
              <a:buFont typeface=".AppleSystemUIFont" charset="-120"/>
              <a:buChar char="x"/>
            </a:pPr>
            <a:r>
              <a:rPr lang="en-US" dirty="0"/>
              <a:t>As a power interruption or outage, I want to shut off the server and garage door motor</a:t>
            </a:r>
            <a:r>
              <a:rPr lang="en-US" dirty="0" smtClean="0"/>
              <a:t>.</a:t>
            </a:r>
          </a:p>
          <a:p>
            <a:pPr lvl="1">
              <a:buFont typeface=".AppleSystemUIFont" charset="-120"/>
              <a:buChar char="x"/>
            </a:pPr>
            <a:r>
              <a:rPr lang="en-US" dirty="0" smtClean="0"/>
              <a:t>Auto-starting script is buggy</a:t>
            </a:r>
          </a:p>
          <a:p>
            <a:pPr lvl="1">
              <a:buFont typeface=".AppleSystemUIFont" charset="-120"/>
              <a:buChar char="x"/>
            </a:pPr>
            <a:r>
              <a:rPr lang="en-US" dirty="0" smtClean="0"/>
              <a:t>Script error handling is still buggy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Pi-side </a:t>
            </a:r>
            <a:r>
              <a:rPr lang="en-US" dirty="0" smtClean="0"/>
              <a:t>Python </a:t>
            </a:r>
            <a:r>
              <a:rPr lang="en-US" dirty="0" smtClean="0"/>
              <a:t>working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still buggy</a:t>
            </a:r>
            <a:endParaRPr lang="en-US" dirty="0" smtClean="0"/>
          </a:p>
          <a:p>
            <a:r>
              <a:rPr lang="en-US" dirty="0" smtClean="0"/>
              <a:t>Android app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 smtClean="0"/>
              <a:t>functional!</a:t>
            </a:r>
          </a:p>
          <a:p>
            <a:pPr lvl="1"/>
            <a:r>
              <a:rPr lang="en-US" dirty="0" smtClean="0"/>
              <a:t>But far from polished</a:t>
            </a:r>
          </a:p>
          <a:p>
            <a:r>
              <a:rPr lang="en-US" dirty="0" smtClean="0"/>
              <a:t>Physical setup</a:t>
            </a:r>
          </a:p>
          <a:p>
            <a:pPr lvl="1"/>
            <a:r>
              <a:rPr lang="en-US" dirty="0" smtClean="0"/>
              <a:t>Action plan:</a:t>
            </a:r>
          </a:p>
          <a:p>
            <a:pPr lvl="2"/>
            <a:r>
              <a:rPr lang="en-US" dirty="0" smtClean="0"/>
              <a:t>3D print mounts for Pi, </a:t>
            </a:r>
            <a:r>
              <a:rPr lang="en-US" dirty="0"/>
              <a:t>r</a:t>
            </a:r>
            <a:r>
              <a:rPr lang="en-US" dirty="0" smtClean="0"/>
              <a:t>elay module</a:t>
            </a:r>
          </a:p>
          <a:p>
            <a:pPr lvl="2"/>
            <a:r>
              <a:rPr lang="en-US" dirty="0" smtClean="0"/>
              <a:t>Get more 22-guage wire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8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a Summer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comfortable with Java</a:t>
            </a:r>
          </a:p>
          <a:p>
            <a:r>
              <a:rPr lang="en-US" dirty="0" smtClean="0"/>
              <a:t>Continue to debug </a:t>
            </a:r>
            <a:r>
              <a:rPr lang="en-US" dirty="0" smtClean="0"/>
              <a:t>server </a:t>
            </a:r>
            <a:r>
              <a:rPr lang="en-US" dirty="0" smtClean="0"/>
              <a:t>script and get persistence working</a:t>
            </a:r>
            <a:endParaRPr lang="en-US" dirty="0" smtClean="0"/>
          </a:p>
          <a:p>
            <a:r>
              <a:rPr lang="en-US" dirty="0" smtClean="0"/>
              <a:t>Explore threading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onnect multiple devices simultaneously OR</a:t>
            </a:r>
          </a:p>
          <a:p>
            <a:pPr lvl="1"/>
            <a:r>
              <a:rPr lang="en-US" dirty="0" smtClean="0"/>
              <a:t>Smooth connect/disconnect for device switching</a:t>
            </a:r>
            <a:endParaRPr lang="en-US" dirty="0" smtClean="0"/>
          </a:p>
          <a:p>
            <a:r>
              <a:rPr lang="en-US" dirty="0" smtClean="0"/>
              <a:t>Door state sensor</a:t>
            </a:r>
          </a:p>
          <a:p>
            <a:r>
              <a:rPr lang="en-US" dirty="0" smtClean="0"/>
              <a:t>Log Door activity?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fancy</a:t>
            </a:r>
            <a:r>
              <a:rPr lang="en-US" dirty="0" smtClean="0"/>
              <a:t> IOT garage door </a:t>
            </a:r>
            <a:r>
              <a:rPr lang="en-US" dirty="0" smtClean="0"/>
              <a:t>opener</a:t>
            </a:r>
          </a:p>
          <a:p>
            <a:r>
              <a:rPr lang="en-US" dirty="0" smtClean="0"/>
              <a:t>More people/cars than garage door remotes.</a:t>
            </a:r>
            <a:endParaRPr lang="en-US" dirty="0"/>
          </a:p>
          <a:p>
            <a:r>
              <a:rPr lang="en-US" dirty="0" smtClean="0"/>
              <a:t>Proposed Features:</a:t>
            </a:r>
          </a:p>
          <a:p>
            <a:pPr lvl="1"/>
            <a:r>
              <a:rPr lang="en-US" dirty="0" smtClean="0"/>
              <a:t>Open and close garage doors via Bluetooth from app</a:t>
            </a:r>
          </a:p>
          <a:p>
            <a:pPr lvl="1"/>
            <a:r>
              <a:rPr lang="en-US" dirty="0" smtClean="0"/>
              <a:t>Tell the state of the door</a:t>
            </a:r>
          </a:p>
          <a:p>
            <a:pPr lvl="2"/>
            <a:r>
              <a:rPr lang="en-US" dirty="0" smtClean="0"/>
              <a:t>Sensor vs. Camera</a:t>
            </a:r>
          </a:p>
          <a:p>
            <a:pPr lvl="2"/>
            <a:r>
              <a:rPr lang="en-US" dirty="0" smtClean="0"/>
              <a:t>Web server vs. None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script on the Pi</a:t>
            </a:r>
          </a:p>
          <a:p>
            <a:pPr lvl="2"/>
            <a:r>
              <a:rPr lang="en-US" dirty="0" smtClean="0"/>
              <a:t>Sets up </a:t>
            </a:r>
            <a:r>
              <a:rPr lang="en-US" dirty="0" err="1"/>
              <a:t>r</a:t>
            </a:r>
            <a:r>
              <a:rPr lang="en-US" dirty="0" err="1" smtClean="0"/>
              <a:t>fcomm</a:t>
            </a:r>
            <a:r>
              <a:rPr lang="en-US" dirty="0" smtClean="0"/>
              <a:t> Bluetooth server which listens for connection from phone</a:t>
            </a:r>
          </a:p>
          <a:p>
            <a:pPr lvl="2"/>
            <a:r>
              <a:rPr lang="en-US" dirty="0" smtClean="0"/>
              <a:t>Python script controls GPIO</a:t>
            </a:r>
          </a:p>
          <a:p>
            <a:pPr lvl="2"/>
            <a:r>
              <a:rPr lang="en-US" dirty="0" smtClean="0"/>
              <a:t>GPIO fires a relay to open a garage </a:t>
            </a:r>
            <a:r>
              <a:rPr lang="en-US" dirty="0" smtClean="0"/>
              <a:t>door</a:t>
            </a:r>
            <a:endParaRPr lang="en-US" dirty="0" smtClean="0"/>
          </a:p>
          <a:p>
            <a:pPr lvl="1"/>
            <a:r>
              <a:rPr lang="en-US" dirty="0" smtClean="0"/>
              <a:t>Native Android app which will send data via Bluetooth to toggle the door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Story Time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78" y="1825625"/>
            <a:ext cx="572544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Three Days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someone who has a garage, I want to open and close my garage </a:t>
            </a:r>
            <a:r>
              <a:rPr lang="en-US" dirty="0" smtClean="0"/>
              <a:t>door </a:t>
            </a:r>
            <a:r>
              <a:rPr lang="en-US" dirty="0"/>
              <a:t>using my phone, which I always have on me, instead of a dedicated remote.</a:t>
            </a:r>
          </a:p>
          <a:p>
            <a:r>
              <a:rPr lang="en-US" dirty="0"/>
              <a:t>As a worrier, I want to visually verify the status of my garage doors remotely.</a:t>
            </a:r>
          </a:p>
          <a:p>
            <a:r>
              <a:rPr lang="en-US" dirty="0"/>
              <a:t>As a forgetful person, I want to close my open garage door </a:t>
            </a:r>
            <a:r>
              <a:rPr lang="en-US" strike="sngStrike" dirty="0"/>
              <a:t>away from </a:t>
            </a:r>
            <a:r>
              <a:rPr lang="en-US" strike="sngStrike" dirty="0" smtClean="0"/>
              <a:t>home</a:t>
            </a:r>
            <a:r>
              <a:rPr lang="en-US" dirty="0" smtClean="0"/>
              <a:t> without going to my garage or car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As someone who has a garage, I want to open and close my garage </a:t>
            </a:r>
            <a:r>
              <a:rPr lang="en-US" dirty="0" smtClean="0"/>
              <a:t>door </a:t>
            </a:r>
            <a:r>
              <a:rPr lang="en-US" dirty="0"/>
              <a:t>using my phone, which I always have on me, instead of a dedicated remote.</a:t>
            </a:r>
          </a:p>
          <a:p>
            <a:r>
              <a:rPr lang="en-US" dirty="0">
                <a:solidFill>
                  <a:schemeClr val="bg2"/>
                </a:solidFill>
              </a:rPr>
              <a:t>As a worrier, I want to visually verify the status of my garage doors remotely.</a:t>
            </a:r>
          </a:p>
          <a:p>
            <a:r>
              <a:rPr lang="en-US" dirty="0">
                <a:solidFill>
                  <a:schemeClr val="bg2"/>
                </a:solidFill>
              </a:rPr>
              <a:t>As a forgetful person, I want to close my open garage door </a:t>
            </a:r>
            <a:r>
              <a:rPr lang="en-US" strike="sngStrike" dirty="0">
                <a:solidFill>
                  <a:schemeClr val="bg2"/>
                </a:solidFill>
              </a:rPr>
              <a:t>away from </a:t>
            </a:r>
            <a:r>
              <a:rPr lang="en-US" strike="sngStrike" dirty="0" smtClean="0">
                <a:solidFill>
                  <a:schemeClr val="bg2"/>
                </a:solidFill>
              </a:rPr>
              <a:t>home</a:t>
            </a:r>
            <a:r>
              <a:rPr lang="en-US" dirty="0" smtClean="0">
                <a:solidFill>
                  <a:schemeClr val="bg2"/>
                </a:solidFill>
              </a:rPr>
              <a:t> without going to my garage or car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 smtClean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As someone who has a garage, I want to open and close my garage </a:t>
            </a:r>
            <a:r>
              <a:rPr lang="en-US" dirty="0" smtClean="0">
                <a:solidFill>
                  <a:schemeClr val="bg2"/>
                </a:solidFill>
              </a:rPr>
              <a:t>door </a:t>
            </a:r>
            <a:r>
              <a:rPr lang="en-US" dirty="0">
                <a:solidFill>
                  <a:schemeClr val="bg2"/>
                </a:solidFill>
              </a:rPr>
              <a:t>using my phone, which I always have on me, instead of a dedicated remote.</a:t>
            </a:r>
          </a:p>
          <a:p>
            <a:pPr>
              <a:buFont typeface=".AppleSystemUIFont" charset="-120"/>
              <a:buChar char="x"/>
            </a:pPr>
            <a:r>
              <a:rPr lang="en-US" strike="sngStrike" dirty="0"/>
              <a:t>As a worrier, I want to visually verify the status of my garage doors remotely.</a:t>
            </a:r>
          </a:p>
          <a:p>
            <a:r>
              <a:rPr lang="en-US" dirty="0">
                <a:solidFill>
                  <a:schemeClr val="bg2"/>
                </a:solidFill>
              </a:rPr>
              <a:t>As a forgetful person, I want to close my open garage door </a:t>
            </a:r>
            <a:r>
              <a:rPr lang="en-US" strike="sngStrike" dirty="0">
                <a:solidFill>
                  <a:schemeClr val="bg2"/>
                </a:solidFill>
              </a:rPr>
              <a:t>away from </a:t>
            </a:r>
            <a:r>
              <a:rPr lang="en-US" strike="sngStrike" dirty="0" smtClean="0">
                <a:solidFill>
                  <a:schemeClr val="bg2"/>
                </a:solidFill>
              </a:rPr>
              <a:t>home</a:t>
            </a:r>
            <a:r>
              <a:rPr lang="en-US" dirty="0" smtClean="0">
                <a:solidFill>
                  <a:schemeClr val="bg2"/>
                </a:solidFill>
              </a:rPr>
              <a:t> without going to my garage or car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 smtClean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30" y="5885642"/>
            <a:ext cx="1059470" cy="9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835</Words>
  <Application>Microsoft Macintosh PowerPoint</Application>
  <PresentationFormat>Widescreen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.AppleSystemUIFont</vt:lpstr>
      <vt:lpstr>Calibri</vt:lpstr>
      <vt:lpstr>Calibri Light</vt:lpstr>
      <vt:lpstr>Wingdings</vt:lpstr>
      <vt:lpstr>Arial</vt:lpstr>
      <vt:lpstr>Office Theme</vt:lpstr>
      <vt:lpstr>OpenSesame</vt:lpstr>
      <vt:lpstr>Review</vt:lpstr>
      <vt:lpstr>Review</vt:lpstr>
      <vt:lpstr>Story Time</vt:lpstr>
      <vt:lpstr>Demo</vt:lpstr>
      <vt:lpstr>Last Three Days</vt:lpstr>
      <vt:lpstr>User Stories</vt:lpstr>
      <vt:lpstr>User Stories</vt:lpstr>
      <vt:lpstr>User Stories</vt:lpstr>
      <vt:lpstr>User Stories</vt:lpstr>
      <vt:lpstr>User Stories</vt:lpstr>
      <vt:lpstr>Misuser Stories</vt:lpstr>
      <vt:lpstr>Misuser Stories</vt:lpstr>
      <vt:lpstr>Misuser Stories</vt:lpstr>
      <vt:lpstr>Misuser Stories</vt:lpstr>
      <vt:lpstr>Current State</vt:lpstr>
      <vt:lpstr>For a Summer Project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OpenSesame</dc:title>
  <dc:creator>jdempsey</dc:creator>
  <cp:lastModifiedBy>jdempsey</cp:lastModifiedBy>
  <cp:revision>37</cp:revision>
  <dcterms:created xsi:type="dcterms:W3CDTF">2017-04-18T19:02:13Z</dcterms:created>
  <dcterms:modified xsi:type="dcterms:W3CDTF">2017-05-02T21:29:21Z</dcterms:modified>
</cp:coreProperties>
</file>