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8" r:id="rId3"/>
    <p:sldId id="275" r:id="rId4"/>
    <p:sldId id="276" r:id="rId5"/>
    <p:sldId id="277" r:id="rId6"/>
    <p:sldId id="269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Record Data on Pumps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Predict Pumps’ Conditions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Maintain Pumps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Fit Model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4" custRadScaleRad="102151" custRadScaleInc="-742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4"/>
      <dgm:spPr/>
    </dgm:pt>
    <dgm:pt modelId="{746707A3-847D-4DEF-8437-C19565999197}" type="pres">
      <dgm:prSet presAssocID="{7985EE53-BD3D-4DB3-B5BD-6B9FFA75B9E6}" presName="connectorText" presStyleLbl="sibTrans2D1" presStyleIdx="0" presStyleCnt="4"/>
      <dgm:spPr/>
    </dgm:pt>
    <dgm:pt modelId="{7C5A343C-E262-450D-959C-A644EA0CABBE}" type="pres">
      <dgm:prSet presAssocID="{DA2EE66E-1894-4E15-A659-CCDCFE4DAD65}" presName="node" presStyleLbl="node1" presStyleIdx="1" presStyleCnt="4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4"/>
      <dgm:spPr/>
    </dgm:pt>
    <dgm:pt modelId="{018B9E75-742E-4303-A16C-8A821310EF15}" type="pres">
      <dgm:prSet presAssocID="{612BA10D-4F4F-4BF6-9059-06A94BDAF34E}" presName="connectorText" presStyleLbl="sibTrans2D1" presStyleIdx="1" presStyleCnt="4"/>
      <dgm:spPr/>
    </dgm:pt>
    <dgm:pt modelId="{91CB6799-0928-4E01-9EDA-41B17BB04FAF}" type="pres">
      <dgm:prSet presAssocID="{38FB0022-09EC-4D6F-86C0-C813C6F2F39A}" presName="node" presStyleLbl="node1" presStyleIdx="2" presStyleCnt="4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4"/>
      <dgm:spPr/>
    </dgm:pt>
    <dgm:pt modelId="{A60042D3-910C-4160-96CD-1A63C2C4C0FB}" type="pres">
      <dgm:prSet presAssocID="{EA86A114-EBD1-49CF-AB76-042FF3D636A5}" presName="connectorText" presStyleLbl="sibTrans2D1" presStyleIdx="2" presStyleCnt="4"/>
      <dgm:spPr/>
    </dgm:pt>
    <dgm:pt modelId="{28372633-A8CE-4898-AF86-305447452F30}" type="pres">
      <dgm:prSet presAssocID="{9131EDB8-27A6-42FD-A541-052EFC01D4C6}" presName="node" presStyleLbl="node1" presStyleIdx="3" presStyleCnt="4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4"/>
      <dgm:spPr/>
    </dgm:pt>
    <dgm:pt modelId="{2F68EEE9-28D4-49EC-A4B1-C191492E34F2}" type="pres">
      <dgm:prSet presAssocID="{13A2EB04-B868-427A-B17F-16729BFA55DA}" presName="connectorText" presStyleLbl="sibTrans2D1" presStyleIdx="3" presStyleCnt="4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Predict pump’s condition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Find/build new pump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Record new data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3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3"/>
      <dgm:spPr/>
    </dgm:pt>
    <dgm:pt modelId="{746707A3-847D-4DEF-8437-C19565999197}" type="pres">
      <dgm:prSet presAssocID="{7985EE53-BD3D-4DB3-B5BD-6B9FFA75B9E6}" presName="connectorText" presStyleLbl="sibTrans2D1" presStyleIdx="0" presStyleCnt="3"/>
      <dgm:spPr/>
    </dgm:pt>
    <dgm:pt modelId="{91CB6799-0928-4E01-9EDA-41B17BB04FAF}" type="pres">
      <dgm:prSet presAssocID="{38FB0022-09EC-4D6F-86C0-C813C6F2F39A}" presName="node" presStyleLbl="node1" presStyleIdx="1" presStyleCnt="3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1" presStyleCnt="3"/>
      <dgm:spPr/>
    </dgm:pt>
    <dgm:pt modelId="{A60042D3-910C-4160-96CD-1A63C2C4C0FB}" type="pres">
      <dgm:prSet presAssocID="{EA86A114-EBD1-49CF-AB76-042FF3D636A5}" presName="connectorText" presStyleLbl="sibTrans2D1" presStyleIdx="1" presStyleCnt="3"/>
      <dgm:spPr/>
    </dgm:pt>
    <dgm:pt modelId="{28372633-A8CE-4898-AF86-305447452F30}" type="pres">
      <dgm:prSet presAssocID="{9131EDB8-27A6-42FD-A541-052EFC01D4C6}" presName="node" presStyleLbl="node1" presStyleIdx="2" presStyleCnt="3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2" presStyleCnt="3"/>
      <dgm:spPr/>
    </dgm:pt>
    <dgm:pt modelId="{2F68EEE9-28D4-49EC-A4B1-C191492E34F2}" type="pres">
      <dgm:prSet presAssocID="{13A2EB04-B868-427A-B17F-16729BFA55DA}" presName="connectorText" presStyleLbl="sibTrans2D1" presStyleIdx="2" presStyleCnt="3"/>
      <dgm:spPr/>
    </dgm:pt>
  </dgm:ptLst>
  <dgm:cxnLst>
    <dgm:cxn modelId="{198EE807-14A4-40FA-B030-5F9F79A9713E}" srcId="{13633CBA-2502-434A-928C-6EC6967F259D}" destId="{9131EDB8-27A6-42FD-A541-052EFC01D4C6}" srcOrd="2" destOrd="0" parTransId="{6EC3601D-D6CE-49D7-9229-0442323129DA}" sibTransId="{13A2EB04-B868-427A-B17F-16729BFA55DA}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1" destOrd="0" parTransId="{A0BBE5C2-C8CF-4F12-974F-53039E6D00EC}" sibTransId="{EA86A114-EBD1-49CF-AB76-042FF3D636A5}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FB008668-0FF3-46C7-8959-1F236FB4F4D0}" type="presParOf" srcId="{EA3ADED0-C9AD-4C17-98CE-D872DACD90E8}" destId="{91CB6799-0928-4E01-9EDA-41B17BB04FAF}" srcOrd="2" destOrd="0" presId="urn:microsoft.com/office/officeart/2005/8/layout/cycle2"/>
    <dgm:cxn modelId="{971F10E2-5CED-4C4E-9252-D755753EA2E9}" type="presParOf" srcId="{EA3ADED0-C9AD-4C17-98CE-D872DACD90E8}" destId="{3701657F-6946-4A4C-877D-2A88A526B7E1}" srcOrd="3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4" destOrd="0" presId="urn:microsoft.com/office/officeart/2005/8/layout/cycle2"/>
    <dgm:cxn modelId="{1B430A39-072A-40C5-B4BD-47B08DF907B6}" type="presParOf" srcId="{EA3ADED0-C9AD-4C17-98CE-D872DACD90E8}" destId="{3BFA7701-5D17-48E5-8EAF-0CE4B894FCD8}" srcOrd="5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557387" y="0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Record Data on Pumps</a:t>
          </a:r>
        </a:p>
      </dsp:txBody>
      <dsp:txXfrm>
        <a:off x="1773641" y="216254"/>
        <a:ext cx="1044164" cy="1044164"/>
      </dsp:txXfrm>
    </dsp:sp>
    <dsp:sp modelId="{973C755A-5077-47FB-BDC0-FF7A84FD3F26}">
      <dsp:nvSpPr>
        <dsp:cNvPr id="0" name=""/>
        <dsp:cNvSpPr/>
      </dsp:nvSpPr>
      <dsp:spPr>
        <a:xfrm rot="2696024">
          <a:off x="2877122" y="1267343"/>
          <a:ext cx="397197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894524" y="1324938"/>
        <a:ext cx="278038" cy="299027"/>
      </dsp:txXfrm>
    </dsp:sp>
    <dsp:sp modelId="{7C5A343C-E262-450D-959C-A644EA0CABBE}">
      <dsp:nvSpPr>
        <dsp:cNvPr id="0" name=""/>
        <dsp:cNvSpPr/>
      </dsp:nvSpPr>
      <dsp:spPr>
        <a:xfrm>
          <a:off x="3133298" y="1572270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 Model</a:t>
          </a:r>
        </a:p>
      </dsp:txBody>
      <dsp:txXfrm>
        <a:off x="3349552" y="1788524"/>
        <a:ext cx="1044164" cy="1044164"/>
      </dsp:txXfrm>
    </dsp:sp>
    <dsp:sp modelId="{719BC63E-F731-4648-BC28-EDC25FC57AA9}">
      <dsp:nvSpPr>
        <dsp:cNvPr id="0" name=""/>
        <dsp:cNvSpPr/>
      </dsp:nvSpPr>
      <dsp:spPr>
        <a:xfrm rot="8100000">
          <a:off x="2900393" y="2836874"/>
          <a:ext cx="391570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000661" y="2895017"/>
        <a:ext cx="274099" cy="299027"/>
      </dsp:txXfrm>
    </dsp:sp>
    <dsp:sp modelId="{91CB6799-0928-4E01-9EDA-41B17BB04FAF}">
      <dsp:nvSpPr>
        <dsp:cNvPr id="0" name=""/>
        <dsp:cNvSpPr/>
      </dsp:nvSpPr>
      <dsp:spPr>
        <a:xfrm>
          <a:off x="1566713" y="3138855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Pumps’ Conditions</a:t>
          </a:r>
        </a:p>
      </dsp:txBody>
      <dsp:txXfrm>
        <a:off x="1782967" y="3355109"/>
        <a:ext cx="1044164" cy="1044164"/>
      </dsp:txXfrm>
    </dsp:sp>
    <dsp:sp modelId="{3701657F-6946-4A4C-877D-2A88A526B7E1}">
      <dsp:nvSpPr>
        <dsp:cNvPr id="0" name=""/>
        <dsp:cNvSpPr/>
      </dsp:nvSpPr>
      <dsp:spPr>
        <a:xfrm rot="13500000">
          <a:off x="1333808" y="2852546"/>
          <a:ext cx="391570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434076" y="2993753"/>
        <a:ext cx="274099" cy="299027"/>
      </dsp:txXfrm>
    </dsp:sp>
    <dsp:sp modelId="{28372633-A8CE-4898-AF86-305447452F30}">
      <dsp:nvSpPr>
        <dsp:cNvPr id="0" name=""/>
        <dsp:cNvSpPr/>
      </dsp:nvSpPr>
      <dsp:spPr>
        <a:xfrm>
          <a:off x="128" y="1572270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Maintain Pumps</a:t>
          </a:r>
        </a:p>
      </dsp:txBody>
      <dsp:txXfrm>
        <a:off x="216382" y="1788524"/>
        <a:ext cx="1044164" cy="1044164"/>
      </dsp:txXfrm>
    </dsp:sp>
    <dsp:sp modelId="{3BFA7701-5D17-48E5-8EAF-0CE4B894FCD8}">
      <dsp:nvSpPr>
        <dsp:cNvPr id="0" name=""/>
        <dsp:cNvSpPr/>
      </dsp:nvSpPr>
      <dsp:spPr>
        <a:xfrm rot="18883511">
          <a:off x="1314212" y="1283129"/>
          <a:ext cx="390220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31555" y="1424391"/>
        <a:ext cx="273154" cy="299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070799" y="191209"/>
          <a:ext cx="1424250" cy="142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pump’s condition</a:t>
          </a:r>
        </a:p>
      </dsp:txBody>
      <dsp:txXfrm>
        <a:off x="1279376" y="399786"/>
        <a:ext cx="1007096" cy="1007096"/>
      </dsp:txXfrm>
    </dsp:sp>
    <dsp:sp modelId="{973C755A-5077-47FB-BDC0-FF7A84FD3F26}">
      <dsp:nvSpPr>
        <dsp:cNvPr id="0" name=""/>
        <dsp:cNvSpPr/>
      </dsp:nvSpPr>
      <dsp:spPr>
        <a:xfrm rot="3600000">
          <a:off x="2122882" y="1580350"/>
          <a:ext cx="379358" cy="48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151334" y="1627207"/>
        <a:ext cx="265551" cy="288410"/>
      </dsp:txXfrm>
    </dsp:sp>
    <dsp:sp modelId="{91CB6799-0928-4E01-9EDA-41B17BB04FAF}">
      <dsp:nvSpPr>
        <dsp:cNvPr id="0" name=""/>
        <dsp:cNvSpPr/>
      </dsp:nvSpPr>
      <dsp:spPr>
        <a:xfrm>
          <a:off x="2140809" y="2044521"/>
          <a:ext cx="1424250" cy="142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Find/build new pump</a:t>
          </a:r>
        </a:p>
      </dsp:txBody>
      <dsp:txXfrm>
        <a:off x="2349386" y="2253098"/>
        <a:ext cx="1007096" cy="1007096"/>
      </dsp:txXfrm>
    </dsp:sp>
    <dsp:sp modelId="{3701657F-6946-4A4C-877D-2A88A526B7E1}">
      <dsp:nvSpPr>
        <dsp:cNvPr id="0" name=""/>
        <dsp:cNvSpPr/>
      </dsp:nvSpPr>
      <dsp:spPr>
        <a:xfrm rot="10800000">
          <a:off x="1603981" y="2516304"/>
          <a:ext cx="379358" cy="48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717788" y="2612441"/>
        <a:ext cx="265551" cy="288410"/>
      </dsp:txXfrm>
    </dsp:sp>
    <dsp:sp modelId="{28372633-A8CE-4898-AF86-305447452F30}">
      <dsp:nvSpPr>
        <dsp:cNvPr id="0" name=""/>
        <dsp:cNvSpPr/>
      </dsp:nvSpPr>
      <dsp:spPr>
        <a:xfrm>
          <a:off x="789" y="2044521"/>
          <a:ext cx="1424250" cy="142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 new data</a:t>
          </a:r>
        </a:p>
      </dsp:txBody>
      <dsp:txXfrm>
        <a:off x="209366" y="2253098"/>
        <a:ext cx="1007096" cy="1007096"/>
      </dsp:txXfrm>
    </dsp:sp>
    <dsp:sp modelId="{3BFA7701-5D17-48E5-8EAF-0CE4B894FCD8}">
      <dsp:nvSpPr>
        <dsp:cNvPr id="0" name=""/>
        <dsp:cNvSpPr/>
      </dsp:nvSpPr>
      <dsp:spPr>
        <a:xfrm rot="18000000">
          <a:off x="1052871" y="1598946"/>
          <a:ext cx="379358" cy="48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81323" y="1744363"/>
        <a:ext cx="265551" cy="288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10/6/2022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10/6/2022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65507"/>
            <a:ext cx="4846320" cy="1367151"/>
          </a:xfrm>
        </p:spPr>
        <p:txBody>
          <a:bodyPr>
            <a:normAutofit/>
          </a:bodyPr>
          <a:lstStyle/>
          <a:p>
            <a:r>
              <a:rPr lang="en-US" sz="2800" dirty="0"/>
              <a:t>A Data Science Approach to Maintaining Water Sources of Tanzania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409886"/>
            <a:ext cx="4846320" cy="448056"/>
          </a:xfrm>
        </p:spPr>
        <p:txBody>
          <a:bodyPr/>
          <a:lstStyle/>
          <a:p>
            <a:r>
              <a:rPr lang="en-US" dirty="0"/>
              <a:t>Jeffrey </a:t>
            </a:r>
            <a:r>
              <a:rPr lang="en-US" dirty="0" err="1"/>
              <a:t>Olleer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ACBEA-A689-A7FB-FEF9-0E37F961F0A6}"/>
              </a:ext>
            </a:extLst>
          </p:cNvPr>
          <p:cNvSpPr txBox="1">
            <a:spLocks/>
          </p:cNvSpPr>
          <p:nvPr/>
        </p:nvSpPr>
        <p:spPr>
          <a:xfrm>
            <a:off x="1670912" y="0"/>
            <a:ext cx="4846320" cy="1450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Pump Up the Data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7" y="276087"/>
            <a:ext cx="4906798" cy="1183566"/>
          </a:xfrm>
        </p:spPr>
        <p:txBody>
          <a:bodyPr/>
          <a:lstStyle/>
          <a:p>
            <a:r>
              <a:rPr lang="en-US" dirty="0"/>
              <a:t>Water Pump Maintenance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2713" y="474179"/>
            <a:ext cx="4610099" cy="4620682"/>
          </a:xfrm>
        </p:spPr>
        <p:txBody>
          <a:bodyPr/>
          <a:lstStyle/>
          <a:p>
            <a:r>
              <a:rPr lang="en-US" dirty="0"/>
              <a:t>Create predictive model</a:t>
            </a:r>
          </a:p>
          <a:p>
            <a:r>
              <a:rPr lang="en-US" dirty="0"/>
              <a:t>Use predictive model on existing </a:t>
            </a:r>
            <a:r>
              <a:rPr lang="en-US" b="1" dirty="0"/>
              <a:t>and new pumps </a:t>
            </a:r>
          </a:p>
          <a:p>
            <a:r>
              <a:rPr lang="en-US" dirty="0"/>
              <a:t>Recollect data periodically and update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6844676"/>
              </p:ext>
            </p:extLst>
          </p:nvPr>
        </p:nvGraphicFramePr>
        <p:xfrm>
          <a:off x="1165457" y="1870774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9" descr="Basic cycle diagram with a continuing sequence of stages, tasks, or events in a circular flow. Emphasizes the stages or steps rather than the connecting arrows or flow">
            <a:extLst>
              <a:ext uri="{FF2B5EF4-FFF2-40B4-BE49-F238E27FC236}">
                <a16:creationId xmlns:a16="http://schemas.microsoft.com/office/drawing/2014/main" id="{E8BA43D1-6B83-AF8E-C480-F0D57369C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1512"/>
              </p:ext>
            </p:extLst>
          </p:nvPr>
        </p:nvGraphicFramePr>
        <p:xfrm>
          <a:off x="7216126" y="2694594"/>
          <a:ext cx="3565849" cy="365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and Content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347</TotalTime>
  <Words>202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Ecology 16x9</vt:lpstr>
      <vt:lpstr>A Data Science Approach to Maintaining Water Sources of Tanzania</vt:lpstr>
      <vt:lpstr>Water Pump Maintenance Procedures</vt:lpstr>
      <vt:lpstr>Title and Content Layout with List</vt:lpstr>
      <vt:lpstr>Title and Content Layout with Chart</vt:lpstr>
      <vt:lpstr>Two Content Layout with Table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Science Approach to Maintaining Water Sources of Tanzania</dc:title>
  <dc:creator>Jeff Jefferson</dc:creator>
  <cp:lastModifiedBy>Jeff Jefferson</cp:lastModifiedBy>
  <cp:revision>1</cp:revision>
  <dcterms:created xsi:type="dcterms:W3CDTF">2022-10-06T15:50:29Z</dcterms:created>
  <dcterms:modified xsi:type="dcterms:W3CDTF">2022-10-06T21:37:55Z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