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78" r:id="rId3"/>
    <p:sldId id="275" r:id="rId4"/>
    <p:sldId id="288" r:id="rId5"/>
    <p:sldId id="277" r:id="rId6"/>
    <p:sldId id="276" r:id="rId7"/>
    <p:sldId id="284" r:id="rId8"/>
    <p:sldId id="285" r:id="rId9"/>
    <p:sldId id="286" r:id="rId10"/>
    <p:sldId id="28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4" autoAdjust="0"/>
    <p:restoredTop sz="95294" autoAdjust="0"/>
  </p:normalViewPr>
  <p:slideViewPr>
    <p:cSldViewPr snapToGrid="0">
      <p:cViewPr varScale="1">
        <p:scale>
          <a:sx n="92" d="100"/>
          <a:sy n="92" d="100"/>
        </p:scale>
        <p:origin x="84" y="15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33CBA-2502-434A-928C-6EC6967F259D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12EDDC6-207F-4EE3-9DEB-146599520561}">
      <dgm:prSet phldrT="[Text]"/>
      <dgm:spPr/>
      <dgm:t>
        <a:bodyPr/>
        <a:lstStyle/>
        <a:p>
          <a:r>
            <a:rPr lang="en-US" dirty="0"/>
            <a:t>Record Data on Pumps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1850CBD5-1A99-4F4F-897C-451AA66F1516}" type="parTrans" cxnId="{A9676025-22BC-4F10-8860-B270A6112553}">
      <dgm:prSet/>
      <dgm:spPr/>
      <dgm:t>
        <a:bodyPr/>
        <a:lstStyle/>
        <a:p>
          <a:endParaRPr lang="en-US"/>
        </a:p>
      </dgm:t>
    </dgm:pt>
    <dgm:pt modelId="{7985EE53-BD3D-4DB3-B5BD-6B9FFA75B9E6}" type="sibTrans" cxnId="{A9676025-22BC-4F10-8860-B270A6112553}">
      <dgm:prSet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Arrow between Step 1 and Step 2"/>
        </a:ext>
      </dgm:extLst>
    </dgm:pt>
    <dgm:pt modelId="{38FB0022-09EC-4D6F-86C0-C813C6F2F39A}">
      <dgm:prSet phldrT="[Text]"/>
      <dgm:spPr/>
      <dgm:t>
        <a:bodyPr/>
        <a:lstStyle/>
        <a:p>
          <a:r>
            <a:rPr lang="en-US" dirty="0"/>
            <a:t>Predict Pumps’ Conditions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A0BBE5C2-C8CF-4F12-974F-53039E6D00EC}" type="parTrans" cxnId="{9A1C775D-7DDB-48F9-97D9-490A63DE2A86}">
      <dgm:prSet/>
      <dgm:spPr/>
      <dgm:t>
        <a:bodyPr/>
        <a:lstStyle/>
        <a:p>
          <a:endParaRPr lang="en-US"/>
        </a:p>
      </dgm:t>
    </dgm:pt>
    <dgm:pt modelId="{EA86A114-EBD1-49CF-AB76-042FF3D636A5}" type="sibTrans" cxnId="{9A1C775D-7DDB-48F9-97D9-490A63DE2A86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3 and Step 4"/>
        </a:ext>
      </dgm:extLst>
    </dgm:pt>
    <dgm:pt modelId="{9131EDB8-27A6-42FD-A541-052EFC01D4C6}">
      <dgm:prSet phldrT="[Text]"/>
      <dgm:spPr/>
      <dgm:t>
        <a:bodyPr/>
        <a:lstStyle/>
        <a:p>
          <a:r>
            <a:rPr lang="en-US" dirty="0"/>
            <a:t>Maintain Pumps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6EC3601D-D6CE-49D7-9229-0442323129DA}" type="parTrans" cxnId="{198EE807-14A4-40FA-B030-5F9F79A9713E}">
      <dgm:prSet/>
      <dgm:spPr/>
      <dgm:t>
        <a:bodyPr/>
        <a:lstStyle/>
        <a:p>
          <a:endParaRPr lang="en-US"/>
        </a:p>
      </dgm:t>
    </dgm:pt>
    <dgm:pt modelId="{13A2EB04-B868-427A-B17F-16729BFA55DA}" type="sibTrans" cxnId="{198EE807-14A4-40FA-B030-5F9F79A9713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4 and Step 5"/>
        </a:ext>
      </dgm:extLst>
    </dgm:pt>
    <dgm:pt modelId="{DA2EE66E-1894-4E15-A659-CCDCFE4DAD65}">
      <dgm:prSet phldrT="[Text]"/>
      <dgm:spPr/>
      <dgm:t>
        <a:bodyPr/>
        <a:lstStyle/>
        <a:p>
          <a:r>
            <a:rPr lang="en-US" dirty="0"/>
            <a:t>Fit Model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21005F9D-878A-4CC9-A13A-8A9C577A9239}" type="parTrans" cxnId="{64DAF508-E1BA-4EDC-A97D-EE1A011CB9E0}">
      <dgm:prSet/>
      <dgm:spPr/>
      <dgm:t>
        <a:bodyPr/>
        <a:lstStyle/>
        <a:p>
          <a:endParaRPr lang="en-US"/>
        </a:p>
      </dgm:t>
    </dgm:pt>
    <dgm:pt modelId="{612BA10D-4F4F-4BF6-9059-06A94BDAF34E}" type="sibTrans" cxnId="{64DAF508-E1BA-4EDC-A97D-EE1A011CB9E0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2 and Step 3"/>
        </a:ext>
      </dgm:extLst>
    </dgm:pt>
    <dgm:pt modelId="{EA3ADED0-C9AD-4C17-98CE-D872DACD90E8}" type="pres">
      <dgm:prSet presAssocID="{13633CBA-2502-434A-928C-6EC6967F259D}" presName="cycle" presStyleCnt="0">
        <dgm:presLayoutVars>
          <dgm:dir/>
          <dgm:resizeHandles val="exact"/>
        </dgm:presLayoutVars>
      </dgm:prSet>
      <dgm:spPr/>
    </dgm:pt>
    <dgm:pt modelId="{558890D5-4F42-4C33-B381-CD393B37A1FF}" type="pres">
      <dgm:prSet presAssocID="{012EDDC6-207F-4EE3-9DEB-146599520561}" presName="node" presStyleLbl="node1" presStyleIdx="0" presStyleCnt="4" custRadScaleRad="102151" custRadScaleInc="-742">
        <dgm:presLayoutVars>
          <dgm:bulletEnabled val="1"/>
        </dgm:presLayoutVars>
      </dgm:prSet>
      <dgm:spPr/>
    </dgm:pt>
    <dgm:pt modelId="{973C755A-5077-47FB-BDC0-FF7A84FD3F26}" type="pres">
      <dgm:prSet presAssocID="{7985EE53-BD3D-4DB3-B5BD-6B9FFA75B9E6}" presName="sibTrans" presStyleLbl="sibTrans2D1" presStyleIdx="0" presStyleCnt="4"/>
      <dgm:spPr/>
    </dgm:pt>
    <dgm:pt modelId="{746707A3-847D-4DEF-8437-C19565999197}" type="pres">
      <dgm:prSet presAssocID="{7985EE53-BD3D-4DB3-B5BD-6B9FFA75B9E6}" presName="connectorText" presStyleLbl="sibTrans2D1" presStyleIdx="0" presStyleCnt="4"/>
      <dgm:spPr/>
    </dgm:pt>
    <dgm:pt modelId="{7C5A343C-E262-450D-959C-A644EA0CABBE}" type="pres">
      <dgm:prSet presAssocID="{DA2EE66E-1894-4E15-A659-CCDCFE4DAD65}" presName="node" presStyleLbl="node1" presStyleIdx="1" presStyleCnt="4">
        <dgm:presLayoutVars>
          <dgm:bulletEnabled val="1"/>
        </dgm:presLayoutVars>
      </dgm:prSet>
      <dgm:spPr/>
    </dgm:pt>
    <dgm:pt modelId="{719BC63E-F731-4648-BC28-EDC25FC57AA9}" type="pres">
      <dgm:prSet presAssocID="{612BA10D-4F4F-4BF6-9059-06A94BDAF34E}" presName="sibTrans" presStyleLbl="sibTrans2D1" presStyleIdx="1" presStyleCnt="4"/>
      <dgm:spPr/>
    </dgm:pt>
    <dgm:pt modelId="{018B9E75-742E-4303-A16C-8A821310EF15}" type="pres">
      <dgm:prSet presAssocID="{612BA10D-4F4F-4BF6-9059-06A94BDAF34E}" presName="connectorText" presStyleLbl="sibTrans2D1" presStyleIdx="1" presStyleCnt="4"/>
      <dgm:spPr/>
    </dgm:pt>
    <dgm:pt modelId="{91CB6799-0928-4E01-9EDA-41B17BB04FAF}" type="pres">
      <dgm:prSet presAssocID="{38FB0022-09EC-4D6F-86C0-C813C6F2F39A}" presName="node" presStyleLbl="node1" presStyleIdx="2" presStyleCnt="4">
        <dgm:presLayoutVars>
          <dgm:bulletEnabled val="1"/>
        </dgm:presLayoutVars>
      </dgm:prSet>
      <dgm:spPr/>
    </dgm:pt>
    <dgm:pt modelId="{3701657F-6946-4A4C-877D-2A88A526B7E1}" type="pres">
      <dgm:prSet presAssocID="{EA86A114-EBD1-49CF-AB76-042FF3D636A5}" presName="sibTrans" presStyleLbl="sibTrans2D1" presStyleIdx="2" presStyleCnt="4"/>
      <dgm:spPr/>
    </dgm:pt>
    <dgm:pt modelId="{A60042D3-910C-4160-96CD-1A63C2C4C0FB}" type="pres">
      <dgm:prSet presAssocID="{EA86A114-EBD1-49CF-AB76-042FF3D636A5}" presName="connectorText" presStyleLbl="sibTrans2D1" presStyleIdx="2" presStyleCnt="4"/>
      <dgm:spPr/>
    </dgm:pt>
    <dgm:pt modelId="{28372633-A8CE-4898-AF86-305447452F30}" type="pres">
      <dgm:prSet presAssocID="{9131EDB8-27A6-42FD-A541-052EFC01D4C6}" presName="node" presStyleLbl="node1" presStyleIdx="3" presStyleCnt="4">
        <dgm:presLayoutVars>
          <dgm:bulletEnabled val="1"/>
        </dgm:presLayoutVars>
      </dgm:prSet>
      <dgm:spPr/>
    </dgm:pt>
    <dgm:pt modelId="{3BFA7701-5D17-48E5-8EAF-0CE4B894FCD8}" type="pres">
      <dgm:prSet presAssocID="{13A2EB04-B868-427A-B17F-16729BFA55DA}" presName="sibTrans" presStyleLbl="sibTrans2D1" presStyleIdx="3" presStyleCnt="4"/>
      <dgm:spPr/>
    </dgm:pt>
    <dgm:pt modelId="{2F68EEE9-28D4-49EC-A4B1-C191492E34F2}" type="pres">
      <dgm:prSet presAssocID="{13A2EB04-B868-427A-B17F-16729BFA55DA}" presName="connectorText" presStyleLbl="sibTrans2D1" presStyleIdx="3" presStyleCnt="4"/>
      <dgm:spPr/>
    </dgm:pt>
  </dgm:ptLst>
  <dgm:cxnLst>
    <dgm:cxn modelId="{198EE807-14A4-40FA-B030-5F9F79A9713E}" srcId="{13633CBA-2502-434A-928C-6EC6967F259D}" destId="{9131EDB8-27A6-42FD-A541-052EFC01D4C6}" srcOrd="3" destOrd="0" parTransId="{6EC3601D-D6CE-49D7-9229-0442323129DA}" sibTransId="{13A2EB04-B868-427A-B17F-16729BFA55DA}"/>
    <dgm:cxn modelId="{64DAF508-E1BA-4EDC-A97D-EE1A011CB9E0}" srcId="{13633CBA-2502-434A-928C-6EC6967F259D}" destId="{DA2EE66E-1894-4E15-A659-CCDCFE4DAD65}" srcOrd="1" destOrd="0" parTransId="{21005F9D-878A-4CC9-A13A-8A9C577A9239}" sibTransId="{612BA10D-4F4F-4BF6-9059-06A94BDAF34E}"/>
    <dgm:cxn modelId="{08C26720-4CBB-4226-9FAA-5FA72C464F41}" type="presOf" srcId="{612BA10D-4F4F-4BF6-9059-06A94BDAF34E}" destId="{018B9E75-742E-4303-A16C-8A821310EF15}" srcOrd="1" destOrd="0" presId="urn:microsoft.com/office/officeart/2005/8/layout/cycle2"/>
    <dgm:cxn modelId="{A9676025-22BC-4F10-8860-B270A6112553}" srcId="{13633CBA-2502-434A-928C-6EC6967F259D}" destId="{012EDDC6-207F-4EE3-9DEB-146599520561}" srcOrd="0" destOrd="0" parTransId="{1850CBD5-1A99-4F4F-897C-451AA66F1516}" sibTransId="{7985EE53-BD3D-4DB3-B5BD-6B9FFA75B9E6}"/>
    <dgm:cxn modelId="{54F8772A-7F81-4F90-B03D-21A18269F8D4}" type="presOf" srcId="{DA2EE66E-1894-4E15-A659-CCDCFE4DAD65}" destId="{7C5A343C-E262-450D-959C-A644EA0CABBE}" srcOrd="0" destOrd="0" presId="urn:microsoft.com/office/officeart/2005/8/layout/cycle2"/>
    <dgm:cxn modelId="{6BAAF43C-7E5B-435B-A7D7-29098A98B81E}" type="presOf" srcId="{7985EE53-BD3D-4DB3-B5BD-6B9FFA75B9E6}" destId="{973C755A-5077-47FB-BDC0-FF7A84FD3F26}" srcOrd="0" destOrd="0" presId="urn:microsoft.com/office/officeart/2005/8/layout/cycle2"/>
    <dgm:cxn modelId="{9A1C775D-7DDB-48F9-97D9-490A63DE2A86}" srcId="{13633CBA-2502-434A-928C-6EC6967F259D}" destId="{38FB0022-09EC-4D6F-86C0-C813C6F2F39A}" srcOrd="2" destOrd="0" parTransId="{A0BBE5C2-C8CF-4F12-974F-53039E6D00EC}" sibTransId="{EA86A114-EBD1-49CF-AB76-042FF3D636A5}"/>
    <dgm:cxn modelId="{2E4A0F44-C22C-4A79-B441-BE1F243004F3}" type="presOf" srcId="{612BA10D-4F4F-4BF6-9059-06A94BDAF34E}" destId="{719BC63E-F731-4648-BC28-EDC25FC57AA9}" srcOrd="0" destOrd="0" presId="urn:microsoft.com/office/officeart/2005/8/layout/cycle2"/>
    <dgm:cxn modelId="{22D86A64-D851-411D-98DD-66DB08D887DE}" type="presOf" srcId="{012EDDC6-207F-4EE3-9DEB-146599520561}" destId="{558890D5-4F42-4C33-B381-CD393B37A1FF}" srcOrd="0" destOrd="0" presId="urn:microsoft.com/office/officeart/2005/8/layout/cycle2"/>
    <dgm:cxn modelId="{70A15E49-F97C-4E32-8474-DA58034FE49C}" type="presOf" srcId="{7985EE53-BD3D-4DB3-B5BD-6B9FFA75B9E6}" destId="{746707A3-847D-4DEF-8437-C19565999197}" srcOrd="1" destOrd="0" presId="urn:microsoft.com/office/officeart/2005/8/layout/cycle2"/>
    <dgm:cxn modelId="{66822E6F-E441-4678-A445-668144701D63}" type="presOf" srcId="{13A2EB04-B868-427A-B17F-16729BFA55DA}" destId="{2F68EEE9-28D4-49EC-A4B1-C191492E34F2}" srcOrd="1" destOrd="0" presId="urn:microsoft.com/office/officeart/2005/8/layout/cycle2"/>
    <dgm:cxn modelId="{8426E189-4684-4E41-AAAC-C4772D18A644}" type="presOf" srcId="{38FB0022-09EC-4D6F-86C0-C813C6F2F39A}" destId="{91CB6799-0928-4E01-9EDA-41B17BB04FAF}" srcOrd="0" destOrd="0" presId="urn:microsoft.com/office/officeart/2005/8/layout/cycle2"/>
    <dgm:cxn modelId="{3EDF7B8C-7598-4E0B-B3E9-3F82986F4CD4}" type="presOf" srcId="{9131EDB8-27A6-42FD-A541-052EFC01D4C6}" destId="{28372633-A8CE-4898-AF86-305447452F30}" srcOrd="0" destOrd="0" presId="urn:microsoft.com/office/officeart/2005/8/layout/cycle2"/>
    <dgm:cxn modelId="{04CB5DA5-3FF2-4B6D-8DE7-1F090C09BE47}" type="presOf" srcId="{EA86A114-EBD1-49CF-AB76-042FF3D636A5}" destId="{3701657F-6946-4A4C-877D-2A88A526B7E1}" srcOrd="0" destOrd="0" presId="urn:microsoft.com/office/officeart/2005/8/layout/cycle2"/>
    <dgm:cxn modelId="{5637A8D1-6DDD-43E0-A654-B84F12CA0E6D}" type="presOf" srcId="{EA86A114-EBD1-49CF-AB76-042FF3D636A5}" destId="{A60042D3-910C-4160-96CD-1A63C2C4C0FB}" srcOrd="1" destOrd="0" presId="urn:microsoft.com/office/officeart/2005/8/layout/cycle2"/>
    <dgm:cxn modelId="{E6D814D4-FE86-41BE-AC34-7861C8901BCD}" type="presOf" srcId="{13633CBA-2502-434A-928C-6EC6967F259D}" destId="{EA3ADED0-C9AD-4C17-98CE-D872DACD90E8}" srcOrd="0" destOrd="0" presId="urn:microsoft.com/office/officeart/2005/8/layout/cycle2"/>
    <dgm:cxn modelId="{6A3565DD-D04C-4E82-B5A0-4809B84DBC70}" type="presOf" srcId="{13A2EB04-B868-427A-B17F-16729BFA55DA}" destId="{3BFA7701-5D17-48E5-8EAF-0CE4B894FCD8}" srcOrd="0" destOrd="0" presId="urn:microsoft.com/office/officeart/2005/8/layout/cycle2"/>
    <dgm:cxn modelId="{DFA86892-7D69-4BFB-B34F-2C8C07271E8B}" type="presParOf" srcId="{EA3ADED0-C9AD-4C17-98CE-D872DACD90E8}" destId="{558890D5-4F42-4C33-B381-CD393B37A1FF}" srcOrd="0" destOrd="0" presId="urn:microsoft.com/office/officeart/2005/8/layout/cycle2"/>
    <dgm:cxn modelId="{7F9B98CF-1D17-4778-A91B-7B74EBAA0FA8}" type="presParOf" srcId="{EA3ADED0-C9AD-4C17-98CE-D872DACD90E8}" destId="{973C755A-5077-47FB-BDC0-FF7A84FD3F26}" srcOrd="1" destOrd="0" presId="urn:microsoft.com/office/officeart/2005/8/layout/cycle2"/>
    <dgm:cxn modelId="{58B0DBF7-4E3D-49F6-8D26-ACACE46843EA}" type="presParOf" srcId="{973C755A-5077-47FB-BDC0-FF7A84FD3F26}" destId="{746707A3-847D-4DEF-8437-C19565999197}" srcOrd="0" destOrd="0" presId="urn:microsoft.com/office/officeart/2005/8/layout/cycle2"/>
    <dgm:cxn modelId="{381EE5FA-8238-4893-AAE3-669FE20776B0}" type="presParOf" srcId="{EA3ADED0-C9AD-4C17-98CE-D872DACD90E8}" destId="{7C5A343C-E262-450D-959C-A644EA0CABBE}" srcOrd="2" destOrd="0" presId="urn:microsoft.com/office/officeart/2005/8/layout/cycle2"/>
    <dgm:cxn modelId="{516E789B-A1EF-4A99-AEAC-BA725AC33E92}" type="presParOf" srcId="{EA3ADED0-C9AD-4C17-98CE-D872DACD90E8}" destId="{719BC63E-F731-4648-BC28-EDC25FC57AA9}" srcOrd="3" destOrd="0" presId="urn:microsoft.com/office/officeart/2005/8/layout/cycle2"/>
    <dgm:cxn modelId="{13FBEBCD-DC9D-4FEF-AE29-4C9E0849BF3F}" type="presParOf" srcId="{719BC63E-F731-4648-BC28-EDC25FC57AA9}" destId="{018B9E75-742E-4303-A16C-8A821310EF15}" srcOrd="0" destOrd="0" presId="urn:microsoft.com/office/officeart/2005/8/layout/cycle2"/>
    <dgm:cxn modelId="{FB008668-0FF3-46C7-8959-1F236FB4F4D0}" type="presParOf" srcId="{EA3ADED0-C9AD-4C17-98CE-D872DACD90E8}" destId="{91CB6799-0928-4E01-9EDA-41B17BB04FAF}" srcOrd="4" destOrd="0" presId="urn:microsoft.com/office/officeart/2005/8/layout/cycle2"/>
    <dgm:cxn modelId="{971F10E2-5CED-4C4E-9252-D755753EA2E9}" type="presParOf" srcId="{EA3ADED0-C9AD-4C17-98CE-D872DACD90E8}" destId="{3701657F-6946-4A4C-877D-2A88A526B7E1}" srcOrd="5" destOrd="0" presId="urn:microsoft.com/office/officeart/2005/8/layout/cycle2"/>
    <dgm:cxn modelId="{A68F6CC6-1A0A-4333-8003-8FEDD4F0E677}" type="presParOf" srcId="{3701657F-6946-4A4C-877D-2A88A526B7E1}" destId="{A60042D3-910C-4160-96CD-1A63C2C4C0FB}" srcOrd="0" destOrd="0" presId="urn:microsoft.com/office/officeart/2005/8/layout/cycle2"/>
    <dgm:cxn modelId="{10A74CE4-5A25-4509-ADD3-06BB9CEF21C7}" type="presParOf" srcId="{EA3ADED0-C9AD-4C17-98CE-D872DACD90E8}" destId="{28372633-A8CE-4898-AF86-305447452F30}" srcOrd="6" destOrd="0" presId="urn:microsoft.com/office/officeart/2005/8/layout/cycle2"/>
    <dgm:cxn modelId="{1B430A39-072A-40C5-B4BD-47B08DF907B6}" type="presParOf" srcId="{EA3ADED0-C9AD-4C17-98CE-D872DACD90E8}" destId="{3BFA7701-5D17-48E5-8EAF-0CE4B894FCD8}" srcOrd="7" destOrd="0" presId="urn:microsoft.com/office/officeart/2005/8/layout/cycle2"/>
    <dgm:cxn modelId="{46827EAB-B72B-42D7-AFD7-E30968E9F4C3}" type="presParOf" srcId="{3BFA7701-5D17-48E5-8EAF-0CE4B894FCD8}" destId="{2F68EEE9-28D4-49EC-A4B1-C191492E34F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633CBA-2502-434A-928C-6EC6967F259D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12EDDC6-207F-4EE3-9DEB-146599520561}">
      <dgm:prSet phldrT="[Text]"/>
      <dgm:spPr/>
      <dgm:t>
        <a:bodyPr/>
        <a:lstStyle/>
        <a:p>
          <a:r>
            <a:rPr lang="en-US" dirty="0"/>
            <a:t>Predict pump’s condition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1850CBD5-1A99-4F4F-897C-451AA66F1516}" type="parTrans" cxnId="{A9676025-22BC-4F10-8860-B270A6112553}">
      <dgm:prSet/>
      <dgm:spPr/>
      <dgm:t>
        <a:bodyPr/>
        <a:lstStyle/>
        <a:p>
          <a:endParaRPr lang="en-US"/>
        </a:p>
      </dgm:t>
    </dgm:pt>
    <dgm:pt modelId="{7985EE53-BD3D-4DB3-B5BD-6B9FFA75B9E6}" type="sibTrans" cxnId="{A9676025-22BC-4F10-8860-B270A6112553}">
      <dgm:prSet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Arrow between Step 1 and Step 2"/>
        </a:ext>
      </dgm:extLst>
    </dgm:pt>
    <dgm:pt modelId="{38FB0022-09EC-4D6F-86C0-C813C6F2F39A}">
      <dgm:prSet phldrT="[Text]"/>
      <dgm:spPr/>
      <dgm:t>
        <a:bodyPr/>
        <a:lstStyle/>
        <a:p>
          <a:r>
            <a:rPr lang="en-US" dirty="0"/>
            <a:t>Find/build new pump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A0BBE5C2-C8CF-4F12-974F-53039E6D00EC}" type="parTrans" cxnId="{9A1C775D-7DDB-48F9-97D9-490A63DE2A86}">
      <dgm:prSet/>
      <dgm:spPr/>
      <dgm:t>
        <a:bodyPr/>
        <a:lstStyle/>
        <a:p>
          <a:endParaRPr lang="en-US"/>
        </a:p>
      </dgm:t>
    </dgm:pt>
    <dgm:pt modelId="{EA86A114-EBD1-49CF-AB76-042FF3D636A5}" type="sibTrans" cxnId="{9A1C775D-7DDB-48F9-97D9-490A63DE2A86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3 and Step 4"/>
        </a:ext>
      </dgm:extLst>
    </dgm:pt>
    <dgm:pt modelId="{9131EDB8-27A6-42FD-A541-052EFC01D4C6}">
      <dgm:prSet phldrT="[Text]"/>
      <dgm:spPr/>
      <dgm:t>
        <a:bodyPr/>
        <a:lstStyle/>
        <a:p>
          <a:r>
            <a:rPr lang="en-US" dirty="0"/>
            <a:t>Record new data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6EC3601D-D6CE-49D7-9229-0442323129DA}" type="parTrans" cxnId="{198EE807-14A4-40FA-B030-5F9F79A9713E}">
      <dgm:prSet/>
      <dgm:spPr/>
      <dgm:t>
        <a:bodyPr/>
        <a:lstStyle/>
        <a:p>
          <a:endParaRPr lang="en-US"/>
        </a:p>
      </dgm:t>
    </dgm:pt>
    <dgm:pt modelId="{13A2EB04-B868-427A-B17F-16729BFA55DA}" type="sibTrans" cxnId="{198EE807-14A4-40FA-B030-5F9F79A9713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4 and Step 5"/>
        </a:ext>
      </dgm:extLst>
    </dgm:pt>
    <dgm:pt modelId="{EA3ADED0-C9AD-4C17-98CE-D872DACD90E8}" type="pres">
      <dgm:prSet presAssocID="{13633CBA-2502-434A-928C-6EC6967F259D}" presName="cycle" presStyleCnt="0">
        <dgm:presLayoutVars>
          <dgm:dir/>
          <dgm:resizeHandles val="exact"/>
        </dgm:presLayoutVars>
      </dgm:prSet>
      <dgm:spPr/>
    </dgm:pt>
    <dgm:pt modelId="{558890D5-4F42-4C33-B381-CD393B37A1FF}" type="pres">
      <dgm:prSet presAssocID="{012EDDC6-207F-4EE3-9DEB-146599520561}" presName="node" presStyleLbl="node1" presStyleIdx="0" presStyleCnt="3">
        <dgm:presLayoutVars>
          <dgm:bulletEnabled val="1"/>
        </dgm:presLayoutVars>
      </dgm:prSet>
      <dgm:spPr/>
    </dgm:pt>
    <dgm:pt modelId="{973C755A-5077-47FB-BDC0-FF7A84FD3F26}" type="pres">
      <dgm:prSet presAssocID="{7985EE53-BD3D-4DB3-B5BD-6B9FFA75B9E6}" presName="sibTrans" presStyleLbl="sibTrans2D1" presStyleIdx="0" presStyleCnt="3"/>
      <dgm:spPr/>
    </dgm:pt>
    <dgm:pt modelId="{746707A3-847D-4DEF-8437-C19565999197}" type="pres">
      <dgm:prSet presAssocID="{7985EE53-BD3D-4DB3-B5BD-6B9FFA75B9E6}" presName="connectorText" presStyleLbl="sibTrans2D1" presStyleIdx="0" presStyleCnt="3"/>
      <dgm:spPr/>
    </dgm:pt>
    <dgm:pt modelId="{91CB6799-0928-4E01-9EDA-41B17BB04FAF}" type="pres">
      <dgm:prSet presAssocID="{38FB0022-09EC-4D6F-86C0-C813C6F2F39A}" presName="node" presStyleLbl="node1" presStyleIdx="1" presStyleCnt="3">
        <dgm:presLayoutVars>
          <dgm:bulletEnabled val="1"/>
        </dgm:presLayoutVars>
      </dgm:prSet>
      <dgm:spPr/>
    </dgm:pt>
    <dgm:pt modelId="{3701657F-6946-4A4C-877D-2A88A526B7E1}" type="pres">
      <dgm:prSet presAssocID="{EA86A114-EBD1-49CF-AB76-042FF3D636A5}" presName="sibTrans" presStyleLbl="sibTrans2D1" presStyleIdx="1" presStyleCnt="3"/>
      <dgm:spPr/>
    </dgm:pt>
    <dgm:pt modelId="{A60042D3-910C-4160-96CD-1A63C2C4C0FB}" type="pres">
      <dgm:prSet presAssocID="{EA86A114-EBD1-49CF-AB76-042FF3D636A5}" presName="connectorText" presStyleLbl="sibTrans2D1" presStyleIdx="1" presStyleCnt="3"/>
      <dgm:spPr/>
    </dgm:pt>
    <dgm:pt modelId="{28372633-A8CE-4898-AF86-305447452F30}" type="pres">
      <dgm:prSet presAssocID="{9131EDB8-27A6-42FD-A541-052EFC01D4C6}" presName="node" presStyleLbl="node1" presStyleIdx="2" presStyleCnt="3">
        <dgm:presLayoutVars>
          <dgm:bulletEnabled val="1"/>
        </dgm:presLayoutVars>
      </dgm:prSet>
      <dgm:spPr/>
    </dgm:pt>
    <dgm:pt modelId="{3BFA7701-5D17-48E5-8EAF-0CE4B894FCD8}" type="pres">
      <dgm:prSet presAssocID="{13A2EB04-B868-427A-B17F-16729BFA55DA}" presName="sibTrans" presStyleLbl="sibTrans2D1" presStyleIdx="2" presStyleCnt="3"/>
      <dgm:spPr/>
    </dgm:pt>
    <dgm:pt modelId="{2F68EEE9-28D4-49EC-A4B1-C191492E34F2}" type="pres">
      <dgm:prSet presAssocID="{13A2EB04-B868-427A-B17F-16729BFA55DA}" presName="connectorText" presStyleLbl="sibTrans2D1" presStyleIdx="2" presStyleCnt="3"/>
      <dgm:spPr/>
    </dgm:pt>
  </dgm:ptLst>
  <dgm:cxnLst>
    <dgm:cxn modelId="{198EE807-14A4-40FA-B030-5F9F79A9713E}" srcId="{13633CBA-2502-434A-928C-6EC6967F259D}" destId="{9131EDB8-27A6-42FD-A541-052EFC01D4C6}" srcOrd="2" destOrd="0" parTransId="{6EC3601D-D6CE-49D7-9229-0442323129DA}" sibTransId="{13A2EB04-B868-427A-B17F-16729BFA55DA}"/>
    <dgm:cxn modelId="{A9676025-22BC-4F10-8860-B270A6112553}" srcId="{13633CBA-2502-434A-928C-6EC6967F259D}" destId="{012EDDC6-207F-4EE3-9DEB-146599520561}" srcOrd="0" destOrd="0" parTransId="{1850CBD5-1A99-4F4F-897C-451AA66F1516}" sibTransId="{7985EE53-BD3D-4DB3-B5BD-6B9FFA75B9E6}"/>
    <dgm:cxn modelId="{6BAAF43C-7E5B-435B-A7D7-29098A98B81E}" type="presOf" srcId="{7985EE53-BD3D-4DB3-B5BD-6B9FFA75B9E6}" destId="{973C755A-5077-47FB-BDC0-FF7A84FD3F26}" srcOrd="0" destOrd="0" presId="urn:microsoft.com/office/officeart/2005/8/layout/cycle2"/>
    <dgm:cxn modelId="{9A1C775D-7DDB-48F9-97D9-490A63DE2A86}" srcId="{13633CBA-2502-434A-928C-6EC6967F259D}" destId="{38FB0022-09EC-4D6F-86C0-C813C6F2F39A}" srcOrd="1" destOrd="0" parTransId="{A0BBE5C2-C8CF-4F12-974F-53039E6D00EC}" sibTransId="{EA86A114-EBD1-49CF-AB76-042FF3D636A5}"/>
    <dgm:cxn modelId="{22D86A64-D851-411D-98DD-66DB08D887DE}" type="presOf" srcId="{012EDDC6-207F-4EE3-9DEB-146599520561}" destId="{558890D5-4F42-4C33-B381-CD393B37A1FF}" srcOrd="0" destOrd="0" presId="urn:microsoft.com/office/officeart/2005/8/layout/cycle2"/>
    <dgm:cxn modelId="{70A15E49-F97C-4E32-8474-DA58034FE49C}" type="presOf" srcId="{7985EE53-BD3D-4DB3-B5BD-6B9FFA75B9E6}" destId="{746707A3-847D-4DEF-8437-C19565999197}" srcOrd="1" destOrd="0" presId="urn:microsoft.com/office/officeart/2005/8/layout/cycle2"/>
    <dgm:cxn modelId="{66822E6F-E441-4678-A445-668144701D63}" type="presOf" srcId="{13A2EB04-B868-427A-B17F-16729BFA55DA}" destId="{2F68EEE9-28D4-49EC-A4B1-C191492E34F2}" srcOrd="1" destOrd="0" presId="urn:microsoft.com/office/officeart/2005/8/layout/cycle2"/>
    <dgm:cxn modelId="{8426E189-4684-4E41-AAAC-C4772D18A644}" type="presOf" srcId="{38FB0022-09EC-4D6F-86C0-C813C6F2F39A}" destId="{91CB6799-0928-4E01-9EDA-41B17BB04FAF}" srcOrd="0" destOrd="0" presId="urn:microsoft.com/office/officeart/2005/8/layout/cycle2"/>
    <dgm:cxn modelId="{3EDF7B8C-7598-4E0B-B3E9-3F82986F4CD4}" type="presOf" srcId="{9131EDB8-27A6-42FD-A541-052EFC01D4C6}" destId="{28372633-A8CE-4898-AF86-305447452F30}" srcOrd="0" destOrd="0" presId="urn:microsoft.com/office/officeart/2005/8/layout/cycle2"/>
    <dgm:cxn modelId="{04CB5DA5-3FF2-4B6D-8DE7-1F090C09BE47}" type="presOf" srcId="{EA86A114-EBD1-49CF-AB76-042FF3D636A5}" destId="{3701657F-6946-4A4C-877D-2A88A526B7E1}" srcOrd="0" destOrd="0" presId="urn:microsoft.com/office/officeart/2005/8/layout/cycle2"/>
    <dgm:cxn modelId="{5637A8D1-6DDD-43E0-A654-B84F12CA0E6D}" type="presOf" srcId="{EA86A114-EBD1-49CF-AB76-042FF3D636A5}" destId="{A60042D3-910C-4160-96CD-1A63C2C4C0FB}" srcOrd="1" destOrd="0" presId="urn:microsoft.com/office/officeart/2005/8/layout/cycle2"/>
    <dgm:cxn modelId="{E6D814D4-FE86-41BE-AC34-7861C8901BCD}" type="presOf" srcId="{13633CBA-2502-434A-928C-6EC6967F259D}" destId="{EA3ADED0-C9AD-4C17-98CE-D872DACD90E8}" srcOrd="0" destOrd="0" presId="urn:microsoft.com/office/officeart/2005/8/layout/cycle2"/>
    <dgm:cxn modelId="{6A3565DD-D04C-4E82-B5A0-4809B84DBC70}" type="presOf" srcId="{13A2EB04-B868-427A-B17F-16729BFA55DA}" destId="{3BFA7701-5D17-48E5-8EAF-0CE4B894FCD8}" srcOrd="0" destOrd="0" presId="urn:microsoft.com/office/officeart/2005/8/layout/cycle2"/>
    <dgm:cxn modelId="{DFA86892-7D69-4BFB-B34F-2C8C07271E8B}" type="presParOf" srcId="{EA3ADED0-C9AD-4C17-98CE-D872DACD90E8}" destId="{558890D5-4F42-4C33-B381-CD393B37A1FF}" srcOrd="0" destOrd="0" presId="urn:microsoft.com/office/officeart/2005/8/layout/cycle2"/>
    <dgm:cxn modelId="{7F9B98CF-1D17-4778-A91B-7B74EBAA0FA8}" type="presParOf" srcId="{EA3ADED0-C9AD-4C17-98CE-D872DACD90E8}" destId="{973C755A-5077-47FB-BDC0-FF7A84FD3F26}" srcOrd="1" destOrd="0" presId="urn:microsoft.com/office/officeart/2005/8/layout/cycle2"/>
    <dgm:cxn modelId="{58B0DBF7-4E3D-49F6-8D26-ACACE46843EA}" type="presParOf" srcId="{973C755A-5077-47FB-BDC0-FF7A84FD3F26}" destId="{746707A3-847D-4DEF-8437-C19565999197}" srcOrd="0" destOrd="0" presId="urn:microsoft.com/office/officeart/2005/8/layout/cycle2"/>
    <dgm:cxn modelId="{FB008668-0FF3-46C7-8959-1F236FB4F4D0}" type="presParOf" srcId="{EA3ADED0-C9AD-4C17-98CE-D872DACD90E8}" destId="{91CB6799-0928-4E01-9EDA-41B17BB04FAF}" srcOrd="2" destOrd="0" presId="urn:microsoft.com/office/officeart/2005/8/layout/cycle2"/>
    <dgm:cxn modelId="{971F10E2-5CED-4C4E-9252-D755753EA2E9}" type="presParOf" srcId="{EA3ADED0-C9AD-4C17-98CE-D872DACD90E8}" destId="{3701657F-6946-4A4C-877D-2A88A526B7E1}" srcOrd="3" destOrd="0" presId="urn:microsoft.com/office/officeart/2005/8/layout/cycle2"/>
    <dgm:cxn modelId="{A68F6CC6-1A0A-4333-8003-8FEDD4F0E677}" type="presParOf" srcId="{3701657F-6946-4A4C-877D-2A88A526B7E1}" destId="{A60042D3-910C-4160-96CD-1A63C2C4C0FB}" srcOrd="0" destOrd="0" presId="urn:microsoft.com/office/officeart/2005/8/layout/cycle2"/>
    <dgm:cxn modelId="{10A74CE4-5A25-4509-ADD3-06BB9CEF21C7}" type="presParOf" srcId="{EA3ADED0-C9AD-4C17-98CE-D872DACD90E8}" destId="{28372633-A8CE-4898-AF86-305447452F30}" srcOrd="4" destOrd="0" presId="urn:microsoft.com/office/officeart/2005/8/layout/cycle2"/>
    <dgm:cxn modelId="{1B430A39-072A-40C5-B4BD-47B08DF907B6}" type="presParOf" srcId="{EA3ADED0-C9AD-4C17-98CE-D872DACD90E8}" destId="{3BFA7701-5D17-48E5-8EAF-0CE4B894FCD8}" srcOrd="5" destOrd="0" presId="urn:microsoft.com/office/officeart/2005/8/layout/cycle2"/>
    <dgm:cxn modelId="{46827EAB-B72B-42D7-AFD7-E30968E9F4C3}" type="presParOf" srcId="{3BFA7701-5D17-48E5-8EAF-0CE4B894FCD8}" destId="{2F68EEE9-28D4-49EC-A4B1-C191492E34F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890D5-4F42-4C33-B381-CD393B37A1FF}">
      <dsp:nvSpPr>
        <dsp:cNvPr id="0" name=""/>
        <dsp:cNvSpPr/>
      </dsp:nvSpPr>
      <dsp:spPr>
        <a:xfrm>
          <a:off x="1557387" y="0"/>
          <a:ext cx="1476672" cy="14766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Record Data on Pumps</a:t>
          </a:r>
        </a:p>
      </dsp:txBody>
      <dsp:txXfrm>
        <a:off x="1773641" y="216254"/>
        <a:ext cx="1044164" cy="1044164"/>
      </dsp:txXfrm>
    </dsp:sp>
    <dsp:sp modelId="{973C755A-5077-47FB-BDC0-FF7A84FD3F26}">
      <dsp:nvSpPr>
        <dsp:cNvPr id="0" name=""/>
        <dsp:cNvSpPr/>
      </dsp:nvSpPr>
      <dsp:spPr>
        <a:xfrm rot="2696024">
          <a:off x="2877122" y="1267343"/>
          <a:ext cx="397197" cy="4983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894524" y="1324938"/>
        <a:ext cx="278038" cy="299027"/>
      </dsp:txXfrm>
    </dsp:sp>
    <dsp:sp modelId="{7C5A343C-E262-450D-959C-A644EA0CABBE}">
      <dsp:nvSpPr>
        <dsp:cNvPr id="0" name=""/>
        <dsp:cNvSpPr/>
      </dsp:nvSpPr>
      <dsp:spPr>
        <a:xfrm>
          <a:off x="3133298" y="1572270"/>
          <a:ext cx="1476672" cy="14766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Fit Model</a:t>
          </a:r>
        </a:p>
      </dsp:txBody>
      <dsp:txXfrm>
        <a:off x="3349552" y="1788524"/>
        <a:ext cx="1044164" cy="1044164"/>
      </dsp:txXfrm>
    </dsp:sp>
    <dsp:sp modelId="{719BC63E-F731-4648-BC28-EDC25FC57AA9}">
      <dsp:nvSpPr>
        <dsp:cNvPr id="0" name=""/>
        <dsp:cNvSpPr/>
      </dsp:nvSpPr>
      <dsp:spPr>
        <a:xfrm rot="8100000">
          <a:off x="2900393" y="2836874"/>
          <a:ext cx="391570" cy="4983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3000661" y="2895017"/>
        <a:ext cx="274099" cy="299027"/>
      </dsp:txXfrm>
    </dsp:sp>
    <dsp:sp modelId="{91CB6799-0928-4E01-9EDA-41B17BB04FAF}">
      <dsp:nvSpPr>
        <dsp:cNvPr id="0" name=""/>
        <dsp:cNvSpPr/>
      </dsp:nvSpPr>
      <dsp:spPr>
        <a:xfrm>
          <a:off x="1566713" y="3138855"/>
          <a:ext cx="1476672" cy="14766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Predict Pumps’ Conditions</a:t>
          </a:r>
        </a:p>
      </dsp:txBody>
      <dsp:txXfrm>
        <a:off x="1782967" y="3355109"/>
        <a:ext cx="1044164" cy="1044164"/>
      </dsp:txXfrm>
    </dsp:sp>
    <dsp:sp modelId="{3701657F-6946-4A4C-877D-2A88A526B7E1}">
      <dsp:nvSpPr>
        <dsp:cNvPr id="0" name=""/>
        <dsp:cNvSpPr/>
      </dsp:nvSpPr>
      <dsp:spPr>
        <a:xfrm rot="13500000">
          <a:off x="1333808" y="2852546"/>
          <a:ext cx="391570" cy="4983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1434076" y="2993753"/>
        <a:ext cx="274099" cy="299027"/>
      </dsp:txXfrm>
    </dsp:sp>
    <dsp:sp modelId="{28372633-A8CE-4898-AF86-305447452F30}">
      <dsp:nvSpPr>
        <dsp:cNvPr id="0" name=""/>
        <dsp:cNvSpPr/>
      </dsp:nvSpPr>
      <dsp:spPr>
        <a:xfrm>
          <a:off x="128" y="1572270"/>
          <a:ext cx="1476672" cy="14766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Maintain Pumps</a:t>
          </a:r>
        </a:p>
      </dsp:txBody>
      <dsp:txXfrm>
        <a:off x="216382" y="1788524"/>
        <a:ext cx="1044164" cy="1044164"/>
      </dsp:txXfrm>
    </dsp:sp>
    <dsp:sp modelId="{3BFA7701-5D17-48E5-8EAF-0CE4B894FCD8}">
      <dsp:nvSpPr>
        <dsp:cNvPr id="0" name=""/>
        <dsp:cNvSpPr/>
      </dsp:nvSpPr>
      <dsp:spPr>
        <a:xfrm rot="18883511">
          <a:off x="1314212" y="1283129"/>
          <a:ext cx="390220" cy="4983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331555" y="1424391"/>
        <a:ext cx="273154" cy="2990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890D5-4F42-4C33-B381-CD393B37A1FF}">
      <dsp:nvSpPr>
        <dsp:cNvPr id="0" name=""/>
        <dsp:cNvSpPr/>
      </dsp:nvSpPr>
      <dsp:spPr>
        <a:xfrm>
          <a:off x="1070799" y="191209"/>
          <a:ext cx="1424250" cy="1424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Predict pump’s condition</a:t>
          </a:r>
        </a:p>
      </dsp:txBody>
      <dsp:txXfrm>
        <a:off x="1279376" y="399786"/>
        <a:ext cx="1007096" cy="1007096"/>
      </dsp:txXfrm>
    </dsp:sp>
    <dsp:sp modelId="{973C755A-5077-47FB-BDC0-FF7A84FD3F26}">
      <dsp:nvSpPr>
        <dsp:cNvPr id="0" name=""/>
        <dsp:cNvSpPr/>
      </dsp:nvSpPr>
      <dsp:spPr>
        <a:xfrm rot="3600000">
          <a:off x="2122882" y="1580350"/>
          <a:ext cx="379358" cy="480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151334" y="1627207"/>
        <a:ext cx="265551" cy="288410"/>
      </dsp:txXfrm>
    </dsp:sp>
    <dsp:sp modelId="{91CB6799-0928-4E01-9EDA-41B17BB04FAF}">
      <dsp:nvSpPr>
        <dsp:cNvPr id="0" name=""/>
        <dsp:cNvSpPr/>
      </dsp:nvSpPr>
      <dsp:spPr>
        <a:xfrm>
          <a:off x="2140809" y="2044521"/>
          <a:ext cx="1424250" cy="1424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Find/build new pump</a:t>
          </a:r>
        </a:p>
      </dsp:txBody>
      <dsp:txXfrm>
        <a:off x="2349386" y="2253098"/>
        <a:ext cx="1007096" cy="1007096"/>
      </dsp:txXfrm>
    </dsp:sp>
    <dsp:sp modelId="{3701657F-6946-4A4C-877D-2A88A526B7E1}">
      <dsp:nvSpPr>
        <dsp:cNvPr id="0" name=""/>
        <dsp:cNvSpPr/>
      </dsp:nvSpPr>
      <dsp:spPr>
        <a:xfrm rot="10800000">
          <a:off x="1603981" y="2516304"/>
          <a:ext cx="379358" cy="480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1717788" y="2612441"/>
        <a:ext cx="265551" cy="288410"/>
      </dsp:txXfrm>
    </dsp:sp>
    <dsp:sp modelId="{28372633-A8CE-4898-AF86-305447452F30}">
      <dsp:nvSpPr>
        <dsp:cNvPr id="0" name=""/>
        <dsp:cNvSpPr/>
      </dsp:nvSpPr>
      <dsp:spPr>
        <a:xfrm>
          <a:off x="789" y="2044521"/>
          <a:ext cx="1424250" cy="1424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 new data</a:t>
          </a:r>
        </a:p>
      </dsp:txBody>
      <dsp:txXfrm>
        <a:off x="209366" y="2253098"/>
        <a:ext cx="1007096" cy="1007096"/>
      </dsp:txXfrm>
    </dsp:sp>
    <dsp:sp modelId="{3BFA7701-5D17-48E5-8EAF-0CE4B894FCD8}">
      <dsp:nvSpPr>
        <dsp:cNvPr id="0" name=""/>
        <dsp:cNvSpPr/>
      </dsp:nvSpPr>
      <dsp:spPr>
        <a:xfrm rot="18000000">
          <a:off x="1052871" y="1598946"/>
          <a:ext cx="379358" cy="480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081323" y="1744363"/>
        <a:ext cx="265551" cy="288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10/6/2022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10/6/2022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65507"/>
            <a:ext cx="4846320" cy="1367151"/>
          </a:xfrm>
        </p:spPr>
        <p:txBody>
          <a:bodyPr>
            <a:normAutofit/>
          </a:bodyPr>
          <a:lstStyle/>
          <a:p>
            <a:r>
              <a:rPr lang="en-US" sz="2800" dirty="0"/>
              <a:t>A Data Science Approach to Maintaining Water Sources of Tanzania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409886"/>
            <a:ext cx="4846320" cy="448056"/>
          </a:xfrm>
        </p:spPr>
        <p:txBody>
          <a:bodyPr/>
          <a:lstStyle/>
          <a:p>
            <a:r>
              <a:rPr lang="en-US" dirty="0"/>
              <a:t>Jeffrey </a:t>
            </a:r>
            <a:r>
              <a:rPr lang="en-US" dirty="0" err="1"/>
              <a:t>Oller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5ACBEA-A689-A7FB-FEF9-0E37F961F0A6}"/>
              </a:ext>
            </a:extLst>
          </p:cNvPr>
          <p:cNvSpPr txBox="1">
            <a:spLocks/>
          </p:cNvSpPr>
          <p:nvPr/>
        </p:nvSpPr>
        <p:spPr>
          <a:xfrm>
            <a:off x="1670912" y="0"/>
            <a:ext cx="4846320" cy="14506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Pump Up the Data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Improvements</a:t>
            </a:r>
            <a:r>
              <a:rPr lang="fr-FR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0027" y="2239769"/>
            <a:ext cx="9371948" cy="2783415"/>
          </a:xfrm>
        </p:spPr>
        <p:txBody>
          <a:bodyPr/>
          <a:lstStyle/>
          <a:p>
            <a:r>
              <a:rPr lang="en-US" dirty="0"/>
              <a:t>Either abandon or use pipelines more effectively to permit feature labels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Higher level interactions for elevation, latitude and longitude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655799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me for Oktoberfest RSVP for 14</a:t>
            </a:r>
            <a:r>
              <a:rPr lang="en-US" baseline="30000" dirty="0"/>
              <a:t>th</a:t>
            </a:r>
            <a:r>
              <a:rPr lang="en-US" dirty="0"/>
              <a:t> (next Friday)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Jeffrey </a:t>
            </a:r>
            <a:r>
              <a:rPr lang="en-US" dirty="0" err="1"/>
              <a:t>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027" y="276087"/>
            <a:ext cx="4906798" cy="1183566"/>
          </a:xfrm>
        </p:spPr>
        <p:txBody>
          <a:bodyPr/>
          <a:lstStyle/>
          <a:p>
            <a:r>
              <a:rPr lang="en-US" dirty="0"/>
              <a:t>Water Pump Maintenance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2713" y="474179"/>
            <a:ext cx="4610099" cy="4620682"/>
          </a:xfrm>
        </p:spPr>
        <p:txBody>
          <a:bodyPr/>
          <a:lstStyle/>
          <a:p>
            <a:r>
              <a:rPr lang="en-US" dirty="0"/>
              <a:t>Create predictive model</a:t>
            </a:r>
          </a:p>
          <a:p>
            <a:r>
              <a:rPr lang="en-US" dirty="0"/>
              <a:t>Use predictive model on existing </a:t>
            </a:r>
            <a:r>
              <a:rPr lang="en-US" b="1" dirty="0"/>
              <a:t>and new pumps </a:t>
            </a:r>
          </a:p>
          <a:p>
            <a:r>
              <a:rPr lang="en-US" dirty="0"/>
              <a:t>Recollect data periodically and update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10/6/2022</a:t>
            </a:fld>
            <a:endParaRPr lang="en-US" dirty="0"/>
          </a:p>
        </p:txBody>
      </p:sp>
      <p:graphicFrame>
        <p:nvGraphicFramePr>
          <p:cNvPr id="8" name="Content Placeholder 9" descr="Basic cycle diagram with a continuing sequence of stages, tasks, or events in a circular flow. Emphasizes the stages or steps rather than the connecting arrows or flow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06844676"/>
              </p:ext>
            </p:extLst>
          </p:nvPr>
        </p:nvGraphicFramePr>
        <p:xfrm>
          <a:off x="1165457" y="1870774"/>
          <a:ext cx="4610100" cy="462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9" descr="Basic cycle diagram with a continuing sequence of stages, tasks, or events in a circular flow. Emphasizes the stages or steps rather than the connecting arrows or flow">
            <a:extLst>
              <a:ext uri="{FF2B5EF4-FFF2-40B4-BE49-F238E27FC236}">
                <a16:creationId xmlns:a16="http://schemas.microsoft.com/office/drawing/2014/main" id="{E8BA43D1-6B83-AF8E-C480-F0D57369CD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21512"/>
              </p:ext>
            </p:extLst>
          </p:nvPr>
        </p:nvGraphicFramePr>
        <p:xfrm>
          <a:off x="7216126" y="2694594"/>
          <a:ext cx="3565849" cy="3659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90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Leveraging </a:t>
            </a:r>
            <a:r>
              <a:rPr lang="fr-FR" dirty="0" err="1"/>
              <a:t>Predictive</a:t>
            </a:r>
            <a:r>
              <a:rPr lang="fr-FR" dirty="0"/>
              <a:t> Model to </a:t>
            </a:r>
            <a:r>
              <a:rPr lang="fr-FR" dirty="0" err="1"/>
              <a:t>Build</a:t>
            </a:r>
            <a:r>
              <a:rPr lang="fr-FR" dirty="0"/>
              <a:t> More Effective </a:t>
            </a:r>
            <a:r>
              <a:rPr lang="fr-FR" dirty="0" err="1"/>
              <a:t>Pumps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0027" y="2239769"/>
            <a:ext cx="9371948" cy="2783415"/>
          </a:xfrm>
        </p:spPr>
        <p:txBody>
          <a:bodyPr>
            <a:normAutofit/>
          </a:bodyPr>
          <a:lstStyle/>
          <a:p>
            <a:r>
              <a:rPr lang="en-US" sz="2400" dirty="0"/>
              <a:t>Determine feature importances</a:t>
            </a:r>
          </a:p>
          <a:p>
            <a:endParaRPr lang="en-US" sz="2400" dirty="0"/>
          </a:p>
          <a:p>
            <a:r>
              <a:rPr lang="en-US" sz="2400" dirty="0"/>
              <a:t>Filter out variables outside our control</a:t>
            </a:r>
          </a:p>
          <a:p>
            <a:endParaRPr lang="en-US" sz="2400" dirty="0"/>
          </a:p>
          <a:p>
            <a:r>
              <a:rPr lang="en-US" sz="2400" dirty="0"/>
              <a:t>Determine positive/negative correlations of feature importances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027" y="276087"/>
            <a:ext cx="3619174" cy="1183566"/>
          </a:xfrm>
        </p:spPr>
        <p:txBody>
          <a:bodyPr/>
          <a:lstStyle/>
          <a:p>
            <a:r>
              <a:rPr lang="fr-FR" dirty="0"/>
              <a:t>Data Source: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0027" y="2281332"/>
            <a:ext cx="3743864" cy="2783415"/>
          </a:xfrm>
        </p:spPr>
        <p:txBody>
          <a:bodyPr>
            <a:normAutofit/>
          </a:bodyPr>
          <a:lstStyle/>
          <a:p>
            <a:r>
              <a:rPr lang="en-US" sz="2400" dirty="0" err="1"/>
              <a:t>Taarifa</a:t>
            </a:r>
            <a:r>
              <a:rPr lang="en-US" sz="2400" dirty="0"/>
              <a:t> and the Tanzanian Ministry of Water</a:t>
            </a:r>
          </a:p>
          <a:p>
            <a:endParaRPr lang="en-US" sz="2400" dirty="0"/>
          </a:p>
          <a:p>
            <a:r>
              <a:rPr lang="en-US" sz="2400" dirty="0"/>
              <a:t>https://www.drivendata.org/competitions/7/pump-it-up-data-mining-the-water-table/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Add a footer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6FFB18-1A04-33AC-AE71-F527AFC12007}"/>
              </a:ext>
            </a:extLst>
          </p:cNvPr>
          <p:cNvSpPr txBox="1">
            <a:spLocks/>
          </p:cNvSpPr>
          <p:nvPr/>
        </p:nvSpPr>
        <p:spPr>
          <a:xfrm>
            <a:off x="6622799" y="276087"/>
            <a:ext cx="3619174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Target Variable: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1BEE04-4368-67B1-523B-5F401A096AB4}"/>
              </a:ext>
            </a:extLst>
          </p:cNvPr>
          <p:cNvSpPr txBox="1">
            <a:spLocks/>
          </p:cNvSpPr>
          <p:nvPr/>
        </p:nvSpPr>
        <p:spPr>
          <a:xfrm>
            <a:off x="6622799" y="2281332"/>
            <a:ext cx="3743864" cy="278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Does water source need maintenance?</a:t>
            </a:r>
          </a:p>
          <a:p>
            <a:endParaRPr lang="en-US" sz="2400" dirty="0"/>
          </a:p>
          <a:p>
            <a:r>
              <a:rPr lang="en-US" sz="2400" dirty="0"/>
              <a:t>Ternary problem -&gt; binary problem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25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3" y="1985050"/>
            <a:ext cx="4610099" cy="4620682"/>
          </a:xfrm>
        </p:spPr>
        <p:txBody>
          <a:bodyPr/>
          <a:lstStyle/>
          <a:p>
            <a:r>
              <a:rPr lang="en-US" dirty="0"/>
              <a:t>One-hot encoding</a:t>
            </a:r>
          </a:p>
          <a:p>
            <a:endParaRPr lang="en-US" dirty="0"/>
          </a:p>
          <a:p>
            <a:r>
              <a:rPr lang="en-US" dirty="0"/>
              <a:t>Boolean variables for </a:t>
            </a:r>
            <a:r>
              <a:rPr lang="en-US" dirty="0" err="1"/>
              <a:t>NaN</a:t>
            </a:r>
            <a:endParaRPr lang="en-US" dirty="0"/>
          </a:p>
          <a:p>
            <a:endParaRPr lang="en-US" dirty="0"/>
          </a:p>
          <a:p>
            <a:r>
              <a:rPr lang="en-US" dirty="0"/>
              <a:t>Collapse trinary classification to binary classification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Add a footer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55137970"/>
              </p:ext>
            </p:extLst>
          </p:nvPr>
        </p:nvGraphicFramePr>
        <p:xfrm>
          <a:off x="6172199" y="1555750"/>
          <a:ext cx="4609776" cy="36274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74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Next LT Pro" panose="020B0504020202020204" pitchFamily="34" charset="0"/>
                        </a:rPr>
                        <a:t>elevation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venir Next LT Pro" panose="020B0504020202020204" pitchFamily="34" charset="0"/>
                        </a:rPr>
                        <a:t>missing_elevation</a:t>
                      </a:r>
                      <a:endParaRPr lang="en-US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lvl="0" algn="ctr"/>
                      <a:r>
                        <a:rPr lang="en-US" dirty="0">
                          <a:latin typeface="Avenir Next LT Pro" panose="020B0504020202020204" pitchFamily="34" charset="0"/>
                        </a:rPr>
                        <a:t>1390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Next LT Pro" panose="020B05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lvl="0" algn="ctr"/>
                      <a:r>
                        <a:rPr lang="en-US" dirty="0">
                          <a:latin typeface="Avenir Next LT Pro" panose="020B0504020202020204" pitchFamily="34" charset="0"/>
                        </a:rPr>
                        <a:t>686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Next LT Pro" panose="020B05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lvl="0" algn="ctr"/>
                      <a:r>
                        <a:rPr lang="en-US" dirty="0">
                          <a:latin typeface="Avenir Next LT Pro" panose="020B05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lvl="0" algn="ctr"/>
                      <a:r>
                        <a:rPr lang="en-US" dirty="0">
                          <a:latin typeface="Avenir Next LT Pro" panose="020B0504020202020204" pitchFamily="34" charset="0"/>
                        </a:rPr>
                        <a:t>1062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Next LT Pro" panose="020B05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039963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lvl="0" algn="ctr"/>
                      <a:r>
                        <a:rPr lang="en-US" dirty="0">
                          <a:latin typeface="Avenir Next LT Pro" panose="020B05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942115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lvl="0" algn="ctr"/>
                      <a:r>
                        <a:rPr lang="en-US" dirty="0">
                          <a:latin typeface="Avenir Next LT Pro" panose="020B0504020202020204" pitchFamily="34" charset="0"/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Next LT Pro" panose="020B0504020202020204" pitchFamily="34" charset="0"/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350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Classifier (Baseline)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Add a footer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11" descr="Treemap chart, square&#10;&#10;Description automatically generated">
            <a:extLst>
              <a:ext uri="{FF2B5EF4-FFF2-40B4-BE49-F238E27FC236}">
                <a16:creationId xmlns:a16="http://schemas.microsoft.com/office/drawing/2014/main" id="{2B0D089A-142A-E2BD-52BB-78B4D84A4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913" y="1628091"/>
            <a:ext cx="4760087" cy="4644189"/>
          </a:xfrm>
          <a:prstGeom prst="rect">
            <a:avLst/>
          </a:prstGeom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6709C7-8D44-1446-6F5A-150B6C64F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376161"/>
              </p:ext>
            </p:extLst>
          </p:nvPr>
        </p:nvGraphicFramePr>
        <p:xfrm>
          <a:off x="6441984" y="1945640"/>
          <a:ext cx="4339990" cy="14833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169995">
                  <a:extLst>
                    <a:ext uri="{9D8B030D-6E8A-4147-A177-3AD203B41FA5}">
                      <a16:colId xmlns:a16="http://schemas.microsoft.com/office/drawing/2014/main" val="3742263182"/>
                    </a:ext>
                  </a:extLst>
                </a:gridCol>
                <a:gridCol w="2169995">
                  <a:extLst>
                    <a:ext uri="{9D8B030D-6E8A-4147-A177-3AD203B41FA5}">
                      <a16:colId xmlns:a16="http://schemas.microsoft.com/office/drawing/2014/main" val="4098073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Test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Acccuracy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76.73%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8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venir Next LT Pro" panose="020B0504020202020204" pitchFamily="34" charset="0"/>
                        </a:rPr>
                        <a:t>Precision: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venir Next LT Pro" panose="020B0504020202020204" pitchFamily="34" charset="0"/>
                        </a:rPr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751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venir Next LT Pro" panose="020B0504020202020204" pitchFamily="34" charset="0"/>
                        </a:rPr>
                        <a:t>Recall: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venir Next LT Pro" panose="020B0504020202020204" pitchFamily="34" charset="0"/>
                        </a:rPr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69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venir Next LT Pro" panose="020B0504020202020204" pitchFamily="34" charset="0"/>
                        </a:rPr>
                        <a:t>F1-Score: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venir Next LT Pro" panose="020B0504020202020204" pitchFamily="34" charset="0"/>
                        </a:rPr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081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6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Add a footer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6709C7-8D44-1446-6F5A-150B6C64F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031125"/>
              </p:ext>
            </p:extLst>
          </p:nvPr>
        </p:nvGraphicFramePr>
        <p:xfrm>
          <a:off x="6441984" y="1945640"/>
          <a:ext cx="4339990" cy="14833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169995">
                  <a:extLst>
                    <a:ext uri="{9D8B030D-6E8A-4147-A177-3AD203B41FA5}">
                      <a16:colId xmlns:a16="http://schemas.microsoft.com/office/drawing/2014/main" val="3742263182"/>
                    </a:ext>
                  </a:extLst>
                </a:gridCol>
                <a:gridCol w="2169995">
                  <a:extLst>
                    <a:ext uri="{9D8B030D-6E8A-4147-A177-3AD203B41FA5}">
                      <a16:colId xmlns:a16="http://schemas.microsoft.com/office/drawing/2014/main" val="4098073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Test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Acccuracy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73.07%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8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venir Next LT Pro" panose="020B0504020202020204" pitchFamily="34" charset="0"/>
                        </a:rPr>
                        <a:t>Precision: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venir Next LT Pro" panose="020B0504020202020204" pitchFamily="34" charset="0"/>
                        </a:rPr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751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venir Next LT Pro" panose="020B0504020202020204" pitchFamily="34" charset="0"/>
                        </a:rPr>
                        <a:t>Recall: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venir Next LT Pro" panose="020B0504020202020204" pitchFamily="34" charset="0"/>
                        </a:rPr>
                        <a:t>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69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venir Next LT Pro" panose="020B0504020202020204" pitchFamily="34" charset="0"/>
                        </a:rPr>
                        <a:t>F1-Score: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venir Next LT Pro" panose="020B0504020202020204" pitchFamily="34" charset="0"/>
                        </a:rPr>
                        <a:t>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081855"/>
                  </a:ext>
                </a:extLst>
              </a:tr>
            </a:tbl>
          </a:graphicData>
        </a:graphic>
      </p:graphicFrame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D726944A-35A3-33D0-04AA-34320EBD0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83" y="1640852"/>
            <a:ext cx="4787408" cy="463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69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E79767F1-850E-F745-A75F-2EBA7B63B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29" y="1640852"/>
            <a:ext cx="4787407" cy="46375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 with Random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Add a footer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6709C7-8D44-1446-6F5A-150B6C64F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731194"/>
              </p:ext>
            </p:extLst>
          </p:nvPr>
        </p:nvGraphicFramePr>
        <p:xfrm>
          <a:off x="6441984" y="1945640"/>
          <a:ext cx="4339990" cy="14833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169995">
                  <a:extLst>
                    <a:ext uri="{9D8B030D-6E8A-4147-A177-3AD203B41FA5}">
                      <a16:colId xmlns:a16="http://schemas.microsoft.com/office/drawing/2014/main" val="3742263182"/>
                    </a:ext>
                  </a:extLst>
                </a:gridCol>
                <a:gridCol w="2169995">
                  <a:extLst>
                    <a:ext uri="{9D8B030D-6E8A-4147-A177-3AD203B41FA5}">
                      <a16:colId xmlns:a16="http://schemas.microsoft.com/office/drawing/2014/main" val="4098073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Test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Acccuracy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75.28%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8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venir Next LT Pro" panose="020B0504020202020204" pitchFamily="34" charset="0"/>
                        </a:rPr>
                        <a:t>Precision: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venir Next LT Pro" panose="020B0504020202020204" pitchFamily="34" charset="0"/>
                        </a:rPr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751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venir Next LT Pro" panose="020B0504020202020204" pitchFamily="34" charset="0"/>
                        </a:rPr>
                        <a:t>Recall: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venir Next LT Pro" panose="020B0504020202020204" pitchFamily="34" charset="0"/>
                        </a:rPr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69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venir Next LT Pro" panose="020B0504020202020204" pitchFamily="34" charset="0"/>
                        </a:rPr>
                        <a:t>F1-Score: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venir Next LT Pro" panose="020B0504020202020204" pitchFamily="34" charset="0"/>
                        </a:rPr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081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807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E79767F1-850E-F745-A75F-2EBA7B63B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29" y="1640852"/>
            <a:ext cx="4787407" cy="46375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Add a footer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96709C7-8D44-1446-6F5A-150B6C64F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489879"/>
              </p:ext>
            </p:extLst>
          </p:nvPr>
        </p:nvGraphicFramePr>
        <p:xfrm>
          <a:off x="6441984" y="1945640"/>
          <a:ext cx="4339990" cy="14833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169995">
                  <a:extLst>
                    <a:ext uri="{9D8B030D-6E8A-4147-A177-3AD203B41FA5}">
                      <a16:colId xmlns:a16="http://schemas.microsoft.com/office/drawing/2014/main" val="3742263182"/>
                    </a:ext>
                  </a:extLst>
                </a:gridCol>
                <a:gridCol w="2169995">
                  <a:extLst>
                    <a:ext uri="{9D8B030D-6E8A-4147-A177-3AD203B41FA5}">
                      <a16:colId xmlns:a16="http://schemas.microsoft.com/office/drawing/2014/main" val="4098073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Test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Acccuracy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79.17%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8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venir Next LT Pro" panose="020B0504020202020204" pitchFamily="34" charset="0"/>
                        </a:rPr>
                        <a:t>Precision: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venir Next LT Pro" panose="020B0504020202020204" pitchFamily="34" charset="0"/>
                        </a:rPr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751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venir Next LT Pro" panose="020B0504020202020204" pitchFamily="34" charset="0"/>
                        </a:rPr>
                        <a:t>Recall: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venir Next LT Pro" panose="020B0504020202020204" pitchFamily="34" charset="0"/>
                        </a:rPr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69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venir Next LT Pro" panose="020B0504020202020204" pitchFamily="34" charset="0"/>
                        </a:rPr>
                        <a:t>F1-Score: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venir Next LT Pro" panose="020B0504020202020204" pitchFamily="34" charset="0"/>
                        </a:rPr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081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098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 ecology education photo presentation</Template>
  <TotalTime>438</TotalTime>
  <Words>320</Words>
  <Application>Microsoft Office PowerPoint</Application>
  <PresentationFormat>Widescreen</PresentationFormat>
  <Paragraphs>117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Corbel</vt:lpstr>
      <vt:lpstr>Ecology 16x9</vt:lpstr>
      <vt:lpstr>A Data Science Approach to Maintaining Water Sources of Tanzania</vt:lpstr>
      <vt:lpstr>Water Pump Maintenance Procedures</vt:lpstr>
      <vt:lpstr>Leveraging Predictive Model to Build More Effective Pumps</vt:lpstr>
      <vt:lpstr>Data Source:</vt:lpstr>
      <vt:lpstr>Feature Engineering</vt:lpstr>
      <vt:lpstr>Logistic Regression Classifier (Baseline)</vt:lpstr>
      <vt:lpstr>Random Forest Classifier</vt:lpstr>
      <vt:lpstr>Random Forest Classifier with Random Search</vt:lpstr>
      <vt:lpstr>Gradient Boosting Classifier</vt:lpstr>
      <vt:lpstr>Future Improvements:</vt:lpstr>
      <vt:lpstr>See me for Oktoberfest RSVP for 14th (next Friday)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 Science Approach to Maintaining Water Sources of Tanzania</dc:title>
  <dc:creator>Jeff Jefferson</dc:creator>
  <cp:lastModifiedBy>Jeff Jefferson</cp:lastModifiedBy>
  <cp:revision>2</cp:revision>
  <dcterms:created xsi:type="dcterms:W3CDTF">2022-10-06T15:50:29Z</dcterms:created>
  <dcterms:modified xsi:type="dcterms:W3CDTF">2022-10-07T00:19:35Z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