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sldIdLst>
    <p:sldId id="256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CEED9-FF74-43FF-9D71-A152D53A8501}" v="1" dt="2024-06-30T16:49:36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Whitney" userId="82ae02ae9b2e6642" providerId="Windows Live" clId="Web-{1B3CEED9-FF74-43FF-9D71-A152D53A8501}"/>
    <pc:docChg chg="modSld">
      <pc:chgData name="Jeffrey Whitney" userId="82ae02ae9b2e6642" providerId="Windows Live" clId="Web-{1B3CEED9-FF74-43FF-9D71-A152D53A8501}" dt="2024-06-30T16:49:36.818" v="0" actId="1076"/>
      <pc:docMkLst>
        <pc:docMk/>
      </pc:docMkLst>
      <pc:sldChg chg="modSp">
        <pc:chgData name="Jeffrey Whitney" userId="82ae02ae9b2e6642" providerId="Windows Live" clId="Web-{1B3CEED9-FF74-43FF-9D71-A152D53A8501}" dt="2024-06-30T16:49:36.818" v="0" actId="1076"/>
        <pc:sldMkLst>
          <pc:docMk/>
          <pc:sldMk cId="1610498713" sldId="272"/>
        </pc:sldMkLst>
        <pc:cxnChg chg="mod">
          <ac:chgData name="Jeffrey Whitney" userId="82ae02ae9b2e6642" providerId="Windows Live" clId="Web-{1B3CEED9-FF74-43FF-9D71-A152D53A8501}" dt="2024-06-30T16:49:36.818" v="0" actId="1076"/>
          <ac:cxnSpMkLst>
            <pc:docMk/>
            <pc:sldMk cId="1610498713" sldId="272"/>
            <ac:cxnSpMk id="64" creationId="{6DF7A1F2-82BE-1D41-8888-2923DC5AA3FF}"/>
          </ac:cxnSpMkLst>
        </pc:cxnChg>
      </pc:sldChg>
    </pc:docChg>
  </pc:docChgLst>
  <pc:docChgLst>
    <pc:chgData name="Stuart S. Yurczyk" userId="S::stuart.yurczyk@cretex.com::f923a6bf-b772-437f-8533-b9361185dd57" providerId="AD" clId="Web-{FDB5FFED-4B65-6E81-ECA2-8A5D0E26D629}"/>
    <pc:docChg chg="modSld">
      <pc:chgData name="Stuart S. Yurczyk" userId="S::stuart.yurczyk@cretex.com::f923a6bf-b772-437f-8533-b9361185dd57" providerId="AD" clId="Web-{FDB5FFED-4B65-6E81-ECA2-8A5D0E26D629}" dt="2024-04-17T17:55:01.878" v="3" actId="1076"/>
      <pc:docMkLst>
        <pc:docMk/>
      </pc:docMkLst>
      <pc:sldChg chg="modSp">
        <pc:chgData name="Stuart S. Yurczyk" userId="S::stuart.yurczyk@cretex.com::f923a6bf-b772-437f-8533-b9361185dd57" providerId="AD" clId="Web-{FDB5FFED-4B65-6E81-ECA2-8A5D0E26D629}" dt="2024-04-17T17:55:01.878" v="3" actId="1076"/>
        <pc:sldMkLst>
          <pc:docMk/>
          <pc:sldMk cId="1610498713" sldId="272"/>
        </pc:sldMkLst>
        <pc:spChg chg="mod">
          <ac:chgData name="Stuart S. Yurczyk" userId="S::stuart.yurczyk@cretex.com::f923a6bf-b772-437f-8533-b9361185dd57" providerId="AD" clId="Web-{FDB5FFED-4B65-6E81-ECA2-8A5D0E26D629}" dt="2024-04-17T17:52:27.800" v="1"/>
          <ac:spMkLst>
            <pc:docMk/>
            <pc:sldMk cId="1610498713" sldId="272"/>
            <ac:spMk id="16" creationId="{6D36F887-9528-2FF8-141E-B6BCAE98AB0B}"/>
          </ac:spMkLst>
        </pc:spChg>
        <pc:grpChg chg="mod">
          <ac:chgData name="Stuart S. Yurczyk" userId="S::stuart.yurczyk@cretex.com::f923a6bf-b772-437f-8533-b9361185dd57" providerId="AD" clId="Web-{FDB5FFED-4B65-6E81-ECA2-8A5D0E26D629}" dt="2024-04-17T17:55:01.878" v="3" actId="1076"/>
          <ac:grpSpMkLst>
            <pc:docMk/>
            <pc:sldMk cId="1610498713" sldId="272"/>
            <ac:grpSpMk id="4" creationId="{F77C4CDF-E6EE-A31A-21DA-E591041C97A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ADE49-1BE0-40D8-9017-557C0D62D67F}"/>
              </a:ext>
            </a:extLst>
          </p:cNvPr>
          <p:cNvSpPr/>
          <p:nvPr userDrawn="1"/>
        </p:nvSpPr>
        <p:spPr>
          <a:xfrm>
            <a:off x="0" y="5262113"/>
            <a:ext cx="9144000" cy="1595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9D50F-BC74-4517-82C5-7670B9DA5912}"/>
              </a:ext>
            </a:extLst>
          </p:cNvPr>
          <p:cNvSpPr/>
          <p:nvPr userDrawn="1"/>
        </p:nvSpPr>
        <p:spPr>
          <a:xfrm>
            <a:off x="0" y="0"/>
            <a:ext cx="2751826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1861" y="940282"/>
            <a:ext cx="5824330" cy="237938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1861" y="3538330"/>
            <a:ext cx="5824330" cy="80507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C19ED4-E37D-4FBD-99C6-66F65ACE4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733" y="6072741"/>
            <a:ext cx="2617458" cy="4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2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B86EA2-9592-4859-9D9E-8FE59520808C}"/>
              </a:ext>
            </a:extLst>
          </p:cNvPr>
          <p:cNvSpPr/>
          <p:nvPr userDrawn="1"/>
        </p:nvSpPr>
        <p:spPr>
          <a:xfrm>
            <a:off x="-1" y="0"/>
            <a:ext cx="422676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82" y="457200"/>
            <a:ext cx="3810401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649" y="987426"/>
            <a:ext cx="4514896" cy="53689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82" y="2057399"/>
            <a:ext cx="3810401" cy="429895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0881EA-B320-4B60-B21C-1EDFBC910F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455" y="6530936"/>
            <a:ext cx="1371600" cy="2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5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B86EA2-9592-4859-9D9E-8FE59520808C}"/>
              </a:ext>
            </a:extLst>
          </p:cNvPr>
          <p:cNvSpPr/>
          <p:nvPr userDrawn="1"/>
        </p:nvSpPr>
        <p:spPr>
          <a:xfrm>
            <a:off x="-1" y="0"/>
            <a:ext cx="422676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82" y="457200"/>
            <a:ext cx="3810401" cy="28765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649" y="987426"/>
            <a:ext cx="4514896" cy="53689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853A37-6E72-4E88-B010-B2989E2D06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8999"/>
            <a:ext cx="4226766" cy="2333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3025B4-5432-487B-8FA8-D6EF2E34F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455" y="6530936"/>
            <a:ext cx="1371600" cy="2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5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6376" y="6492873"/>
            <a:ext cx="1002357" cy="269867"/>
          </a:xfrm>
        </p:spPr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41078" y="6492873"/>
            <a:ext cx="1602039" cy="269867"/>
          </a:xfrm>
          <a:prstGeom prst="rect">
            <a:avLst/>
          </a:prstGeom>
        </p:spPr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7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1C7285-D656-47EA-A18A-E7CFE7F020C2}"/>
              </a:ext>
            </a:extLst>
          </p:cNvPr>
          <p:cNvSpPr/>
          <p:nvPr userDrawn="1"/>
        </p:nvSpPr>
        <p:spPr>
          <a:xfrm>
            <a:off x="0" y="1231901"/>
            <a:ext cx="9144000" cy="56261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9C26E-5B3C-4812-94B2-70B086ECAFAB}"/>
              </a:ext>
            </a:extLst>
          </p:cNvPr>
          <p:cNvSpPr/>
          <p:nvPr userDrawn="1"/>
        </p:nvSpPr>
        <p:spPr>
          <a:xfrm>
            <a:off x="0" y="2035833"/>
            <a:ext cx="7863840" cy="3931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6" y="2147982"/>
            <a:ext cx="7510560" cy="278702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6" y="5047155"/>
            <a:ext cx="7510560" cy="8188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2C1F08B-A229-47C8-BA2E-7314F02C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1078" y="6492873"/>
            <a:ext cx="1602039" cy="269867"/>
          </a:xfrm>
          <a:prstGeom prst="rect">
            <a:avLst/>
          </a:prstGeom>
        </p:spPr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EAE6A-58B5-4FF1-9375-CDC5B03A75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455" y="6530936"/>
            <a:ext cx="1371600" cy="2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1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455" y="1181819"/>
            <a:ext cx="4313395" cy="4995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181819"/>
            <a:ext cx="4313395" cy="4995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39EB25-81A4-4FDC-9BCE-037351A1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1078" y="6492873"/>
            <a:ext cx="1602039" cy="269867"/>
          </a:xfrm>
          <a:prstGeom prst="rect">
            <a:avLst/>
          </a:prstGeom>
        </p:spPr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2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5" y="1181819"/>
            <a:ext cx="4296727" cy="90577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455" y="2087593"/>
            <a:ext cx="4296727" cy="4268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1819"/>
            <a:ext cx="4313395" cy="90577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93"/>
            <a:ext cx="4313395" cy="4268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41079" y="6492873"/>
            <a:ext cx="1601466" cy="269867"/>
          </a:xfrm>
          <a:prstGeom prst="rect">
            <a:avLst/>
          </a:prstGeom>
        </p:spPr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ED9E8-5A15-41E8-90EA-A183A3E3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55" y="207035"/>
            <a:ext cx="8741090" cy="9057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207B-5860-405E-99D4-02050E0E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A87D6-DC6B-483B-8B47-707A0B1AE4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A5BE7-6D8C-4BDB-B1B7-692746A6A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455" y="1320801"/>
            <a:ext cx="281178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5E35E7-84A9-4C62-B65E-8AE695BCCA8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166110" y="1320801"/>
            <a:ext cx="281178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CEAD6D-2F40-4DE3-B361-4AA6387883F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30766" y="1320801"/>
            <a:ext cx="281178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7E9EB13-3508-4F8F-B81B-4AB086A3D3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41078" y="6492873"/>
            <a:ext cx="1602039" cy="269867"/>
          </a:xfrm>
          <a:prstGeom prst="rect">
            <a:avLst/>
          </a:prstGeom>
        </p:spPr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5736-983B-4DD9-9997-BE65826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1078" y="6492873"/>
            <a:ext cx="1602039" cy="269867"/>
          </a:xfrm>
          <a:prstGeom prst="rect">
            <a:avLst/>
          </a:prstGeom>
        </p:spPr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6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82" y="457200"/>
            <a:ext cx="33781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5055154" cy="53689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82" y="2057399"/>
            <a:ext cx="3378137" cy="429895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9C89-AA38-4D6D-AA41-BFE04405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BE8C1-4AF3-450F-9B19-898E9E63BEED}"/>
              </a:ext>
            </a:extLst>
          </p:cNvPr>
          <p:cNvSpPr/>
          <p:nvPr userDrawn="1"/>
        </p:nvSpPr>
        <p:spPr>
          <a:xfrm>
            <a:off x="0" y="6426678"/>
            <a:ext cx="9144000" cy="431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DD147-E999-47FE-95E2-F5BAC2F28398}"/>
              </a:ext>
            </a:extLst>
          </p:cNvPr>
          <p:cNvSpPr/>
          <p:nvPr userDrawn="1"/>
        </p:nvSpPr>
        <p:spPr>
          <a:xfrm>
            <a:off x="1" y="6426679"/>
            <a:ext cx="1802920" cy="43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5659A7-9109-4262-A451-1B4022B9E18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455" y="6530936"/>
            <a:ext cx="1371600" cy="2240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01454" y="207035"/>
            <a:ext cx="8741664" cy="905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01455" y="1179004"/>
            <a:ext cx="8741663" cy="499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C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555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C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555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C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555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C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555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7C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555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555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028950" y="6492873"/>
            <a:ext cx="3086100" cy="26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1079" y="6492873"/>
            <a:ext cx="1601466" cy="26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D39C89-AA38-4D6D-AA41-BFE0440544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4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2" r:id="rId6"/>
    <p:sldLayoutId id="2147483669" r:id="rId7"/>
    <p:sldLayoutId id="2147483670" r:id="rId8"/>
    <p:sldLayoutId id="2147483671" r:id="rId9"/>
    <p:sldLayoutId id="2147483675" r:id="rId10"/>
    <p:sldLayoutId id="2147483676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0077C8"/>
        </a:buClr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0077C8"/>
        </a:buClr>
        <a:buSzTx/>
        <a:buFont typeface="Symbol" panose="05050102010706020507" pitchFamily="18" charset="2"/>
        <a:buChar char="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0077C8"/>
        </a:buClr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0077C8"/>
        </a:buClr>
        <a:buSzTx/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0077C8"/>
        </a:buClr>
        <a:buSzTx/>
        <a:buFont typeface="Calibri" panose="020F0502020204030204" pitchFamily="34" charset="0"/>
        <a:buChar char="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texcompanies.sharepoint.com/:b:/s/Cretex-General-Basware_Implementation/EVlyWmWz3OdEj-iyCfbZOFMB88MRfLOIT_NYCFTYT_LxVg?e=shO2r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texcompanies.sharepoint.com/:w:/s/Cretex-IT-RMS-Current_State_Processes/EeC0J99hGNpMnk6lF9WyNC0BhmYclGSFGt4BJFAJ5-b3Vg?e=vKekO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texcompanies.sharepoint.com/:b:/s/Cretex-General-Basware_Implementation/EVlyWmWz3OdEj-iyCfbZOFMB88MRfLOIT_NYCFTYT_LxVg?e=shO2r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64FCE4-72AC-4C04-BBC1-6535A7F0C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Making a Peanut Butter &amp; Jelly Sandwich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09CD54-88C3-4A83-BA7C-676CA4143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Documentation for Operational Excellence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9D2A2-57A2-3164-4A3B-4CBF687AC774}"/>
              </a:ext>
            </a:extLst>
          </p:cNvPr>
          <p:cNvSpPr txBox="1">
            <a:spLocks/>
          </p:cNvSpPr>
          <p:nvPr/>
        </p:nvSpPr>
        <p:spPr>
          <a:xfrm>
            <a:off x="2961861" y="4251356"/>
            <a:ext cx="5082370" cy="554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mm/dd/</a:t>
            </a:r>
            <a:r>
              <a:rPr lang="en-US" sz="2000" dirty="0" err="1"/>
              <a:t>yyyy</a:t>
            </a:r>
            <a:endParaRPr lang="en-US" sz="2000" dirty="0"/>
          </a:p>
          <a:p>
            <a:pPr algn="l"/>
            <a:r>
              <a:rPr lang="en-US" sz="2000" dirty="0"/>
              <a:t>Prepared by:</a:t>
            </a:r>
            <a:br>
              <a:rPr lang="en-US" sz="2000" b="1" dirty="0">
                <a:latin typeface="+mn-lt"/>
                <a:ea typeface="+mn-ea"/>
                <a:cs typeface="+mn-cs"/>
              </a:rPr>
            </a:br>
            <a:endParaRPr lang="en-US" sz="20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27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0C3E9-D431-FCAC-1122-67486244C707}"/>
              </a:ext>
            </a:extLst>
          </p:cNvPr>
          <p:cNvSpPr/>
          <p:nvPr/>
        </p:nvSpPr>
        <p:spPr>
          <a:xfrm>
            <a:off x="1059240" y="2526131"/>
            <a:ext cx="1014413" cy="70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Spread Peanut Butter on One Side of a Slice of Bread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CBDF4-9E61-7672-2F8A-22696BF78759}"/>
              </a:ext>
            </a:extLst>
          </p:cNvPr>
          <p:cNvSpPr/>
          <p:nvPr/>
        </p:nvSpPr>
        <p:spPr>
          <a:xfrm>
            <a:off x="1059240" y="3226219"/>
            <a:ext cx="1014413" cy="212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Sandwich Maker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EECB1-4504-1FFF-F3A9-39482816F4AB}"/>
              </a:ext>
            </a:extLst>
          </p:cNvPr>
          <p:cNvSpPr/>
          <p:nvPr/>
        </p:nvSpPr>
        <p:spPr>
          <a:xfrm>
            <a:off x="1059240" y="3438243"/>
            <a:ext cx="1014413" cy="122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Butter Knife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7F79CB-6494-32BD-A4B6-5511538CE40D}"/>
              </a:ext>
            </a:extLst>
          </p:cNvPr>
          <p:cNvSpPr txBox="1"/>
          <p:nvPr/>
        </p:nvSpPr>
        <p:spPr>
          <a:xfrm>
            <a:off x="1383347" y="1689733"/>
            <a:ext cx="40192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Making a Peanut Butter &amp; Jelly Sandwich (PB&amp;J)</a:t>
            </a:r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CA4B4A7D-F621-7134-2B25-1F6234A96D32}"/>
              </a:ext>
            </a:extLst>
          </p:cNvPr>
          <p:cNvSpPr/>
          <p:nvPr/>
        </p:nvSpPr>
        <p:spPr>
          <a:xfrm rot="5400000">
            <a:off x="1062811" y="2537104"/>
            <a:ext cx="292894" cy="300035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75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4B4EDD-2B61-7EB7-8BA7-715B73A55CAC}"/>
              </a:ext>
            </a:extLst>
          </p:cNvPr>
          <p:cNvSpPr txBox="1"/>
          <p:nvPr/>
        </p:nvSpPr>
        <p:spPr>
          <a:xfrm>
            <a:off x="2176304" y="2597575"/>
            <a:ext cx="68396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Peanut Butter Has Been Spread on Slice of Bread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7C4CDF-E6EE-A31A-21DA-E591041C97A5}"/>
              </a:ext>
            </a:extLst>
          </p:cNvPr>
          <p:cNvGrpSpPr/>
          <p:nvPr/>
        </p:nvGrpSpPr>
        <p:grpSpPr>
          <a:xfrm>
            <a:off x="47578" y="4954255"/>
            <a:ext cx="2824143" cy="1296356"/>
            <a:chOff x="476340" y="4762757"/>
            <a:chExt cx="3726003" cy="17837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4974B2-D261-DDBD-F8ED-A66443A4F71D}"/>
                </a:ext>
              </a:extLst>
            </p:cNvPr>
            <p:cNvCxnSpPr>
              <a:cxnSpLocks/>
            </p:cNvCxnSpPr>
            <p:nvPr/>
          </p:nvCxnSpPr>
          <p:spPr>
            <a:xfrm>
              <a:off x="2706938" y="5874057"/>
              <a:ext cx="804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4925D-E142-5285-2B88-B7BD9753D145}"/>
                </a:ext>
              </a:extLst>
            </p:cNvPr>
            <p:cNvSpPr txBox="1"/>
            <p:nvPr/>
          </p:nvSpPr>
          <p:spPr>
            <a:xfrm>
              <a:off x="2659274" y="5542925"/>
              <a:ext cx="1212141" cy="4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ptos" panose="020B0004020202020204" pitchFamily="34" charset="0"/>
                </a:rPr>
                <a:t>Output(s)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ED08BB-CB81-A62A-CAB1-8D03D21EDBB0}"/>
                </a:ext>
              </a:extLst>
            </p:cNvPr>
            <p:cNvCxnSpPr/>
            <p:nvPr/>
          </p:nvCxnSpPr>
          <p:spPr>
            <a:xfrm>
              <a:off x="478962" y="5834734"/>
              <a:ext cx="875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18089-E898-6B5B-C8E0-3190EF46A4A6}"/>
                </a:ext>
              </a:extLst>
            </p:cNvPr>
            <p:cNvSpPr txBox="1"/>
            <p:nvPr/>
          </p:nvSpPr>
          <p:spPr>
            <a:xfrm>
              <a:off x="476340" y="5553091"/>
              <a:ext cx="916306" cy="63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ptos" panose="020B0004020202020204" pitchFamily="34" charset="0"/>
                </a:rPr>
                <a:t>Input(s)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4D81B1-E859-3EC5-32E3-0D54C1CE71AD}"/>
                </a:ext>
              </a:extLst>
            </p:cNvPr>
            <p:cNvSpPr/>
            <p:nvPr/>
          </p:nvSpPr>
          <p:spPr>
            <a:xfrm>
              <a:off x="1386378" y="5148703"/>
              <a:ext cx="1352551" cy="9334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dirty="0">
                  <a:solidFill>
                    <a:prstClr val="black"/>
                  </a:solidFill>
                  <a:latin typeface="Aptos" panose="020B0004020202020204" pitchFamily="34" charset="0"/>
                </a:rPr>
                <a:t>Activity</a:t>
              </a:r>
            </a:p>
            <a:p>
              <a:pPr algn="ctr" defTabSz="685800"/>
              <a:endParaRPr lang="en-US" sz="750" dirty="0">
                <a:solidFill>
                  <a:prstClr val="black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286AE2-44B0-1BE1-A24D-3E606FE04563}"/>
                </a:ext>
              </a:extLst>
            </p:cNvPr>
            <p:cNvSpPr/>
            <p:nvPr/>
          </p:nvSpPr>
          <p:spPr>
            <a:xfrm>
              <a:off x="1386377" y="6003133"/>
              <a:ext cx="1352550" cy="3617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dirty="0">
                  <a:solidFill>
                    <a:prstClr val="black"/>
                  </a:solidFill>
                  <a:latin typeface="Aptos" panose="020B0004020202020204" pitchFamily="34" charset="0"/>
                </a:rPr>
                <a:t>Who is Responsible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C0F7A2-ACEC-8CC4-A7C7-DC7203EE0710}"/>
                </a:ext>
              </a:extLst>
            </p:cNvPr>
            <p:cNvSpPr/>
            <p:nvPr/>
          </p:nvSpPr>
          <p:spPr>
            <a:xfrm>
              <a:off x="1391970" y="6362500"/>
              <a:ext cx="1352550" cy="1840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dirty="0">
                  <a:solidFill>
                    <a:prstClr val="black"/>
                  </a:solidFill>
                  <a:latin typeface="Aptos" panose="020B0004020202020204" pitchFamily="34" charset="0"/>
                </a:rPr>
                <a:t>System(s)</a:t>
              </a:r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A5EFCDCC-2BF4-FFF2-EE53-8C366A6797C3}"/>
                </a:ext>
              </a:extLst>
            </p:cNvPr>
            <p:cNvSpPr/>
            <p:nvPr/>
          </p:nvSpPr>
          <p:spPr>
            <a:xfrm rot="5400000">
              <a:off x="1401622" y="5135230"/>
              <a:ext cx="390525" cy="400046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FF3F92-9E4F-5667-83EA-0201EED327AA}"/>
                </a:ext>
              </a:extLst>
            </p:cNvPr>
            <p:cNvSpPr txBox="1"/>
            <p:nvPr/>
          </p:nvSpPr>
          <p:spPr>
            <a:xfrm>
              <a:off x="1684018" y="4762757"/>
              <a:ext cx="697681" cy="4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b="1" dirty="0">
                  <a:solidFill>
                    <a:prstClr val="black"/>
                  </a:solidFill>
                  <a:latin typeface="Aptos" panose="020B0004020202020204" pitchFamily="34" charset="0"/>
                </a:rPr>
                <a:t>Key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8D6C257-A1B6-B14E-41D4-57436B68F654}"/>
                </a:ext>
              </a:extLst>
            </p:cNvPr>
            <p:cNvCxnSpPr>
              <a:endCxn id="26" idx="3"/>
            </p:cNvCxnSpPr>
            <p:nvPr/>
          </p:nvCxnSpPr>
          <p:spPr>
            <a:xfrm>
              <a:off x="1009649" y="5084055"/>
              <a:ext cx="387213" cy="25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0660D4-658A-FDB0-1AF6-EBE9B111B9C0}"/>
                </a:ext>
              </a:extLst>
            </p:cNvPr>
            <p:cNvSpPr txBox="1"/>
            <p:nvPr/>
          </p:nvSpPr>
          <p:spPr>
            <a:xfrm>
              <a:off x="557642" y="4893896"/>
              <a:ext cx="790533" cy="86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ptos" panose="020B0004020202020204" pitchFamily="34" charset="0"/>
                </a:rPr>
                <a:t>Drill</a:t>
              </a:r>
            </a:p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ptos" panose="020B0004020202020204" pitchFamily="34" charset="0"/>
                </a:rPr>
                <a:t>Down</a:t>
              </a:r>
            </a:p>
          </p:txBody>
        </p:sp>
        <p:pic>
          <p:nvPicPr>
            <p:cNvPr id="31" name="Picture 30" descr="A black paper clip on a white background&#10;&#10;Description automatically generated">
              <a:hlinkClick r:id="rId2"/>
              <a:extLst>
                <a:ext uri="{FF2B5EF4-FFF2-40B4-BE49-F238E27FC236}">
                  <a16:creationId xmlns:a16="http://schemas.microsoft.com/office/drawing/2014/main" id="{FE071CB5-47BD-7060-2359-96487FA6B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7" t="6438" r="22338" b="8424"/>
            <a:stretch/>
          </p:blipFill>
          <p:spPr>
            <a:xfrm>
              <a:off x="2582013" y="5156097"/>
              <a:ext cx="151002" cy="243281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9B1CBD-0693-29DE-1C8F-EB360B746473}"/>
                </a:ext>
              </a:extLst>
            </p:cNvPr>
            <p:cNvCxnSpPr>
              <a:endCxn id="31" idx="3"/>
            </p:cNvCxnSpPr>
            <p:nvPr/>
          </p:nvCxnSpPr>
          <p:spPr>
            <a:xfrm flipH="1">
              <a:off x="2733015" y="4957645"/>
              <a:ext cx="375980" cy="320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F73706-ACEE-0DFD-3BA3-6CC9B0632F76}"/>
                </a:ext>
              </a:extLst>
            </p:cNvPr>
            <p:cNvSpPr txBox="1"/>
            <p:nvPr/>
          </p:nvSpPr>
          <p:spPr>
            <a:xfrm>
              <a:off x="2849792" y="4983931"/>
              <a:ext cx="1352551" cy="4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ptos" panose="020B0004020202020204" pitchFamily="34" charset="0"/>
                </a:rPr>
                <a:t>Attachments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FD92349-7315-1CE6-466B-16ADE29E1DBB}"/>
              </a:ext>
            </a:extLst>
          </p:cNvPr>
          <p:cNvSpPr txBox="1"/>
          <p:nvPr/>
        </p:nvSpPr>
        <p:spPr>
          <a:xfrm>
            <a:off x="238801" y="2714591"/>
            <a:ext cx="717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Customer Order Placed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6EA52A-009D-8173-DCBA-61E5C400482F}"/>
              </a:ext>
            </a:extLst>
          </p:cNvPr>
          <p:cNvCxnSpPr/>
          <p:nvPr/>
        </p:nvCxnSpPr>
        <p:spPr>
          <a:xfrm>
            <a:off x="47578" y="2876174"/>
            <a:ext cx="100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8A3DC8F-25E8-D69E-B11B-15551AACCCDC}"/>
              </a:ext>
            </a:extLst>
          </p:cNvPr>
          <p:cNvSpPr/>
          <p:nvPr/>
        </p:nvSpPr>
        <p:spPr>
          <a:xfrm>
            <a:off x="3080922" y="2526131"/>
            <a:ext cx="1014413" cy="70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Spread Jelly on One Side of a Second Slice of Bread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7CAF6D-D155-D91E-8995-E8A47DBCA907}"/>
              </a:ext>
            </a:extLst>
          </p:cNvPr>
          <p:cNvSpPr/>
          <p:nvPr/>
        </p:nvSpPr>
        <p:spPr>
          <a:xfrm>
            <a:off x="3080922" y="3226219"/>
            <a:ext cx="1014413" cy="212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Sandwich Maker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9BC4C-4146-4EDE-CED5-4E50625172EF}"/>
              </a:ext>
            </a:extLst>
          </p:cNvPr>
          <p:cNvSpPr/>
          <p:nvPr/>
        </p:nvSpPr>
        <p:spPr>
          <a:xfrm>
            <a:off x="3080922" y="3438243"/>
            <a:ext cx="1014413" cy="122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Butter Knife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1FAA54AB-2751-A93E-DA38-6F29F9BF9863}"/>
              </a:ext>
            </a:extLst>
          </p:cNvPr>
          <p:cNvSpPr/>
          <p:nvPr/>
        </p:nvSpPr>
        <p:spPr>
          <a:xfrm rot="5400000">
            <a:off x="3084493" y="2537104"/>
            <a:ext cx="292894" cy="300035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7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CE05DC-D27D-AC9C-3581-185ED73414D9}"/>
              </a:ext>
            </a:extLst>
          </p:cNvPr>
          <p:cNvSpPr txBox="1"/>
          <p:nvPr/>
        </p:nvSpPr>
        <p:spPr>
          <a:xfrm>
            <a:off x="4202088" y="2600245"/>
            <a:ext cx="786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Jelly has Been Spread on Second Slice of Bread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AEC353-8E18-D220-54B7-1FF9CD3AE9A4}"/>
              </a:ext>
            </a:extLst>
          </p:cNvPr>
          <p:cNvSpPr/>
          <p:nvPr/>
        </p:nvSpPr>
        <p:spPr>
          <a:xfrm>
            <a:off x="5102604" y="2526131"/>
            <a:ext cx="1014413" cy="70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Press The Two Slices of Bread Together Face to Face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4B7A70-4A6D-A6E0-FB93-C704F5B3954A}"/>
              </a:ext>
            </a:extLst>
          </p:cNvPr>
          <p:cNvSpPr/>
          <p:nvPr/>
        </p:nvSpPr>
        <p:spPr>
          <a:xfrm>
            <a:off x="5102604" y="3226219"/>
            <a:ext cx="1014413" cy="212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Sandwich Maker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DE9720-94ED-F98F-9A27-1E6EF0F903E0}"/>
              </a:ext>
            </a:extLst>
          </p:cNvPr>
          <p:cNvSpPr/>
          <p:nvPr/>
        </p:nvSpPr>
        <p:spPr>
          <a:xfrm>
            <a:off x="5102604" y="3438243"/>
            <a:ext cx="1014413" cy="122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Cutting Board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0ED18DF-FB4A-AFCE-2ABD-E76945347874}"/>
              </a:ext>
            </a:extLst>
          </p:cNvPr>
          <p:cNvSpPr/>
          <p:nvPr/>
        </p:nvSpPr>
        <p:spPr>
          <a:xfrm rot="5400000">
            <a:off x="5106175" y="2537104"/>
            <a:ext cx="292894" cy="300035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7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578289-91FF-91D4-9A26-A66561A39C7E}"/>
              </a:ext>
            </a:extLst>
          </p:cNvPr>
          <p:cNvSpPr txBox="1"/>
          <p:nvPr/>
        </p:nvSpPr>
        <p:spPr>
          <a:xfrm>
            <a:off x="6230914" y="2724533"/>
            <a:ext cx="672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Sandwich Assembled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8C04D0-9BE5-3DD6-C2B1-F9FA8B4FC89A}"/>
              </a:ext>
            </a:extLst>
          </p:cNvPr>
          <p:cNvSpPr/>
          <p:nvPr/>
        </p:nvSpPr>
        <p:spPr>
          <a:xfrm>
            <a:off x="7124286" y="2526131"/>
            <a:ext cx="1014413" cy="70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Cut Sandwich In Half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43D575-A58D-CF79-8501-C85379BB7447}"/>
              </a:ext>
            </a:extLst>
          </p:cNvPr>
          <p:cNvSpPr/>
          <p:nvPr/>
        </p:nvSpPr>
        <p:spPr>
          <a:xfrm>
            <a:off x="7124286" y="3226219"/>
            <a:ext cx="1014413" cy="212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Sandwich Maker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83C094-8167-E295-2811-7D6CBC9D866D}"/>
              </a:ext>
            </a:extLst>
          </p:cNvPr>
          <p:cNvSpPr/>
          <p:nvPr/>
        </p:nvSpPr>
        <p:spPr>
          <a:xfrm>
            <a:off x="7124286" y="3438243"/>
            <a:ext cx="1014413" cy="212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Cutting Board,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</a:rPr>
              <a:t> Chef’s Knife</a:t>
            </a: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E9EA58AB-9561-D9AF-29F0-E19211527047}"/>
              </a:ext>
            </a:extLst>
          </p:cNvPr>
          <p:cNvSpPr/>
          <p:nvPr/>
        </p:nvSpPr>
        <p:spPr>
          <a:xfrm rot="5400000">
            <a:off x="7127857" y="2537104"/>
            <a:ext cx="292894" cy="30003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sz="75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FD33B-2428-35F3-FA72-07F50363BC6C}"/>
              </a:ext>
            </a:extLst>
          </p:cNvPr>
          <p:cNvSpPr txBox="1"/>
          <p:nvPr/>
        </p:nvSpPr>
        <p:spPr>
          <a:xfrm>
            <a:off x="6230914" y="3579604"/>
            <a:ext cx="6602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Sandwich Cut in Half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FB28C8-1E00-E0B5-A1B0-6EB4ACE562B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2073653" y="2876175"/>
            <a:ext cx="100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F8C75F-118F-5246-6F91-062703272C0C}"/>
              </a:ext>
            </a:extLst>
          </p:cNvPr>
          <p:cNvCxnSpPr>
            <a:stCxn id="2" idx="3"/>
            <a:endCxn id="37" idx="1"/>
          </p:cNvCxnSpPr>
          <p:nvPr/>
        </p:nvCxnSpPr>
        <p:spPr>
          <a:xfrm>
            <a:off x="4095335" y="2876175"/>
            <a:ext cx="100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F7A1F2-82BE-1D41-8888-2923DC5AA3FF}"/>
              </a:ext>
            </a:extLst>
          </p:cNvPr>
          <p:cNvCxnSpPr>
            <a:cxnSpLocks/>
          </p:cNvCxnSpPr>
          <p:nvPr/>
        </p:nvCxnSpPr>
        <p:spPr>
          <a:xfrm>
            <a:off x="6117017" y="2904930"/>
            <a:ext cx="100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56E4F8-0A9F-0C32-3265-D6619BC8B9D0}"/>
              </a:ext>
            </a:extLst>
          </p:cNvPr>
          <p:cNvSpPr/>
          <p:nvPr/>
        </p:nvSpPr>
        <p:spPr>
          <a:xfrm>
            <a:off x="4095335" y="4256155"/>
            <a:ext cx="1014413" cy="70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Plate Sandwich &amp; Deliver to 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D1F22-036B-DED5-8405-C867224840B1}"/>
              </a:ext>
            </a:extLst>
          </p:cNvPr>
          <p:cNvSpPr/>
          <p:nvPr/>
        </p:nvSpPr>
        <p:spPr>
          <a:xfrm>
            <a:off x="4095335" y="4956243"/>
            <a:ext cx="1014413" cy="212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Sandwich Maker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2AD94-43BC-7259-3916-109E2B2BE333}"/>
              </a:ext>
            </a:extLst>
          </p:cNvPr>
          <p:cNvSpPr/>
          <p:nvPr/>
        </p:nvSpPr>
        <p:spPr>
          <a:xfrm>
            <a:off x="4095335" y="5168267"/>
            <a:ext cx="1014413" cy="122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Plate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93F12D0-6ED1-0A20-0A06-2D1210FE4AE2}"/>
              </a:ext>
            </a:extLst>
          </p:cNvPr>
          <p:cNvSpPr/>
          <p:nvPr/>
        </p:nvSpPr>
        <p:spPr>
          <a:xfrm rot="5400000">
            <a:off x="4098906" y="4267128"/>
            <a:ext cx="292894" cy="300035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54-D686-9285-DF1B-4D2BF23528C9}"/>
              </a:ext>
            </a:extLst>
          </p:cNvPr>
          <p:cNvSpPr txBox="1"/>
          <p:nvPr/>
        </p:nvSpPr>
        <p:spPr>
          <a:xfrm>
            <a:off x="5223645" y="4454557"/>
            <a:ext cx="672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Sandwich Delivered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36F887-9528-2FF8-141E-B6BCAE98AB0B}"/>
              </a:ext>
            </a:extLst>
          </p:cNvPr>
          <p:cNvSpPr/>
          <p:nvPr/>
        </p:nvSpPr>
        <p:spPr>
          <a:xfrm>
            <a:off x="6117017" y="4256155"/>
            <a:ext cx="1014413" cy="70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Eat Sandwich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4337C-5B7D-11A1-9453-617BA4035D60}"/>
              </a:ext>
            </a:extLst>
          </p:cNvPr>
          <p:cNvSpPr/>
          <p:nvPr/>
        </p:nvSpPr>
        <p:spPr>
          <a:xfrm>
            <a:off x="6117017" y="4956243"/>
            <a:ext cx="1014413" cy="212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E8308-FD93-53C0-8E7C-BFAFA1DAE4A1}"/>
              </a:ext>
            </a:extLst>
          </p:cNvPr>
          <p:cNvSpPr/>
          <p:nvPr/>
        </p:nvSpPr>
        <p:spPr>
          <a:xfrm>
            <a:off x="6117017" y="5168267"/>
            <a:ext cx="1014413" cy="122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Plate, Hands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566A2D0-510B-B329-38B5-0518283FA073}"/>
              </a:ext>
            </a:extLst>
          </p:cNvPr>
          <p:cNvSpPr/>
          <p:nvPr/>
        </p:nvSpPr>
        <p:spPr>
          <a:xfrm rot="5400000">
            <a:off x="6120588" y="4267128"/>
            <a:ext cx="292894" cy="300035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7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49A99F-515A-3845-71BD-83C4743B5B8E}"/>
              </a:ext>
            </a:extLst>
          </p:cNvPr>
          <p:cNvSpPr txBox="1"/>
          <p:nvPr/>
        </p:nvSpPr>
        <p:spPr>
          <a:xfrm>
            <a:off x="7257841" y="4454557"/>
            <a:ext cx="6602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Customer Satisfied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C050F3-9509-523D-1251-0B2D6CC65FA5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109748" y="4606199"/>
            <a:ext cx="100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67B5A0-3B73-963F-C447-12E02B3A66C4}"/>
              </a:ext>
            </a:extLst>
          </p:cNvPr>
          <p:cNvCxnSpPr>
            <a:stCxn id="16" idx="3"/>
          </p:cNvCxnSpPr>
          <p:nvPr/>
        </p:nvCxnSpPr>
        <p:spPr>
          <a:xfrm flipV="1">
            <a:off x="7131430" y="4606198"/>
            <a:ext cx="929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F4B3FF7-7CE6-9633-1EB0-8650C20C0012}"/>
              </a:ext>
            </a:extLst>
          </p:cNvPr>
          <p:cNvCxnSpPr>
            <a:stCxn id="47" idx="3"/>
            <a:endCxn id="11" idx="1"/>
          </p:cNvCxnSpPr>
          <p:nvPr/>
        </p:nvCxnSpPr>
        <p:spPr>
          <a:xfrm flipH="1">
            <a:off x="4095335" y="2876175"/>
            <a:ext cx="4043364" cy="1730024"/>
          </a:xfrm>
          <a:prstGeom prst="bentConnector5">
            <a:avLst>
              <a:gd name="adj1" fmla="val -5654"/>
              <a:gd name="adj2" fmla="val 50000"/>
              <a:gd name="adj3" fmla="val 10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black paper clip on a white background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77E62B9-FD9A-4BA8-AE75-25163DA89A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7" t="6438" r="22338" b="8424"/>
          <a:stretch/>
        </p:blipFill>
        <p:spPr>
          <a:xfrm>
            <a:off x="8024239" y="2535147"/>
            <a:ext cx="114453" cy="1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0C3E9-D431-FCAC-1122-67486244C707}"/>
              </a:ext>
            </a:extLst>
          </p:cNvPr>
          <p:cNvSpPr/>
          <p:nvPr/>
        </p:nvSpPr>
        <p:spPr>
          <a:xfrm>
            <a:off x="1947007" y="2333290"/>
            <a:ext cx="1014413" cy="70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Wrap Sandwich &amp; Place On To-Go Shelf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CBDF4-9E61-7672-2F8A-22696BF78759}"/>
              </a:ext>
            </a:extLst>
          </p:cNvPr>
          <p:cNvSpPr/>
          <p:nvPr/>
        </p:nvSpPr>
        <p:spPr>
          <a:xfrm>
            <a:off x="1947007" y="3033378"/>
            <a:ext cx="1014413" cy="212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Sandwich Maker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EECB1-4504-1FFF-F3A9-39482816F4AB}"/>
              </a:ext>
            </a:extLst>
          </p:cNvPr>
          <p:cNvSpPr/>
          <p:nvPr/>
        </p:nvSpPr>
        <p:spPr>
          <a:xfrm>
            <a:off x="1947007" y="3245402"/>
            <a:ext cx="1014413" cy="122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Pickup Shelf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7F79CB-6494-32BD-A4B6-5511538CE40D}"/>
              </a:ext>
            </a:extLst>
          </p:cNvPr>
          <p:cNvSpPr txBox="1"/>
          <p:nvPr/>
        </p:nvSpPr>
        <p:spPr>
          <a:xfrm>
            <a:off x="1383347" y="1689733"/>
            <a:ext cx="40192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Making a Peanut Butter &amp; Jelly Sandwich (PB&amp;J)</a:t>
            </a:r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CA4B4A7D-F621-7134-2B25-1F6234A96D32}"/>
              </a:ext>
            </a:extLst>
          </p:cNvPr>
          <p:cNvSpPr/>
          <p:nvPr/>
        </p:nvSpPr>
        <p:spPr>
          <a:xfrm rot="5400000">
            <a:off x="1950578" y="2344263"/>
            <a:ext cx="292894" cy="300035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75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4B4EDD-2B61-7EB7-8BA7-715B73A55CAC}"/>
              </a:ext>
            </a:extLst>
          </p:cNvPr>
          <p:cNvSpPr txBox="1"/>
          <p:nvPr/>
        </p:nvSpPr>
        <p:spPr>
          <a:xfrm>
            <a:off x="3064071" y="2531692"/>
            <a:ext cx="68396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Sandwich Ready for Pickup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7C4CDF-E6EE-A31A-21DA-E591041C97A5}"/>
              </a:ext>
            </a:extLst>
          </p:cNvPr>
          <p:cNvGrpSpPr/>
          <p:nvPr/>
        </p:nvGrpSpPr>
        <p:grpSpPr>
          <a:xfrm>
            <a:off x="11565" y="5095066"/>
            <a:ext cx="2824143" cy="1296356"/>
            <a:chOff x="476340" y="4762757"/>
            <a:chExt cx="3726003" cy="17837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4974B2-D261-DDBD-F8ED-A66443A4F71D}"/>
                </a:ext>
              </a:extLst>
            </p:cNvPr>
            <p:cNvCxnSpPr>
              <a:cxnSpLocks/>
            </p:cNvCxnSpPr>
            <p:nvPr/>
          </p:nvCxnSpPr>
          <p:spPr>
            <a:xfrm>
              <a:off x="2706938" y="5874057"/>
              <a:ext cx="804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4925D-E142-5285-2B88-B7BD9753D145}"/>
                </a:ext>
              </a:extLst>
            </p:cNvPr>
            <p:cNvSpPr txBox="1"/>
            <p:nvPr/>
          </p:nvSpPr>
          <p:spPr>
            <a:xfrm>
              <a:off x="2659274" y="5542925"/>
              <a:ext cx="1212141" cy="4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ptos" panose="020B0004020202020204" pitchFamily="34" charset="0"/>
                </a:rPr>
                <a:t>Output(s)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ED08BB-CB81-A62A-CAB1-8D03D21EDBB0}"/>
                </a:ext>
              </a:extLst>
            </p:cNvPr>
            <p:cNvCxnSpPr/>
            <p:nvPr/>
          </p:nvCxnSpPr>
          <p:spPr>
            <a:xfrm>
              <a:off x="478962" y="5834734"/>
              <a:ext cx="875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18089-E898-6B5B-C8E0-3190EF46A4A6}"/>
                </a:ext>
              </a:extLst>
            </p:cNvPr>
            <p:cNvSpPr txBox="1"/>
            <p:nvPr/>
          </p:nvSpPr>
          <p:spPr>
            <a:xfrm>
              <a:off x="476340" y="5553091"/>
              <a:ext cx="916306" cy="63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ptos" panose="020B0004020202020204" pitchFamily="34" charset="0"/>
                </a:rPr>
                <a:t>Input(s)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4D81B1-E859-3EC5-32E3-0D54C1CE71AD}"/>
                </a:ext>
              </a:extLst>
            </p:cNvPr>
            <p:cNvSpPr/>
            <p:nvPr/>
          </p:nvSpPr>
          <p:spPr>
            <a:xfrm>
              <a:off x="1386378" y="5148703"/>
              <a:ext cx="1352551" cy="9334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dirty="0">
                  <a:solidFill>
                    <a:prstClr val="black"/>
                  </a:solidFill>
                  <a:latin typeface="Aptos" panose="020B0004020202020204" pitchFamily="34" charset="0"/>
                </a:rPr>
                <a:t>Activity</a:t>
              </a:r>
            </a:p>
            <a:p>
              <a:pPr algn="ctr" defTabSz="685800"/>
              <a:endParaRPr lang="en-US" sz="750" dirty="0">
                <a:solidFill>
                  <a:prstClr val="black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286AE2-44B0-1BE1-A24D-3E606FE04563}"/>
                </a:ext>
              </a:extLst>
            </p:cNvPr>
            <p:cNvSpPr/>
            <p:nvPr/>
          </p:nvSpPr>
          <p:spPr>
            <a:xfrm>
              <a:off x="1386377" y="6003133"/>
              <a:ext cx="1352550" cy="3617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dirty="0">
                  <a:solidFill>
                    <a:prstClr val="black"/>
                  </a:solidFill>
                  <a:latin typeface="Aptos" panose="020B0004020202020204" pitchFamily="34" charset="0"/>
                </a:rPr>
                <a:t>Who is Responsible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C0F7A2-ACEC-8CC4-A7C7-DC7203EE0710}"/>
                </a:ext>
              </a:extLst>
            </p:cNvPr>
            <p:cNvSpPr/>
            <p:nvPr/>
          </p:nvSpPr>
          <p:spPr>
            <a:xfrm>
              <a:off x="1391970" y="6362500"/>
              <a:ext cx="1352550" cy="1840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750" dirty="0">
                  <a:solidFill>
                    <a:prstClr val="black"/>
                  </a:solidFill>
                  <a:latin typeface="Aptos" panose="020B0004020202020204" pitchFamily="34" charset="0"/>
                </a:rPr>
                <a:t>System(s)</a:t>
              </a:r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A5EFCDCC-2BF4-FFF2-EE53-8C366A6797C3}"/>
                </a:ext>
              </a:extLst>
            </p:cNvPr>
            <p:cNvSpPr/>
            <p:nvPr/>
          </p:nvSpPr>
          <p:spPr>
            <a:xfrm rot="5400000">
              <a:off x="1401622" y="5135230"/>
              <a:ext cx="390525" cy="400046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 defTabSz="685800"/>
              <a:r>
                <a:rPr lang="en-US" sz="750" b="1" dirty="0">
                  <a:solidFill>
                    <a:prstClr val="white"/>
                  </a:solidFill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FF3F92-9E4F-5667-83EA-0201EED327AA}"/>
                </a:ext>
              </a:extLst>
            </p:cNvPr>
            <p:cNvSpPr txBox="1"/>
            <p:nvPr/>
          </p:nvSpPr>
          <p:spPr>
            <a:xfrm>
              <a:off x="1684018" y="4762757"/>
              <a:ext cx="697681" cy="4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b="1" dirty="0">
                  <a:solidFill>
                    <a:prstClr val="black"/>
                  </a:solidFill>
                  <a:latin typeface="Aptos" panose="020B0004020202020204" pitchFamily="34" charset="0"/>
                </a:rPr>
                <a:t>Key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8D6C257-A1B6-B14E-41D4-57436B68F654}"/>
                </a:ext>
              </a:extLst>
            </p:cNvPr>
            <p:cNvCxnSpPr>
              <a:endCxn id="26" idx="3"/>
            </p:cNvCxnSpPr>
            <p:nvPr/>
          </p:nvCxnSpPr>
          <p:spPr>
            <a:xfrm>
              <a:off x="1009649" y="5084055"/>
              <a:ext cx="387213" cy="25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0660D4-658A-FDB0-1AF6-EBE9B111B9C0}"/>
                </a:ext>
              </a:extLst>
            </p:cNvPr>
            <p:cNvSpPr txBox="1"/>
            <p:nvPr/>
          </p:nvSpPr>
          <p:spPr>
            <a:xfrm>
              <a:off x="557642" y="4893896"/>
              <a:ext cx="790533" cy="86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ptos" panose="020B0004020202020204" pitchFamily="34" charset="0"/>
                </a:rPr>
                <a:t>Drill</a:t>
              </a:r>
            </a:p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ptos" panose="020B0004020202020204" pitchFamily="34" charset="0"/>
                </a:rPr>
                <a:t>Down</a:t>
              </a:r>
            </a:p>
          </p:txBody>
        </p:sp>
        <p:pic>
          <p:nvPicPr>
            <p:cNvPr id="31" name="Picture 30" descr="A black paper clip on a white background&#10;&#10;Description automatically generated">
              <a:hlinkClick r:id="rId2"/>
              <a:extLst>
                <a:ext uri="{FF2B5EF4-FFF2-40B4-BE49-F238E27FC236}">
                  <a16:creationId xmlns:a16="http://schemas.microsoft.com/office/drawing/2014/main" id="{FE071CB5-47BD-7060-2359-96487FA6B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17" t="6438" r="22338" b="8424"/>
            <a:stretch/>
          </p:blipFill>
          <p:spPr>
            <a:xfrm>
              <a:off x="2582013" y="5156097"/>
              <a:ext cx="151002" cy="243281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9B1CBD-0693-29DE-1C8F-EB360B746473}"/>
                </a:ext>
              </a:extLst>
            </p:cNvPr>
            <p:cNvCxnSpPr>
              <a:endCxn id="31" idx="3"/>
            </p:cNvCxnSpPr>
            <p:nvPr/>
          </p:nvCxnSpPr>
          <p:spPr>
            <a:xfrm flipH="1">
              <a:off x="2733015" y="4957645"/>
              <a:ext cx="375980" cy="320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F73706-ACEE-0DFD-3BA3-6CC9B0632F76}"/>
                </a:ext>
              </a:extLst>
            </p:cNvPr>
            <p:cNvSpPr txBox="1"/>
            <p:nvPr/>
          </p:nvSpPr>
          <p:spPr>
            <a:xfrm>
              <a:off x="2849792" y="4983931"/>
              <a:ext cx="1352551" cy="4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750" i="1" dirty="0">
                  <a:solidFill>
                    <a:prstClr val="black"/>
                  </a:solidFill>
                  <a:latin typeface="Aptos" panose="020B0004020202020204" pitchFamily="34" charset="0"/>
                </a:rPr>
                <a:t>Attachments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FD92349-7315-1CE6-466B-16ADE29E1DBB}"/>
              </a:ext>
            </a:extLst>
          </p:cNvPr>
          <p:cNvSpPr txBox="1"/>
          <p:nvPr/>
        </p:nvSpPr>
        <p:spPr>
          <a:xfrm>
            <a:off x="1126568" y="2521750"/>
            <a:ext cx="717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Sandwich Cut in Half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6EA52A-009D-8173-DCBA-61E5C400482F}"/>
              </a:ext>
            </a:extLst>
          </p:cNvPr>
          <p:cNvCxnSpPr/>
          <p:nvPr/>
        </p:nvCxnSpPr>
        <p:spPr>
          <a:xfrm>
            <a:off x="935345" y="2683333"/>
            <a:ext cx="100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8A3DC8F-25E8-D69E-B11B-15551AACCCDC}"/>
              </a:ext>
            </a:extLst>
          </p:cNvPr>
          <p:cNvSpPr/>
          <p:nvPr/>
        </p:nvSpPr>
        <p:spPr>
          <a:xfrm>
            <a:off x="3968689" y="2333290"/>
            <a:ext cx="1014413" cy="70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Pick Up Sandwich 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7CAF6D-D155-D91E-8995-E8A47DBCA907}"/>
              </a:ext>
            </a:extLst>
          </p:cNvPr>
          <p:cNvSpPr/>
          <p:nvPr/>
        </p:nvSpPr>
        <p:spPr>
          <a:xfrm>
            <a:off x="3968689" y="3033378"/>
            <a:ext cx="1014413" cy="212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9BC4C-4146-4EDE-CED5-4E50625172EF}"/>
              </a:ext>
            </a:extLst>
          </p:cNvPr>
          <p:cNvSpPr/>
          <p:nvPr/>
        </p:nvSpPr>
        <p:spPr>
          <a:xfrm>
            <a:off x="3968689" y="3245402"/>
            <a:ext cx="1014413" cy="122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Pickup Shelf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1FAA54AB-2751-A93E-DA38-6F29F9BF9863}"/>
              </a:ext>
            </a:extLst>
          </p:cNvPr>
          <p:cNvSpPr/>
          <p:nvPr/>
        </p:nvSpPr>
        <p:spPr>
          <a:xfrm rot="5400000">
            <a:off x="3972260" y="2344263"/>
            <a:ext cx="292894" cy="300035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sz="75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FB28C8-1E00-E0B5-A1B0-6EB4ACE562B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2961420" y="2683334"/>
            <a:ext cx="100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4CB5A0C-D098-49AC-7417-48789DD4041E}"/>
              </a:ext>
            </a:extLst>
          </p:cNvPr>
          <p:cNvSpPr/>
          <p:nvPr/>
        </p:nvSpPr>
        <p:spPr>
          <a:xfrm>
            <a:off x="793334" y="2592647"/>
            <a:ext cx="181372" cy="1813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F130B-F5FF-B9E4-D1FC-98BB473F5716}"/>
              </a:ext>
            </a:extLst>
          </p:cNvPr>
          <p:cNvCxnSpPr>
            <a:stCxn id="2" idx="3"/>
          </p:cNvCxnSpPr>
          <p:nvPr/>
        </p:nvCxnSpPr>
        <p:spPr>
          <a:xfrm flipV="1">
            <a:off x="4983102" y="2683333"/>
            <a:ext cx="938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BB8F2-CF04-2469-3F99-B8569685B489}"/>
              </a:ext>
            </a:extLst>
          </p:cNvPr>
          <p:cNvSpPr txBox="1"/>
          <p:nvPr/>
        </p:nvSpPr>
        <p:spPr>
          <a:xfrm>
            <a:off x="5147443" y="2531692"/>
            <a:ext cx="683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i="1" dirty="0"/>
              <a:t>Customer Satisfied</a:t>
            </a:r>
          </a:p>
        </p:txBody>
      </p:sp>
    </p:spTree>
    <p:extLst>
      <p:ext uri="{BB962C8B-B14F-4D97-AF65-F5344CB8AC3E}">
        <p14:creationId xmlns:p14="http://schemas.microsoft.com/office/powerpoint/2010/main" val="219992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etex Corp">
      <a:dk1>
        <a:srgbClr val="455560"/>
      </a:dk1>
      <a:lt1>
        <a:sysClr val="window" lastClr="FFFFFF"/>
      </a:lt1>
      <a:dk2>
        <a:srgbClr val="000000"/>
      </a:dk2>
      <a:lt2>
        <a:srgbClr val="BFCED6"/>
      </a:lt2>
      <a:accent1>
        <a:srgbClr val="0077C8"/>
      </a:accent1>
      <a:accent2>
        <a:srgbClr val="7A99AC"/>
      </a:accent2>
      <a:accent3>
        <a:srgbClr val="333F48"/>
      </a:accent3>
      <a:accent4>
        <a:srgbClr val="004C97"/>
      </a:accent4>
      <a:accent5>
        <a:srgbClr val="4F758B"/>
      </a:accent5>
      <a:accent6>
        <a:srgbClr val="003865"/>
      </a:accent6>
      <a:hlink>
        <a:srgbClr val="0077C8"/>
      </a:hlink>
      <a:folHlink>
        <a:srgbClr val="004C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tex Medical Template - Standard 2020" id="{61478F34-EFE9-40DB-8D34-81592818CDA8}" vid="{CBD5FDD7-0EEE-4359-8930-26FD7EADFF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67899d-32cf-439c-9788-f383c9dfb583" xsi:nil="true"/>
    <lcf76f155ced4ddcb4097134ff3c332f xmlns="5c7d3040-3607-4776-be0a-6f96f686f8d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4FCD72B9F9F408415E5CCC2B0FEF1" ma:contentTypeVersion="13" ma:contentTypeDescription="Create a new document." ma:contentTypeScope="" ma:versionID="8e167f2dc9f5c4687a7ea09739c9e48b">
  <xsd:schema xmlns:xsd="http://www.w3.org/2001/XMLSchema" xmlns:xs="http://www.w3.org/2001/XMLSchema" xmlns:p="http://schemas.microsoft.com/office/2006/metadata/properties" xmlns:ns2="5c7d3040-3607-4776-be0a-6f96f686f8da" xmlns:ns3="de67899d-32cf-439c-9788-f383c9dfb583" targetNamespace="http://schemas.microsoft.com/office/2006/metadata/properties" ma:root="true" ma:fieldsID="cc3b4c1421b390d150de659c2ed4ed45" ns2:_="" ns3:_="">
    <xsd:import namespace="5c7d3040-3607-4776-be0a-6f96f686f8da"/>
    <xsd:import namespace="de67899d-32cf-439c-9788-f383c9dfb5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d3040-3607-4776-be0a-6f96f686f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e60b1d-275f-4b5c-997e-40898794f6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7899d-32cf-439c-9788-f383c9dfb58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96a8b72-4148-4e75-b0a1-659cc0192038}" ma:internalName="TaxCatchAll" ma:showField="CatchAllData" ma:web="de67899d-32cf-439c-9788-f383c9dfb5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184C00-71D3-4999-BA1F-BEE138CE383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8ec02a9-a206-47c0-9527-208b71d7d948"/>
    <ds:schemaRef ds:uri="http://purl.org/dc/elements/1.1/"/>
    <ds:schemaRef ds:uri="http://schemas.microsoft.com/office/2006/metadata/properties"/>
    <ds:schemaRef ds:uri="http://schemas.microsoft.com/office/infopath/2007/PartnerControls"/>
    <ds:schemaRef ds:uri="d5e99e98-74e6-4227-9632-8ddd12aba1ca"/>
    <ds:schemaRef ds:uri="http://www.w3.org/XML/1998/namespace"/>
    <ds:schemaRef ds:uri="http://purl.org/dc/dcmitype/"/>
    <ds:schemaRef ds:uri="de67899d-32cf-439c-9788-f383c9dfb583"/>
    <ds:schemaRef ds:uri="5c7d3040-3607-4776-be0a-6f96f686f8da"/>
  </ds:schemaRefs>
</ds:datastoreItem>
</file>

<file path=customXml/itemProps2.xml><?xml version="1.0" encoding="utf-8"?>
<ds:datastoreItem xmlns:ds="http://schemas.openxmlformats.org/officeDocument/2006/customXml" ds:itemID="{B64104DD-A3E0-4B32-834F-4A478ED18B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E41E10-ECF0-4C7D-84EA-6B3C40DCFD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7d3040-3607-4776-be0a-6f96f686f8da"/>
    <ds:schemaRef ds:uri="de67899d-32cf-439c-9788-f383c9dfb5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Cretex Medical Template - Standard 2020</Template>
  <TotalTime>671</TotalTime>
  <Words>218</Words>
  <Application>Microsoft Office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Making a Peanut Butter &amp; Jelly Sandwich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H. Qadri</dc:creator>
  <cp:lastModifiedBy>Stuart S. Yurczyk</cp:lastModifiedBy>
  <cp:revision>26</cp:revision>
  <dcterms:created xsi:type="dcterms:W3CDTF">2023-08-25T19:01:05Z</dcterms:created>
  <dcterms:modified xsi:type="dcterms:W3CDTF">2024-06-30T16:49:37Z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0x010100C464FCD72B9F9F408415E5CCC2B0FEF1</vt:lpwstr>
  </property>
  <property fmtid="{D5CDD505-2E9C-101B-9397-08002B2CF9AE}" pid="3" name="MediaServiceImageTags">
    <vt:lpwstr/>
  </property>
</Properties>
</file>