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atamaran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Montserrat Black"/>
      <p:bold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pen Sans ExtraBold"/>
      <p:bold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atamaran-regular.fntdata"/><Relationship Id="rId26" Type="http://schemas.openxmlformats.org/officeDocument/2006/relationships/font" Target="fonts/OpenSansExtraBold-boldItalic.fntdata"/><Relationship Id="rId25" Type="http://schemas.openxmlformats.org/officeDocument/2006/relationships/font" Target="fonts/OpenSansExtraBold-bold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font" Target="fonts/Roboto-regular.fntdata"/><Relationship Id="rId10" Type="http://schemas.openxmlformats.org/officeDocument/2006/relationships/font" Target="fonts/Catamaran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MontserratBlack-bold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Black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a46eb17aa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a46eb17aa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5e31e80f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5e31e80f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713225" y="1487125"/>
            <a:ext cx="77178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1608750" y="3228425"/>
            <a:ext cx="59265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494C50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1"/>
          <p:cNvSpPr/>
          <p:nvPr/>
        </p:nvSpPr>
        <p:spPr>
          <a:xfrm rot="10800000">
            <a:off x="-2363" y="14229"/>
            <a:ext cx="3788947" cy="848458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flipH="1" rot="-5400000">
            <a:off x="7974582" y="3990689"/>
            <a:ext cx="1981680" cy="352425"/>
          </a:xfrm>
          <a:custGeom>
            <a:rect b="b" l="l" r="r" t="t"/>
            <a:pathLst>
              <a:path extrusionOk="0" h="3973" w="22342">
                <a:moveTo>
                  <a:pt x="19305" y="0"/>
                </a:moveTo>
                <a:cubicBezTo>
                  <a:pt x="18140" y="0"/>
                  <a:pt x="16987" y="248"/>
                  <a:pt x="15989" y="812"/>
                </a:cubicBezTo>
                <a:cubicBezTo>
                  <a:pt x="14226" y="1815"/>
                  <a:pt x="13618" y="3000"/>
                  <a:pt x="11551" y="3031"/>
                </a:cubicBezTo>
                <a:cubicBezTo>
                  <a:pt x="11520" y="3031"/>
                  <a:pt x="11488" y="3031"/>
                  <a:pt x="11457" y="3031"/>
                </a:cubicBezTo>
                <a:cubicBezTo>
                  <a:pt x="9215" y="3031"/>
                  <a:pt x="7190" y="2282"/>
                  <a:pt x="5042" y="2282"/>
                </a:cubicBezTo>
                <a:cubicBezTo>
                  <a:pt x="4141" y="2282"/>
                  <a:pt x="3219" y="2414"/>
                  <a:pt x="2250" y="2787"/>
                </a:cubicBezTo>
                <a:cubicBezTo>
                  <a:pt x="1399" y="3091"/>
                  <a:pt x="669" y="3487"/>
                  <a:pt x="1" y="3973"/>
                </a:cubicBezTo>
                <a:lnTo>
                  <a:pt x="22341" y="3973"/>
                </a:lnTo>
                <a:lnTo>
                  <a:pt x="22341" y="538"/>
                </a:lnTo>
                <a:cubicBezTo>
                  <a:pt x="21384" y="195"/>
                  <a:pt x="20339" y="0"/>
                  <a:pt x="19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rot="10800000">
            <a:off x="-535772" y="-43568"/>
            <a:ext cx="1307656" cy="1192006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10800000">
            <a:off x="-871929" y="3861685"/>
            <a:ext cx="2101011" cy="1915180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hasCustomPrompt="1" type="title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2" type="title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3" type="title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5177225" y="662400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5" type="subTitle"/>
          </p:nvPr>
        </p:nvSpPr>
        <p:spPr>
          <a:xfrm>
            <a:off x="5177225" y="947125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177225" y="1691054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7" type="subTitle"/>
          </p:nvPr>
        </p:nvSpPr>
        <p:spPr>
          <a:xfrm>
            <a:off x="5177225" y="1975779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3"/>
          <p:cNvSpPr txBox="1"/>
          <p:nvPr>
            <p:ph idx="8" type="subTitle"/>
          </p:nvPr>
        </p:nvSpPr>
        <p:spPr>
          <a:xfrm>
            <a:off x="5177225" y="2725044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9" type="subTitle"/>
          </p:nvPr>
        </p:nvSpPr>
        <p:spPr>
          <a:xfrm>
            <a:off x="5177225" y="3009770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3"/>
          <p:cNvSpPr txBox="1"/>
          <p:nvPr>
            <p:ph idx="13" type="subTitle"/>
          </p:nvPr>
        </p:nvSpPr>
        <p:spPr>
          <a:xfrm>
            <a:off x="5177225" y="3769128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4" type="subTitle"/>
          </p:nvPr>
        </p:nvSpPr>
        <p:spPr>
          <a:xfrm>
            <a:off x="5177225" y="4053853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3"/>
          <p:cNvSpPr txBox="1"/>
          <p:nvPr>
            <p:ph idx="15" type="title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/>
          <p:nvPr/>
        </p:nvSpPr>
        <p:spPr>
          <a:xfrm>
            <a:off x="0" y="0"/>
            <a:ext cx="2704870" cy="648066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36200" y="648075"/>
            <a:ext cx="66900" cy="67650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flipH="1" rot="-3600024">
            <a:off x="7775832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52925" y="801575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hasCustomPrompt="1" idx="2" type="title"/>
          </p:nvPr>
        </p:nvSpPr>
        <p:spPr>
          <a:xfrm>
            <a:off x="800550" y="1513075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1632650" y="1513124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3" type="subTitle"/>
          </p:nvPr>
        </p:nvSpPr>
        <p:spPr>
          <a:xfrm>
            <a:off x="1632650" y="1807525"/>
            <a:ext cx="2681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14"/>
          <p:cNvSpPr txBox="1"/>
          <p:nvPr>
            <p:ph hasCustomPrompt="1" idx="4" type="title"/>
          </p:nvPr>
        </p:nvSpPr>
        <p:spPr>
          <a:xfrm>
            <a:off x="7549250" y="1456825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/>
          <p:nvPr>
            <p:ph idx="5" type="subTitle"/>
          </p:nvPr>
        </p:nvSpPr>
        <p:spPr>
          <a:xfrm>
            <a:off x="4830250" y="1513123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6" type="subTitle"/>
          </p:nvPr>
        </p:nvSpPr>
        <p:spPr>
          <a:xfrm>
            <a:off x="4830250" y="1807525"/>
            <a:ext cx="2681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14"/>
          <p:cNvSpPr txBox="1"/>
          <p:nvPr>
            <p:ph hasCustomPrompt="1" idx="7" type="title"/>
          </p:nvPr>
        </p:nvSpPr>
        <p:spPr>
          <a:xfrm>
            <a:off x="800550" y="2580375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/>
          <p:nvPr>
            <p:ph idx="8" type="subTitle"/>
          </p:nvPr>
        </p:nvSpPr>
        <p:spPr>
          <a:xfrm>
            <a:off x="1632650" y="2616879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9" type="subTitle"/>
          </p:nvPr>
        </p:nvSpPr>
        <p:spPr>
          <a:xfrm>
            <a:off x="1632650" y="2906149"/>
            <a:ext cx="2681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14"/>
          <p:cNvSpPr txBox="1"/>
          <p:nvPr>
            <p:ph hasCustomPrompt="1" idx="13" type="title"/>
          </p:nvPr>
        </p:nvSpPr>
        <p:spPr>
          <a:xfrm>
            <a:off x="7549250" y="2600325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4"/>
          <p:cNvSpPr txBox="1"/>
          <p:nvPr>
            <p:ph idx="14" type="subTitle"/>
          </p:nvPr>
        </p:nvSpPr>
        <p:spPr>
          <a:xfrm>
            <a:off x="4830250" y="2615570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5" type="subTitle"/>
          </p:nvPr>
        </p:nvSpPr>
        <p:spPr>
          <a:xfrm>
            <a:off x="4830250" y="2906149"/>
            <a:ext cx="2681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2" name="Google Shape;122;p14"/>
          <p:cNvSpPr txBox="1"/>
          <p:nvPr>
            <p:ph hasCustomPrompt="1" idx="16" type="title"/>
          </p:nvPr>
        </p:nvSpPr>
        <p:spPr>
          <a:xfrm>
            <a:off x="800550" y="3699712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4"/>
          <p:cNvSpPr txBox="1"/>
          <p:nvPr>
            <p:ph idx="17" type="subTitle"/>
          </p:nvPr>
        </p:nvSpPr>
        <p:spPr>
          <a:xfrm>
            <a:off x="1632650" y="3752727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8" type="subTitle"/>
          </p:nvPr>
        </p:nvSpPr>
        <p:spPr>
          <a:xfrm>
            <a:off x="1632650" y="4048432"/>
            <a:ext cx="26811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p14"/>
          <p:cNvSpPr txBox="1"/>
          <p:nvPr>
            <p:ph hasCustomPrompt="1" idx="19" type="title"/>
          </p:nvPr>
        </p:nvSpPr>
        <p:spPr>
          <a:xfrm>
            <a:off x="7549250" y="3699712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4"/>
          <p:cNvSpPr txBox="1"/>
          <p:nvPr>
            <p:ph idx="20" type="subTitle"/>
          </p:nvPr>
        </p:nvSpPr>
        <p:spPr>
          <a:xfrm>
            <a:off x="4830250" y="3752727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21" type="subTitle"/>
          </p:nvPr>
        </p:nvSpPr>
        <p:spPr>
          <a:xfrm>
            <a:off x="4830250" y="4048432"/>
            <a:ext cx="26811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" name="Google Shape;132;p15"/>
          <p:cNvSpPr txBox="1"/>
          <p:nvPr>
            <p:ph idx="1" type="subTitle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33" name="Google Shape;133;p15"/>
          <p:cNvSpPr txBox="1"/>
          <p:nvPr>
            <p:ph hasCustomPrompt="1" idx="2" type="title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>
            <a:off x="0" y="0"/>
            <a:ext cx="9143981" cy="2190828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798491" y="2190858"/>
            <a:ext cx="226162" cy="228698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855031" y="2709775"/>
            <a:ext cx="994234" cy="994234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2237975" y="2554247"/>
            <a:ext cx="55656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2237975" y="3684125"/>
            <a:ext cx="55656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APTION_ONLY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APTION_ONLY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/>
          <p:nvPr/>
        </p:nvSpPr>
        <p:spPr>
          <a:xfrm rot="10800000">
            <a:off x="-297734" y="-114863"/>
            <a:ext cx="1671684" cy="918013"/>
          </a:xfrm>
          <a:custGeom>
            <a:rect b="b" l="l" r="r" t="t"/>
            <a:pathLst>
              <a:path extrusionOk="0" h="28360" w="51643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rot="7200014">
            <a:off x="8207285" y="4148923"/>
            <a:ext cx="1601609" cy="1175554"/>
          </a:xfrm>
          <a:custGeom>
            <a:rect b="b" l="l" r="r" t="t"/>
            <a:pathLst>
              <a:path extrusionOk="0" h="30944" w="42159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806938" y="3138475"/>
            <a:ext cx="674119" cy="670504"/>
          </a:xfrm>
          <a:custGeom>
            <a:rect b="b" l="l" r="r" t="t"/>
            <a:pathLst>
              <a:path extrusionOk="0" h="5564" w="5594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175" y="297550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APTION_ONLY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779002" y="3235426"/>
            <a:ext cx="23754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1" name="Google Shape;161;p20"/>
          <p:cNvSpPr txBox="1"/>
          <p:nvPr>
            <p:ph idx="2" type="subTitle"/>
          </p:nvPr>
        </p:nvSpPr>
        <p:spPr>
          <a:xfrm>
            <a:off x="3602325" y="3235433"/>
            <a:ext cx="21609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20"/>
          <p:cNvSpPr txBox="1"/>
          <p:nvPr>
            <p:ph idx="3" type="subTitle"/>
          </p:nvPr>
        </p:nvSpPr>
        <p:spPr>
          <a:xfrm>
            <a:off x="779002" y="2928975"/>
            <a:ext cx="23754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accent6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4" type="subTitle"/>
          </p:nvPr>
        </p:nvSpPr>
        <p:spPr>
          <a:xfrm>
            <a:off x="3602325" y="2928975"/>
            <a:ext cx="21609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accen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5" type="subTitle"/>
          </p:nvPr>
        </p:nvSpPr>
        <p:spPr>
          <a:xfrm>
            <a:off x="6204098" y="3235425"/>
            <a:ext cx="21609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20"/>
          <p:cNvSpPr txBox="1"/>
          <p:nvPr>
            <p:ph idx="6" type="subTitle"/>
          </p:nvPr>
        </p:nvSpPr>
        <p:spPr>
          <a:xfrm>
            <a:off x="6204098" y="2928963"/>
            <a:ext cx="21609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67" name="Google Shape;167;p20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789200" y="2445323"/>
            <a:ext cx="55656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264700" y="3194197"/>
            <a:ext cx="46146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2307300" y="773466"/>
            <a:ext cx="45294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720100" y="-1280800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577133" y="3119584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5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893201" y="1617357"/>
            <a:ext cx="3282600" cy="17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74" name="Google Shape;174;p21"/>
          <p:cNvSpPr txBox="1"/>
          <p:nvPr>
            <p:ph idx="2" type="subTitle"/>
          </p:nvPr>
        </p:nvSpPr>
        <p:spPr>
          <a:xfrm>
            <a:off x="893203" y="1559300"/>
            <a:ext cx="29823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accent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5" name="Google Shape;175;p21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3" type="subTitle"/>
          </p:nvPr>
        </p:nvSpPr>
        <p:spPr>
          <a:xfrm>
            <a:off x="5045974" y="1617357"/>
            <a:ext cx="3204900" cy="17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80" name="Google Shape;180;p21"/>
          <p:cNvSpPr txBox="1"/>
          <p:nvPr>
            <p:ph idx="4" type="subTitle"/>
          </p:nvPr>
        </p:nvSpPr>
        <p:spPr>
          <a:xfrm>
            <a:off x="5268525" y="1559300"/>
            <a:ext cx="29823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accent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22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73538" y="453005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idx="1" type="subTitle"/>
          </p:nvPr>
        </p:nvSpPr>
        <p:spPr>
          <a:xfrm>
            <a:off x="1960799" y="1096781"/>
            <a:ext cx="19032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2" type="subTitle"/>
          </p:nvPr>
        </p:nvSpPr>
        <p:spPr>
          <a:xfrm>
            <a:off x="1960800" y="1412313"/>
            <a:ext cx="209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3" type="subTitle"/>
          </p:nvPr>
        </p:nvSpPr>
        <p:spPr>
          <a:xfrm>
            <a:off x="1960799" y="2209669"/>
            <a:ext cx="19032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2"/>
          <p:cNvSpPr txBox="1"/>
          <p:nvPr>
            <p:ph idx="4" type="subTitle"/>
          </p:nvPr>
        </p:nvSpPr>
        <p:spPr>
          <a:xfrm>
            <a:off x="1960800" y="2520295"/>
            <a:ext cx="209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5" type="subTitle"/>
          </p:nvPr>
        </p:nvSpPr>
        <p:spPr>
          <a:xfrm>
            <a:off x="1960799" y="3357169"/>
            <a:ext cx="19032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6" type="subTitle"/>
          </p:nvPr>
        </p:nvSpPr>
        <p:spPr>
          <a:xfrm>
            <a:off x="1960800" y="3682825"/>
            <a:ext cx="209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APTION_ONLY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3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>
            <p:ph idx="1" type="subTitle"/>
          </p:nvPr>
        </p:nvSpPr>
        <p:spPr>
          <a:xfrm>
            <a:off x="1033698" y="3264369"/>
            <a:ext cx="1152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3"/>
          <p:cNvSpPr txBox="1"/>
          <p:nvPr>
            <p:ph idx="2" type="subTitle"/>
          </p:nvPr>
        </p:nvSpPr>
        <p:spPr>
          <a:xfrm>
            <a:off x="893300" y="3584928"/>
            <a:ext cx="1432800" cy="80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3" type="subTitle"/>
          </p:nvPr>
        </p:nvSpPr>
        <p:spPr>
          <a:xfrm>
            <a:off x="3004651" y="3264369"/>
            <a:ext cx="1152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4" type="subTitle"/>
          </p:nvPr>
        </p:nvSpPr>
        <p:spPr>
          <a:xfrm>
            <a:off x="2864252" y="3584928"/>
            <a:ext cx="1432800" cy="80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idx="5" type="subTitle"/>
          </p:nvPr>
        </p:nvSpPr>
        <p:spPr>
          <a:xfrm>
            <a:off x="4883751" y="3264375"/>
            <a:ext cx="13398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6" type="subTitle"/>
          </p:nvPr>
        </p:nvSpPr>
        <p:spPr>
          <a:xfrm>
            <a:off x="4837196" y="3584928"/>
            <a:ext cx="1432800" cy="80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3"/>
          <p:cNvSpPr txBox="1"/>
          <p:nvPr>
            <p:ph idx="7" type="subTitle"/>
          </p:nvPr>
        </p:nvSpPr>
        <p:spPr>
          <a:xfrm>
            <a:off x="6947353" y="3264369"/>
            <a:ext cx="1152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3"/>
          <p:cNvSpPr txBox="1"/>
          <p:nvPr>
            <p:ph idx="8" type="subTitle"/>
          </p:nvPr>
        </p:nvSpPr>
        <p:spPr>
          <a:xfrm>
            <a:off x="6806951" y="3584928"/>
            <a:ext cx="1432800" cy="80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24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4124488" y="2876393"/>
            <a:ext cx="1593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2" type="subTitle"/>
          </p:nvPr>
        </p:nvSpPr>
        <p:spPr>
          <a:xfrm>
            <a:off x="3930088" y="3201832"/>
            <a:ext cx="1982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3" type="subTitle"/>
          </p:nvPr>
        </p:nvSpPr>
        <p:spPr>
          <a:xfrm>
            <a:off x="6643300" y="2876393"/>
            <a:ext cx="15933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4" type="subTitle"/>
          </p:nvPr>
        </p:nvSpPr>
        <p:spPr>
          <a:xfrm>
            <a:off x="6448900" y="3201832"/>
            <a:ext cx="1982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4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 flipH="1" rot="-5400000">
            <a:off x="7563290" y="3563172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 flipH="1" rot="10800000">
            <a:off x="8541204" y="-1529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 rot="3600024">
            <a:off x="-567834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8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5400000">
            <a:off x="-1964509" y="-1609581"/>
            <a:ext cx="10610529" cy="8362640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>
            <p:ph hasCustomPrompt="1" type="title"/>
          </p:nvPr>
        </p:nvSpPr>
        <p:spPr>
          <a:xfrm>
            <a:off x="713225" y="1992200"/>
            <a:ext cx="5154600" cy="16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713247" y="3797075"/>
            <a:ext cx="5154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25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 rot="10800000">
            <a:off x="5436999" y="652807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1" type="subTitle"/>
          </p:nvPr>
        </p:nvSpPr>
        <p:spPr>
          <a:xfrm>
            <a:off x="893300" y="1741347"/>
            <a:ext cx="23754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2" name="Google Shape;232;p26"/>
          <p:cNvSpPr txBox="1"/>
          <p:nvPr>
            <p:ph idx="2" type="subTitle"/>
          </p:nvPr>
        </p:nvSpPr>
        <p:spPr>
          <a:xfrm>
            <a:off x="3604570" y="1741353"/>
            <a:ext cx="2160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6"/>
          <p:cNvSpPr txBox="1"/>
          <p:nvPr>
            <p:ph idx="3" type="subTitle"/>
          </p:nvPr>
        </p:nvSpPr>
        <p:spPr>
          <a:xfrm>
            <a:off x="893312" y="1368825"/>
            <a:ext cx="23754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4" name="Google Shape;234;p26"/>
          <p:cNvSpPr txBox="1"/>
          <p:nvPr>
            <p:ph idx="4" type="subTitle"/>
          </p:nvPr>
        </p:nvSpPr>
        <p:spPr>
          <a:xfrm>
            <a:off x="3604579" y="1368825"/>
            <a:ext cx="21609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accent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5" name="Google Shape;235;p26"/>
          <p:cNvSpPr txBox="1"/>
          <p:nvPr>
            <p:ph idx="5" type="subTitle"/>
          </p:nvPr>
        </p:nvSpPr>
        <p:spPr>
          <a:xfrm>
            <a:off x="6089798" y="1741346"/>
            <a:ext cx="2160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6" name="Google Shape;236;p26"/>
          <p:cNvSpPr txBox="1"/>
          <p:nvPr>
            <p:ph idx="6" type="subTitle"/>
          </p:nvPr>
        </p:nvSpPr>
        <p:spPr>
          <a:xfrm>
            <a:off x="6089804" y="1368813"/>
            <a:ext cx="21609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0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>
            <p:ph type="title"/>
          </p:nvPr>
        </p:nvSpPr>
        <p:spPr>
          <a:xfrm>
            <a:off x="770594" y="3002727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770600" y="3308027"/>
            <a:ext cx="22587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4" name="Google Shape;244;p27"/>
          <p:cNvSpPr txBox="1"/>
          <p:nvPr>
            <p:ph idx="2" type="title"/>
          </p:nvPr>
        </p:nvSpPr>
        <p:spPr>
          <a:xfrm>
            <a:off x="3442651" y="3002727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7"/>
          <p:cNvSpPr txBox="1"/>
          <p:nvPr>
            <p:ph idx="3" type="subTitle"/>
          </p:nvPr>
        </p:nvSpPr>
        <p:spPr>
          <a:xfrm>
            <a:off x="3442651" y="3308034"/>
            <a:ext cx="22587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6" name="Google Shape;246;p27"/>
          <p:cNvSpPr txBox="1"/>
          <p:nvPr>
            <p:ph idx="4" type="title"/>
          </p:nvPr>
        </p:nvSpPr>
        <p:spPr>
          <a:xfrm>
            <a:off x="6114706" y="3002727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7" name="Google Shape;247;p27"/>
          <p:cNvSpPr txBox="1"/>
          <p:nvPr>
            <p:ph idx="5" type="subTitle"/>
          </p:nvPr>
        </p:nvSpPr>
        <p:spPr>
          <a:xfrm>
            <a:off x="6114701" y="3308034"/>
            <a:ext cx="22587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8" name="Google Shape;248;p27"/>
          <p:cNvSpPr txBox="1"/>
          <p:nvPr>
            <p:ph idx="6"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28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 flipH="1" rot="-5400000">
            <a:off x="7563290" y="3563172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 flipH="1" rot="10800000">
            <a:off x="8541204" y="-1529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 rot="3600024">
            <a:off x="-567834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 txBox="1"/>
          <p:nvPr>
            <p:ph idx="2" type="title"/>
          </p:nvPr>
        </p:nvSpPr>
        <p:spPr>
          <a:xfrm>
            <a:off x="713450" y="1743121"/>
            <a:ext cx="2258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7" name="Google Shape;257;p28"/>
          <p:cNvSpPr txBox="1"/>
          <p:nvPr>
            <p:ph idx="1" type="subTitle"/>
          </p:nvPr>
        </p:nvSpPr>
        <p:spPr>
          <a:xfrm>
            <a:off x="713449" y="2047038"/>
            <a:ext cx="225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8" name="Google Shape;258;p28"/>
          <p:cNvSpPr txBox="1"/>
          <p:nvPr>
            <p:ph idx="3" type="title"/>
          </p:nvPr>
        </p:nvSpPr>
        <p:spPr>
          <a:xfrm>
            <a:off x="3441278" y="1743121"/>
            <a:ext cx="2258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4" type="subTitle"/>
          </p:nvPr>
        </p:nvSpPr>
        <p:spPr>
          <a:xfrm>
            <a:off x="3441279" y="2047044"/>
            <a:ext cx="225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28"/>
          <p:cNvSpPr txBox="1"/>
          <p:nvPr>
            <p:ph idx="5" type="title"/>
          </p:nvPr>
        </p:nvSpPr>
        <p:spPr>
          <a:xfrm>
            <a:off x="6171851" y="1743121"/>
            <a:ext cx="2258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1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1" name="Google Shape;261;p28"/>
          <p:cNvSpPr txBox="1"/>
          <p:nvPr>
            <p:ph idx="6" type="subTitle"/>
          </p:nvPr>
        </p:nvSpPr>
        <p:spPr>
          <a:xfrm>
            <a:off x="6171853" y="2047044"/>
            <a:ext cx="225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2" name="Google Shape;262;p28"/>
          <p:cNvSpPr txBox="1"/>
          <p:nvPr>
            <p:ph idx="7" type="title"/>
          </p:nvPr>
        </p:nvSpPr>
        <p:spPr>
          <a:xfrm>
            <a:off x="713449" y="3528825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3" name="Google Shape;263;p28"/>
          <p:cNvSpPr txBox="1"/>
          <p:nvPr>
            <p:ph idx="8" type="subTitle"/>
          </p:nvPr>
        </p:nvSpPr>
        <p:spPr>
          <a:xfrm>
            <a:off x="713450" y="3840447"/>
            <a:ext cx="22587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4" name="Google Shape;264;p28"/>
          <p:cNvSpPr txBox="1"/>
          <p:nvPr>
            <p:ph idx="9" type="title"/>
          </p:nvPr>
        </p:nvSpPr>
        <p:spPr>
          <a:xfrm>
            <a:off x="6171853" y="3527725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5" name="Google Shape;265;p28"/>
          <p:cNvSpPr txBox="1"/>
          <p:nvPr>
            <p:ph idx="13" type="subTitle"/>
          </p:nvPr>
        </p:nvSpPr>
        <p:spPr>
          <a:xfrm>
            <a:off x="6171851" y="3839586"/>
            <a:ext cx="22587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6" name="Google Shape;266;p28"/>
          <p:cNvSpPr txBox="1"/>
          <p:nvPr>
            <p:ph idx="14" type="title"/>
          </p:nvPr>
        </p:nvSpPr>
        <p:spPr>
          <a:xfrm>
            <a:off x="3441279" y="3536475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67" name="Google Shape;267;p28"/>
          <p:cNvSpPr txBox="1"/>
          <p:nvPr>
            <p:ph idx="15" type="subTitle"/>
          </p:nvPr>
        </p:nvSpPr>
        <p:spPr>
          <a:xfrm>
            <a:off x="3442651" y="3838499"/>
            <a:ext cx="22587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29"/>
          <p:cNvSpPr txBox="1"/>
          <p:nvPr>
            <p:ph idx="2" type="title"/>
          </p:nvPr>
        </p:nvSpPr>
        <p:spPr>
          <a:xfrm>
            <a:off x="770594" y="2733750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9"/>
          <p:cNvSpPr txBox="1"/>
          <p:nvPr>
            <p:ph idx="1" type="subTitle"/>
          </p:nvPr>
        </p:nvSpPr>
        <p:spPr>
          <a:xfrm>
            <a:off x="770600" y="3040195"/>
            <a:ext cx="22587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6" name="Google Shape;276;p29"/>
          <p:cNvSpPr txBox="1"/>
          <p:nvPr>
            <p:ph idx="3" type="title"/>
          </p:nvPr>
        </p:nvSpPr>
        <p:spPr>
          <a:xfrm>
            <a:off x="3442651" y="2733750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4" type="subTitle"/>
          </p:nvPr>
        </p:nvSpPr>
        <p:spPr>
          <a:xfrm>
            <a:off x="3442651" y="3040203"/>
            <a:ext cx="22587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8" name="Google Shape;278;p29"/>
          <p:cNvSpPr txBox="1"/>
          <p:nvPr>
            <p:ph idx="5" type="title"/>
          </p:nvPr>
        </p:nvSpPr>
        <p:spPr>
          <a:xfrm>
            <a:off x="6114704" y="2733750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1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9" name="Google Shape;279;p29"/>
          <p:cNvSpPr txBox="1"/>
          <p:nvPr>
            <p:ph idx="6" type="subTitle"/>
          </p:nvPr>
        </p:nvSpPr>
        <p:spPr>
          <a:xfrm>
            <a:off x="6114704" y="3040203"/>
            <a:ext cx="22587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0" name="Google Shape;280;p29"/>
          <p:cNvSpPr txBox="1"/>
          <p:nvPr>
            <p:ph hasCustomPrompt="1" idx="7" type="title"/>
          </p:nvPr>
        </p:nvSpPr>
        <p:spPr>
          <a:xfrm>
            <a:off x="770600" y="1532549"/>
            <a:ext cx="22587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700"/>
              <a:buNone/>
              <a:defRPr sz="5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29"/>
          <p:cNvSpPr txBox="1"/>
          <p:nvPr>
            <p:ph hasCustomPrompt="1" idx="8" type="title"/>
          </p:nvPr>
        </p:nvSpPr>
        <p:spPr>
          <a:xfrm>
            <a:off x="3442650" y="1532549"/>
            <a:ext cx="22587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700"/>
              <a:buNone/>
              <a:defRPr sz="5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29"/>
          <p:cNvSpPr txBox="1"/>
          <p:nvPr>
            <p:ph hasCustomPrompt="1" idx="9" type="title"/>
          </p:nvPr>
        </p:nvSpPr>
        <p:spPr>
          <a:xfrm>
            <a:off x="6114700" y="1532549"/>
            <a:ext cx="22587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7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3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/>
          <p:nvPr/>
        </p:nvSpPr>
        <p:spPr>
          <a:xfrm>
            <a:off x="-339225" y="585050"/>
            <a:ext cx="5105100" cy="108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 txBox="1"/>
          <p:nvPr>
            <p:ph type="title"/>
          </p:nvPr>
        </p:nvSpPr>
        <p:spPr>
          <a:xfrm>
            <a:off x="713225" y="647450"/>
            <a:ext cx="39072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6" name="Google Shape;286;p30"/>
          <p:cNvSpPr/>
          <p:nvPr/>
        </p:nvSpPr>
        <p:spPr>
          <a:xfrm>
            <a:off x="8312079" y="4363545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 rot="3600024">
            <a:off x="-567834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5355050" y="4295050"/>
            <a:ext cx="3788947" cy="848458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flipH="1" rot="5400000">
            <a:off x="-814628" y="814623"/>
            <a:ext cx="1981680" cy="352425"/>
          </a:xfrm>
          <a:custGeom>
            <a:rect b="b" l="l" r="r" t="t"/>
            <a:pathLst>
              <a:path extrusionOk="0" h="3973" w="22342">
                <a:moveTo>
                  <a:pt x="19305" y="0"/>
                </a:moveTo>
                <a:cubicBezTo>
                  <a:pt x="18140" y="0"/>
                  <a:pt x="16987" y="248"/>
                  <a:pt x="15989" y="812"/>
                </a:cubicBezTo>
                <a:cubicBezTo>
                  <a:pt x="14226" y="1815"/>
                  <a:pt x="13618" y="3000"/>
                  <a:pt x="11551" y="3031"/>
                </a:cubicBezTo>
                <a:cubicBezTo>
                  <a:pt x="11520" y="3031"/>
                  <a:pt x="11488" y="3031"/>
                  <a:pt x="11457" y="3031"/>
                </a:cubicBezTo>
                <a:cubicBezTo>
                  <a:pt x="9215" y="3031"/>
                  <a:pt x="7190" y="2282"/>
                  <a:pt x="5042" y="2282"/>
                </a:cubicBezTo>
                <a:cubicBezTo>
                  <a:pt x="4141" y="2282"/>
                  <a:pt x="3219" y="2414"/>
                  <a:pt x="2250" y="2787"/>
                </a:cubicBezTo>
                <a:cubicBezTo>
                  <a:pt x="1399" y="3091"/>
                  <a:pt x="669" y="3487"/>
                  <a:pt x="1" y="3973"/>
                </a:cubicBezTo>
                <a:lnTo>
                  <a:pt x="22341" y="3973"/>
                </a:lnTo>
                <a:lnTo>
                  <a:pt x="22341" y="538"/>
                </a:lnTo>
                <a:cubicBezTo>
                  <a:pt x="21384" y="195"/>
                  <a:pt x="20339" y="0"/>
                  <a:pt x="19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369749" y="4009299"/>
            <a:ext cx="1307656" cy="1192006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7912551" y="-619128"/>
            <a:ext cx="2101011" cy="1915180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4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646000" y="1042025"/>
            <a:ext cx="3202500" cy="16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291" name="Google Shape;291;p31"/>
          <p:cNvSpPr txBox="1"/>
          <p:nvPr>
            <p:ph idx="1" type="subTitle"/>
          </p:nvPr>
        </p:nvSpPr>
        <p:spPr>
          <a:xfrm>
            <a:off x="646000" y="2926326"/>
            <a:ext cx="35967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92" name="Google Shape;292;p31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6073538" y="453005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 txBox="1"/>
          <p:nvPr>
            <p:ph type="title"/>
          </p:nvPr>
        </p:nvSpPr>
        <p:spPr>
          <a:xfrm>
            <a:off x="4834325" y="1234375"/>
            <a:ext cx="35967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302" name="Google Shape;302;p32"/>
          <p:cNvSpPr txBox="1"/>
          <p:nvPr>
            <p:ph idx="1" type="subTitle"/>
          </p:nvPr>
        </p:nvSpPr>
        <p:spPr>
          <a:xfrm>
            <a:off x="4834325" y="3118676"/>
            <a:ext cx="35967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6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713225" y="1393059"/>
            <a:ext cx="5781600" cy="22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33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 flipH="1" rot="-5400000">
            <a:off x="3020385" y="1450740"/>
            <a:ext cx="8321202" cy="392602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ONLY_2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0" name="Google Shape;310;p34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 flipH="1" rot="-5400000">
            <a:off x="7563290" y="3563172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"/>
          <p:cNvSpPr/>
          <p:nvPr/>
        </p:nvSpPr>
        <p:spPr>
          <a:xfrm flipH="1" rot="10800000">
            <a:off x="-956576" y="43004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 flipH="1" rot="10800000">
            <a:off x="8541204" y="-1529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"/>
          <p:cNvSpPr txBox="1"/>
          <p:nvPr>
            <p:ph idx="1" type="subTitle"/>
          </p:nvPr>
        </p:nvSpPr>
        <p:spPr>
          <a:xfrm>
            <a:off x="1206674" y="1299875"/>
            <a:ext cx="19032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4"/>
          <p:cNvSpPr txBox="1"/>
          <p:nvPr>
            <p:ph idx="2" type="subTitle"/>
          </p:nvPr>
        </p:nvSpPr>
        <p:spPr>
          <a:xfrm>
            <a:off x="1206674" y="1595132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4"/>
          <p:cNvSpPr txBox="1"/>
          <p:nvPr>
            <p:ph idx="3" type="subTitle"/>
          </p:nvPr>
        </p:nvSpPr>
        <p:spPr>
          <a:xfrm>
            <a:off x="1206674" y="2441768"/>
            <a:ext cx="19032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4"/>
          <p:cNvSpPr txBox="1"/>
          <p:nvPr>
            <p:ph idx="4" type="subTitle"/>
          </p:nvPr>
        </p:nvSpPr>
        <p:spPr>
          <a:xfrm>
            <a:off x="1206674" y="2746687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4"/>
          <p:cNvSpPr txBox="1"/>
          <p:nvPr>
            <p:ph idx="5" type="subTitle"/>
          </p:nvPr>
        </p:nvSpPr>
        <p:spPr>
          <a:xfrm>
            <a:off x="1206674" y="3529381"/>
            <a:ext cx="19032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4"/>
          <p:cNvSpPr txBox="1"/>
          <p:nvPr>
            <p:ph idx="6" type="subTitle"/>
          </p:nvPr>
        </p:nvSpPr>
        <p:spPr>
          <a:xfrm>
            <a:off x="1206674" y="3834294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4"/>
          <p:cNvSpPr txBox="1"/>
          <p:nvPr>
            <p:ph idx="7" type="subTitle"/>
          </p:nvPr>
        </p:nvSpPr>
        <p:spPr>
          <a:xfrm>
            <a:off x="5544526" y="1316693"/>
            <a:ext cx="23928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4"/>
          <p:cNvSpPr txBox="1"/>
          <p:nvPr>
            <p:ph idx="8" type="subTitle"/>
          </p:nvPr>
        </p:nvSpPr>
        <p:spPr>
          <a:xfrm>
            <a:off x="5438926" y="1595116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4"/>
          <p:cNvSpPr txBox="1"/>
          <p:nvPr>
            <p:ph idx="9" type="subTitle"/>
          </p:nvPr>
        </p:nvSpPr>
        <p:spPr>
          <a:xfrm>
            <a:off x="5544526" y="2434601"/>
            <a:ext cx="23928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4"/>
          <p:cNvSpPr txBox="1"/>
          <p:nvPr>
            <p:ph idx="13" type="subTitle"/>
          </p:nvPr>
        </p:nvSpPr>
        <p:spPr>
          <a:xfrm>
            <a:off x="5438926" y="2746679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4"/>
          <p:cNvSpPr txBox="1"/>
          <p:nvPr>
            <p:ph idx="14" type="subTitle"/>
          </p:nvPr>
        </p:nvSpPr>
        <p:spPr>
          <a:xfrm>
            <a:off x="5544526" y="3522215"/>
            <a:ext cx="23928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4"/>
          <p:cNvSpPr txBox="1"/>
          <p:nvPr>
            <p:ph idx="15" type="subTitle"/>
          </p:nvPr>
        </p:nvSpPr>
        <p:spPr>
          <a:xfrm>
            <a:off x="5438926" y="3834293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7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" name="Google Shape;328;p35"/>
          <p:cNvSpPr txBox="1"/>
          <p:nvPr>
            <p:ph idx="1" type="subTitle"/>
          </p:nvPr>
        </p:nvSpPr>
        <p:spPr>
          <a:xfrm>
            <a:off x="749475" y="1829964"/>
            <a:ext cx="24984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5"/>
          <p:cNvSpPr txBox="1"/>
          <p:nvPr>
            <p:ph idx="2" type="subTitle"/>
          </p:nvPr>
        </p:nvSpPr>
        <p:spPr>
          <a:xfrm>
            <a:off x="749475" y="2135161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5"/>
          <p:cNvSpPr txBox="1"/>
          <p:nvPr>
            <p:ph idx="3" type="subTitle"/>
          </p:nvPr>
        </p:nvSpPr>
        <p:spPr>
          <a:xfrm>
            <a:off x="749475" y="3524684"/>
            <a:ext cx="24984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5"/>
          <p:cNvSpPr txBox="1"/>
          <p:nvPr>
            <p:ph idx="4" type="subTitle"/>
          </p:nvPr>
        </p:nvSpPr>
        <p:spPr>
          <a:xfrm>
            <a:off x="749474" y="3828355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5"/>
          <p:cNvSpPr txBox="1"/>
          <p:nvPr>
            <p:ph idx="5" type="subTitle"/>
          </p:nvPr>
        </p:nvSpPr>
        <p:spPr>
          <a:xfrm>
            <a:off x="5915176" y="1846775"/>
            <a:ext cx="24984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5"/>
          <p:cNvSpPr txBox="1"/>
          <p:nvPr>
            <p:ph idx="6" type="subTitle"/>
          </p:nvPr>
        </p:nvSpPr>
        <p:spPr>
          <a:xfrm>
            <a:off x="5915176" y="2135161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5"/>
          <p:cNvSpPr txBox="1"/>
          <p:nvPr>
            <p:ph idx="7" type="subTitle"/>
          </p:nvPr>
        </p:nvSpPr>
        <p:spPr>
          <a:xfrm>
            <a:off x="5915176" y="3524684"/>
            <a:ext cx="24984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5"/>
          <p:cNvSpPr txBox="1"/>
          <p:nvPr>
            <p:ph idx="8" type="subTitle"/>
          </p:nvPr>
        </p:nvSpPr>
        <p:spPr>
          <a:xfrm>
            <a:off x="5915176" y="3828355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35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APTION_ONLY_1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6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6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APTION_ONLY_1_1_1_1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7"/>
          <p:cNvSpPr/>
          <p:nvPr/>
        </p:nvSpPr>
        <p:spPr>
          <a:xfrm rot="3600024">
            <a:off x="-567834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 flipH="1">
            <a:off x="6456130" y="0"/>
            <a:ext cx="2704870" cy="648066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 flipH="1">
            <a:off x="8857900" y="648075"/>
            <a:ext cx="66900" cy="67650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 flipH="1">
            <a:off x="8613975" y="801575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 flipH="1">
            <a:off x="-685800" y="3243925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APTION_ONLY_1_1_1_1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38"/>
          <p:cNvSpPr/>
          <p:nvPr/>
        </p:nvSpPr>
        <p:spPr>
          <a:xfrm rot="10800000">
            <a:off x="7229478" y="4684795"/>
            <a:ext cx="1914522" cy="458705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 rot="10800000">
            <a:off x="-254150" y="-191362"/>
            <a:ext cx="1243225" cy="933175"/>
          </a:xfrm>
          <a:custGeom>
            <a:rect b="b" l="l" r="r" t="t"/>
            <a:pathLst>
              <a:path extrusionOk="0" h="37327" w="49729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622700" y="4261675"/>
            <a:ext cx="429350" cy="429350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605050" y="4467225"/>
            <a:ext cx="1318276" cy="1318233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9030025" y="3971325"/>
            <a:ext cx="227942" cy="227942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APTION_ONLY_1_1_1_1_1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39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8" name="Google Shape;368;p40"/>
          <p:cNvSpPr txBox="1"/>
          <p:nvPr>
            <p:ph idx="1" type="subTitle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0"/>
          <p:cNvSpPr/>
          <p:nvPr/>
        </p:nvSpPr>
        <p:spPr>
          <a:xfrm flipH="1" rot="7199976">
            <a:off x="-683147" y="-33096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>
            <p:ph type="title"/>
          </p:nvPr>
        </p:nvSpPr>
        <p:spPr>
          <a:xfrm>
            <a:off x="1562766" y="1735725"/>
            <a:ext cx="37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5" name="Google Shape;375;p41"/>
          <p:cNvSpPr txBox="1"/>
          <p:nvPr>
            <p:ph idx="1" type="subTitle"/>
          </p:nvPr>
        </p:nvSpPr>
        <p:spPr>
          <a:xfrm>
            <a:off x="1562750" y="2354000"/>
            <a:ext cx="33258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/>
          <p:nvPr/>
        </p:nvSpPr>
        <p:spPr>
          <a:xfrm flipH="1" rot="7199976">
            <a:off x="-683147" y="-33096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1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1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"/>
          <p:cNvSpPr/>
          <p:nvPr/>
        </p:nvSpPr>
        <p:spPr>
          <a:xfrm>
            <a:off x="6081564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4572000" y="1737836"/>
            <a:ext cx="403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1" type="subTitle"/>
          </p:nvPr>
        </p:nvSpPr>
        <p:spPr>
          <a:xfrm>
            <a:off x="4586400" y="2354422"/>
            <a:ext cx="32316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2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2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_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/>
        </p:nvSpPr>
        <p:spPr>
          <a:xfrm>
            <a:off x="2642550" y="3438525"/>
            <a:ext cx="3858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43"/>
          <p:cNvSpPr txBox="1"/>
          <p:nvPr>
            <p:ph idx="1" type="subTitle"/>
          </p:nvPr>
        </p:nvSpPr>
        <p:spPr>
          <a:xfrm>
            <a:off x="2642550" y="1593673"/>
            <a:ext cx="38589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89" name="Google Shape;389;p43"/>
          <p:cNvSpPr txBox="1"/>
          <p:nvPr>
            <p:ph type="title"/>
          </p:nvPr>
        </p:nvSpPr>
        <p:spPr>
          <a:xfrm>
            <a:off x="2642550" y="553075"/>
            <a:ext cx="38589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0" name="Google Shape;390;p43"/>
          <p:cNvSpPr/>
          <p:nvPr/>
        </p:nvSpPr>
        <p:spPr>
          <a:xfrm>
            <a:off x="-2125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3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3"/>
          <p:cNvSpPr/>
          <p:nvPr/>
        </p:nvSpPr>
        <p:spPr>
          <a:xfrm flipH="1">
            <a:off x="114278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3"/>
          <p:cNvSpPr/>
          <p:nvPr/>
        </p:nvSpPr>
        <p:spPr>
          <a:xfrm>
            <a:off x="6067329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4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6" name="Google Shape;396;p44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4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4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4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4"/>
          <p:cNvSpPr txBox="1"/>
          <p:nvPr>
            <p:ph idx="1" type="body"/>
          </p:nvPr>
        </p:nvSpPr>
        <p:spPr>
          <a:xfrm>
            <a:off x="1470600" y="1527925"/>
            <a:ext cx="6202800" cy="23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5"/>
          <p:cNvSpPr/>
          <p:nvPr/>
        </p:nvSpPr>
        <p:spPr>
          <a:xfrm flipH="1" rot="-3600024">
            <a:off x="7775832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AND_BODY_1_1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7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7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APTION_ONLY_1_2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 rot="-5400000">
            <a:off x="7563290" y="3563172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flipH="1" rot="10800000">
            <a:off x="-956576" y="43004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flipH="1" rot="10800000">
            <a:off x="8541204" y="-1529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681200" y="1470409"/>
            <a:ext cx="5781600" cy="22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8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2138647" y="3254150"/>
            <a:ext cx="1710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subTitle"/>
          </p:nvPr>
        </p:nvSpPr>
        <p:spPr>
          <a:xfrm>
            <a:off x="1930250" y="3558845"/>
            <a:ext cx="21264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3" type="subTitle"/>
          </p:nvPr>
        </p:nvSpPr>
        <p:spPr>
          <a:xfrm>
            <a:off x="5064146" y="3254150"/>
            <a:ext cx="1710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subTitle"/>
          </p:nvPr>
        </p:nvSpPr>
        <p:spPr>
          <a:xfrm>
            <a:off x="4855749" y="3558845"/>
            <a:ext cx="21264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2433775" y="3815800"/>
            <a:ext cx="41634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8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47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/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Cycle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</a:t>
            </a:r>
            <a:endParaRPr/>
          </a:p>
        </p:txBody>
      </p:sp>
      <p:sp>
        <p:nvSpPr>
          <p:cNvPr id="427" name="Google Shape;427;p49"/>
          <p:cNvSpPr txBox="1"/>
          <p:nvPr>
            <p:ph idx="1" type="subTitle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Project Capstone</a:t>
            </a:r>
            <a:endParaRPr/>
          </a:p>
        </p:txBody>
      </p:sp>
      <p:grpSp>
        <p:nvGrpSpPr>
          <p:cNvPr id="428" name="Google Shape;428;p49"/>
          <p:cNvGrpSpPr/>
          <p:nvPr/>
        </p:nvGrpSpPr>
        <p:grpSpPr>
          <a:xfrm>
            <a:off x="1791950" y="676699"/>
            <a:ext cx="3230805" cy="1532909"/>
            <a:chOff x="1791950" y="676699"/>
            <a:chExt cx="3230805" cy="1532909"/>
          </a:xfrm>
        </p:grpSpPr>
        <p:sp>
          <p:nvSpPr>
            <p:cNvPr id="429" name="Google Shape;429;p49"/>
            <p:cNvSpPr/>
            <p:nvPr/>
          </p:nvSpPr>
          <p:spPr>
            <a:xfrm>
              <a:off x="1791950" y="676699"/>
              <a:ext cx="2870260" cy="735100"/>
            </a:xfrm>
            <a:custGeom>
              <a:rect b="b" l="l" r="r" t="t"/>
              <a:pathLst>
                <a:path extrusionOk="0" h="29404" w="125861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0" name="Google Shape;430;p49"/>
            <p:cNvSpPr/>
            <p:nvPr/>
          </p:nvSpPr>
          <p:spPr>
            <a:xfrm flipH="1" rot="10800000">
              <a:off x="4266200" y="1308576"/>
              <a:ext cx="756555" cy="901033"/>
            </a:xfrm>
            <a:custGeom>
              <a:rect b="b" l="l" r="r" t="t"/>
              <a:pathLst>
                <a:path extrusionOk="0" h="11076" w="930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9"/>
            <p:cNvSpPr/>
            <p:nvPr/>
          </p:nvSpPr>
          <p:spPr>
            <a:xfrm flipH="1" rot="10800000">
              <a:off x="4479904" y="1179069"/>
              <a:ext cx="329142" cy="143583"/>
            </a:xfrm>
            <a:custGeom>
              <a:rect b="b" l="l" r="r" t="t"/>
              <a:pathLst>
                <a:path extrusionOk="0" h="1765" w="4046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9"/>
            <p:cNvSpPr/>
            <p:nvPr/>
          </p:nvSpPr>
          <p:spPr>
            <a:xfrm flipH="1" rot="10800000">
              <a:off x="4458266" y="1431578"/>
              <a:ext cx="373478" cy="452143"/>
            </a:xfrm>
            <a:custGeom>
              <a:rect b="b" l="l" r="r" t="t"/>
              <a:pathLst>
                <a:path extrusionOk="0" h="5558" w="4591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9"/>
            <p:cNvSpPr/>
            <p:nvPr/>
          </p:nvSpPr>
          <p:spPr>
            <a:xfrm flipH="1" rot="10800000">
              <a:off x="4458266" y="1007503"/>
              <a:ext cx="373478" cy="227780"/>
            </a:xfrm>
            <a:custGeom>
              <a:rect b="b" l="l" r="r" t="t"/>
              <a:pathLst>
                <a:path extrusionOk="0" h="2800" w="4591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49"/>
          <p:cNvSpPr/>
          <p:nvPr/>
        </p:nvSpPr>
        <p:spPr>
          <a:xfrm flipH="1" rot="10800000">
            <a:off x="4553282" y="1039880"/>
            <a:ext cx="164083" cy="81"/>
          </a:xfrm>
          <a:custGeom>
            <a:rect b="b" l="l" r="r" t="t"/>
            <a:pathLst>
              <a:path extrusionOk="0" fill="none" h="1" w="2017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cap="flat" cmpd="sng" w="1650">
            <a:solidFill>
              <a:schemeClr val="dk2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49"/>
          <p:cNvGrpSpPr/>
          <p:nvPr/>
        </p:nvGrpSpPr>
        <p:grpSpPr>
          <a:xfrm flipH="1">
            <a:off x="713223" y="1031064"/>
            <a:ext cx="2233684" cy="3434247"/>
            <a:chOff x="2653224" y="645065"/>
            <a:chExt cx="1759915" cy="2706262"/>
          </a:xfrm>
        </p:grpSpPr>
        <p:sp>
          <p:nvSpPr>
            <p:cNvPr id="436" name="Google Shape;436;p49"/>
            <p:cNvSpPr/>
            <p:nvPr/>
          </p:nvSpPr>
          <p:spPr>
            <a:xfrm>
              <a:off x="2879782" y="647181"/>
              <a:ext cx="1299241" cy="1299241"/>
            </a:xfrm>
            <a:custGeom>
              <a:rect b="b" l="l" r="r" t="t"/>
              <a:pathLst>
                <a:path extrusionOk="0" fill="none" h="15971" w="15971">
                  <a:moveTo>
                    <a:pt x="15971" y="7986"/>
                  </a:moveTo>
                  <a:cubicBezTo>
                    <a:pt x="15971" y="12390"/>
                    <a:pt x="12389" y="15971"/>
                    <a:pt x="7986" y="15971"/>
                  </a:cubicBezTo>
                  <a:cubicBezTo>
                    <a:pt x="3569" y="15971"/>
                    <a:pt x="0" y="12390"/>
                    <a:pt x="0" y="7986"/>
                  </a:cubicBezTo>
                  <a:cubicBezTo>
                    <a:pt x="0" y="3569"/>
                    <a:pt x="3569" y="1"/>
                    <a:pt x="7986" y="1"/>
                  </a:cubicBezTo>
                  <a:cubicBezTo>
                    <a:pt x="12389" y="1"/>
                    <a:pt x="15971" y="3569"/>
                    <a:pt x="15971" y="79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9"/>
            <p:cNvSpPr/>
            <p:nvPr/>
          </p:nvSpPr>
          <p:spPr>
            <a:xfrm>
              <a:off x="3871429" y="645065"/>
              <a:ext cx="541710" cy="700342"/>
            </a:xfrm>
            <a:custGeom>
              <a:rect b="b" l="l" r="r" t="t"/>
              <a:pathLst>
                <a:path extrusionOk="0" h="8609" w="6659">
                  <a:moveTo>
                    <a:pt x="0" y="0"/>
                  </a:moveTo>
                  <a:lnTo>
                    <a:pt x="0" y="8609"/>
                  </a:lnTo>
                  <a:lnTo>
                    <a:pt x="6659" y="8609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9"/>
            <p:cNvSpPr/>
            <p:nvPr/>
          </p:nvSpPr>
          <p:spPr>
            <a:xfrm>
              <a:off x="3925364" y="708681"/>
              <a:ext cx="252592" cy="51901"/>
            </a:xfrm>
            <a:custGeom>
              <a:rect b="b" l="l" r="r" t="t"/>
              <a:pathLst>
                <a:path extrusionOk="0" fill="none" h="638" w="3105">
                  <a:moveTo>
                    <a:pt x="2786" y="638"/>
                  </a:moveTo>
                  <a:lnTo>
                    <a:pt x="319" y="638"/>
                  </a:lnTo>
                  <a:cubicBezTo>
                    <a:pt x="146" y="638"/>
                    <a:pt x="0" y="505"/>
                    <a:pt x="0" y="319"/>
                  </a:cubicBezTo>
                  <a:lnTo>
                    <a:pt x="0" y="319"/>
                  </a:lnTo>
                  <a:cubicBezTo>
                    <a:pt x="0" y="147"/>
                    <a:pt x="146" y="1"/>
                    <a:pt x="319" y="1"/>
                  </a:cubicBezTo>
                  <a:lnTo>
                    <a:pt x="2786" y="1"/>
                  </a:lnTo>
                  <a:cubicBezTo>
                    <a:pt x="2972" y="1"/>
                    <a:pt x="3104" y="147"/>
                    <a:pt x="3104" y="319"/>
                  </a:cubicBezTo>
                  <a:lnTo>
                    <a:pt x="3104" y="319"/>
                  </a:lnTo>
                  <a:cubicBezTo>
                    <a:pt x="3104" y="505"/>
                    <a:pt x="2972" y="638"/>
                    <a:pt x="2786" y="63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9"/>
            <p:cNvSpPr/>
            <p:nvPr/>
          </p:nvSpPr>
          <p:spPr>
            <a:xfrm>
              <a:off x="3925364" y="826313"/>
              <a:ext cx="433840" cy="31401"/>
            </a:xfrm>
            <a:custGeom>
              <a:rect b="b" l="l" r="r" t="t"/>
              <a:pathLst>
                <a:path extrusionOk="0" fill="none" h="386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3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3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9"/>
            <p:cNvSpPr/>
            <p:nvPr/>
          </p:nvSpPr>
          <p:spPr>
            <a:xfrm>
              <a:off x="3925364" y="910510"/>
              <a:ext cx="433840" cy="31401"/>
            </a:xfrm>
            <a:custGeom>
              <a:rect b="b" l="l" r="r" t="t"/>
              <a:pathLst>
                <a:path extrusionOk="0" fill="none" h="386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5"/>
                    <a:pt x="0" y="199"/>
                  </a:cubicBezTo>
                  <a:lnTo>
                    <a:pt x="0" y="199"/>
                  </a:lnTo>
                  <a:cubicBezTo>
                    <a:pt x="0" y="93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93"/>
                    <a:pt x="5333" y="199"/>
                  </a:cubicBezTo>
                  <a:lnTo>
                    <a:pt x="5333" y="199"/>
                  </a:lnTo>
                  <a:cubicBezTo>
                    <a:pt x="5333" y="305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9"/>
            <p:cNvSpPr/>
            <p:nvPr/>
          </p:nvSpPr>
          <p:spPr>
            <a:xfrm>
              <a:off x="3925364" y="995764"/>
              <a:ext cx="433840" cy="31320"/>
            </a:xfrm>
            <a:custGeom>
              <a:rect b="b" l="l" r="r" t="t"/>
              <a:pathLst>
                <a:path extrusionOk="0" fill="none" h="385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2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2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9"/>
            <p:cNvSpPr/>
            <p:nvPr/>
          </p:nvSpPr>
          <p:spPr>
            <a:xfrm>
              <a:off x="3925364" y="1079880"/>
              <a:ext cx="433840" cy="31401"/>
            </a:xfrm>
            <a:custGeom>
              <a:rect b="b" l="l" r="r" t="t"/>
              <a:pathLst>
                <a:path extrusionOk="0" fill="none" h="386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6"/>
                    <a:pt x="0" y="200"/>
                  </a:cubicBezTo>
                  <a:lnTo>
                    <a:pt x="0" y="200"/>
                  </a:lnTo>
                  <a:cubicBezTo>
                    <a:pt x="0" y="94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94"/>
                    <a:pt x="5333" y="200"/>
                  </a:cubicBezTo>
                  <a:lnTo>
                    <a:pt x="5333" y="200"/>
                  </a:lnTo>
                  <a:cubicBezTo>
                    <a:pt x="5333" y="306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9"/>
            <p:cNvSpPr/>
            <p:nvPr/>
          </p:nvSpPr>
          <p:spPr>
            <a:xfrm>
              <a:off x="4222126" y="1229889"/>
              <a:ext cx="119829" cy="229895"/>
            </a:xfrm>
            <a:custGeom>
              <a:rect b="b" l="l" r="r" t="t"/>
              <a:pathLst>
                <a:path extrusionOk="0" h="2826" w="1473">
                  <a:moveTo>
                    <a:pt x="0" y="1"/>
                  </a:moveTo>
                  <a:lnTo>
                    <a:pt x="0" y="2826"/>
                  </a:lnTo>
                  <a:lnTo>
                    <a:pt x="730" y="2255"/>
                  </a:lnTo>
                  <a:lnTo>
                    <a:pt x="1472" y="2826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4220987" y="1229889"/>
              <a:ext cx="120967" cy="104779"/>
            </a:xfrm>
            <a:custGeom>
              <a:rect b="b" l="l" r="r" t="t"/>
              <a:pathLst>
                <a:path extrusionOk="0" h="1288" w="1487">
                  <a:moveTo>
                    <a:pt x="1" y="1"/>
                  </a:moveTo>
                  <a:lnTo>
                    <a:pt x="1" y="1048"/>
                  </a:lnTo>
                  <a:lnTo>
                    <a:pt x="14" y="1048"/>
                  </a:lnTo>
                  <a:cubicBezTo>
                    <a:pt x="213" y="1194"/>
                    <a:pt x="478" y="1287"/>
                    <a:pt x="744" y="1287"/>
                  </a:cubicBezTo>
                  <a:cubicBezTo>
                    <a:pt x="1022" y="1287"/>
                    <a:pt x="1287" y="1194"/>
                    <a:pt x="1486" y="1048"/>
                  </a:cubicBezTo>
                  <a:lnTo>
                    <a:pt x="14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9"/>
            <p:cNvSpPr/>
            <p:nvPr/>
          </p:nvSpPr>
          <p:spPr>
            <a:xfrm>
              <a:off x="4204798" y="1152200"/>
              <a:ext cx="154402" cy="155460"/>
            </a:xfrm>
            <a:custGeom>
              <a:rect b="b" l="l" r="r" t="t"/>
              <a:pathLst>
                <a:path extrusionOk="0" h="1911" w="1898">
                  <a:moveTo>
                    <a:pt x="943" y="1"/>
                  </a:moveTo>
                  <a:cubicBezTo>
                    <a:pt x="425" y="1"/>
                    <a:pt x="1" y="438"/>
                    <a:pt x="1" y="956"/>
                  </a:cubicBezTo>
                  <a:cubicBezTo>
                    <a:pt x="1" y="1486"/>
                    <a:pt x="425" y="1911"/>
                    <a:pt x="943" y="1911"/>
                  </a:cubicBezTo>
                  <a:cubicBezTo>
                    <a:pt x="1473" y="1911"/>
                    <a:pt x="1898" y="1486"/>
                    <a:pt x="1898" y="956"/>
                  </a:cubicBezTo>
                  <a:cubicBezTo>
                    <a:pt x="1898" y="438"/>
                    <a:pt x="1473" y="1"/>
                    <a:pt x="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9"/>
            <p:cNvSpPr/>
            <p:nvPr/>
          </p:nvSpPr>
          <p:spPr>
            <a:xfrm>
              <a:off x="4232864" y="1181323"/>
              <a:ext cx="98271" cy="98271"/>
            </a:xfrm>
            <a:custGeom>
              <a:rect b="b" l="l" r="r" t="t"/>
              <a:pathLst>
                <a:path extrusionOk="0" fill="none" h="1208" w="1208">
                  <a:moveTo>
                    <a:pt x="1208" y="598"/>
                  </a:moveTo>
                  <a:cubicBezTo>
                    <a:pt x="1208" y="929"/>
                    <a:pt x="943" y="1208"/>
                    <a:pt x="611" y="1208"/>
                  </a:cubicBezTo>
                  <a:cubicBezTo>
                    <a:pt x="266" y="1208"/>
                    <a:pt x="1" y="929"/>
                    <a:pt x="1" y="598"/>
                  </a:cubicBezTo>
                  <a:cubicBezTo>
                    <a:pt x="1" y="266"/>
                    <a:pt x="266" y="1"/>
                    <a:pt x="611" y="1"/>
                  </a:cubicBezTo>
                  <a:cubicBezTo>
                    <a:pt x="943" y="1"/>
                    <a:pt x="1208" y="266"/>
                    <a:pt x="1208" y="59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9"/>
            <p:cNvSpPr/>
            <p:nvPr/>
          </p:nvSpPr>
          <p:spPr>
            <a:xfrm>
              <a:off x="3187282" y="3226130"/>
              <a:ext cx="323854" cy="125198"/>
            </a:xfrm>
            <a:custGeom>
              <a:rect b="b" l="l" r="r" t="t"/>
              <a:pathLst>
                <a:path extrusionOk="0" h="1539" w="3981">
                  <a:moveTo>
                    <a:pt x="3887" y="0"/>
                  </a:moveTo>
                  <a:lnTo>
                    <a:pt x="2468" y="53"/>
                  </a:lnTo>
                  <a:lnTo>
                    <a:pt x="1592" y="717"/>
                  </a:lnTo>
                  <a:cubicBezTo>
                    <a:pt x="1592" y="717"/>
                    <a:pt x="1" y="849"/>
                    <a:pt x="14" y="1114"/>
                  </a:cubicBezTo>
                  <a:cubicBezTo>
                    <a:pt x="14" y="1274"/>
                    <a:pt x="67" y="1539"/>
                    <a:pt x="1075" y="1539"/>
                  </a:cubicBezTo>
                  <a:cubicBezTo>
                    <a:pt x="2070" y="1539"/>
                    <a:pt x="2906" y="1194"/>
                    <a:pt x="2906" y="1194"/>
                  </a:cubicBezTo>
                  <a:lnTo>
                    <a:pt x="2906" y="1539"/>
                  </a:lnTo>
                  <a:lnTo>
                    <a:pt x="3980" y="1539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9"/>
            <p:cNvSpPr/>
            <p:nvPr/>
          </p:nvSpPr>
          <p:spPr>
            <a:xfrm>
              <a:off x="3719306" y="3226130"/>
              <a:ext cx="328085" cy="125198"/>
            </a:xfrm>
            <a:custGeom>
              <a:rect b="b" l="l" r="r" t="t"/>
              <a:pathLst>
                <a:path extrusionOk="0" h="1539" w="4033">
                  <a:moveTo>
                    <a:pt x="0" y="0"/>
                  </a:moveTo>
                  <a:lnTo>
                    <a:pt x="53" y="1539"/>
                  </a:lnTo>
                  <a:lnTo>
                    <a:pt x="1141" y="1539"/>
                  </a:lnTo>
                  <a:lnTo>
                    <a:pt x="1141" y="1194"/>
                  </a:lnTo>
                  <a:cubicBezTo>
                    <a:pt x="1141" y="1194"/>
                    <a:pt x="1963" y="1539"/>
                    <a:pt x="2971" y="1539"/>
                  </a:cubicBezTo>
                  <a:cubicBezTo>
                    <a:pt x="3966" y="1539"/>
                    <a:pt x="4032" y="1274"/>
                    <a:pt x="4032" y="1114"/>
                  </a:cubicBezTo>
                  <a:cubicBezTo>
                    <a:pt x="4032" y="849"/>
                    <a:pt x="2441" y="717"/>
                    <a:pt x="2441" y="717"/>
                  </a:cubicBezTo>
                  <a:lnTo>
                    <a:pt x="1565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9"/>
            <p:cNvSpPr/>
            <p:nvPr/>
          </p:nvSpPr>
          <p:spPr>
            <a:xfrm>
              <a:off x="3273593" y="1881663"/>
              <a:ext cx="621677" cy="1367168"/>
            </a:xfrm>
            <a:custGeom>
              <a:rect b="b" l="l" r="r" t="t"/>
              <a:pathLst>
                <a:path extrusionOk="0" h="16806" w="7642">
                  <a:moveTo>
                    <a:pt x="1" y="0"/>
                  </a:moveTo>
                  <a:lnTo>
                    <a:pt x="757" y="16806"/>
                  </a:lnTo>
                  <a:lnTo>
                    <a:pt x="3158" y="16806"/>
                  </a:lnTo>
                  <a:lnTo>
                    <a:pt x="3503" y="186"/>
                  </a:lnTo>
                  <a:lnTo>
                    <a:pt x="5413" y="16806"/>
                  </a:lnTo>
                  <a:lnTo>
                    <a:pt x="7641" y="1680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9"/>
            <p:cNvSpPr/>
            <p:nvPr/>
          </p:nvSpPr>
          <p:spPr>
            <a:xfrm>
              <a:off x="3713856" y="2270108"/>
              <a:ext cx="321658" cy="81025"/>
            </a:xfrm>
            <a:custGeom>
              <a:rect b="b" l="l" r="r" t="t"/>
              <a:pathLst>
                <a:path extrusionOk="0" fill="none" h="996" w="3954">
                  <a:moveTo>
                    <a:pt x="1" y="995"/>
                  </a:moveTo>
                  <a:lnTo>
                    <a:pt x="3953" y="995"/>
                  </a:lnTo>
                  <a:cubicBezTo>
                    <a:pt x="3953" y="995"/>
                    <a:pt x="3025" y="0"/>
                    <a:pt x="1977" y="0"/>
                  </a:cubicBezTo>
                  <a:cubicBezTo>
                    <a:pt x="929" y="0"/>
                    <a:pt x="1" y="995"/>
                    <a:pt x="1" y="995"/>
                  </a:cubicBezTo>
                  <a:close/>
                </a:path>
              </a:pathLst>
            </a:custGeom>
            <a:noFill/>
            <a:ln cap="flat" cmpd="sng" w="4300">
              <a:solidFill>
                <a:schemeClr val="dk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9"/>
            <p:cNvSpPr/>
            <p:nvPr/>
          </p:nvSpPr>
          <p:spPr>
            <a:xfrm>
              <a:off x="3812044" y="2154591"/>
              <a:ext cx="130648" cy="154809"/>
            </a:xfrm>
            <a:custGeom>
              <a:rect b="b" l="l" r="r" t="t"/>
              <a:pathLst>
                <a:path extrusionOk="0" h="1903" w="1606">
                  <a:moveTo>
                    <a:pt x="399" y="1"/>
                  </a:moveTo>
                  <a:lnTo>
                    <a:pt x="359" y="757"/>
                  </a:lnTo>
                  <a:cubicBezTo>
                    <a:pt x="359" y="757"/>
                    <a:pt x="54" y="969"/>
                    <a:pt x="27" y="1301"/>
                  </a:cubicBezTo>
                  <a:cubicBezTo>
                    <a:pt x="1" y="1632"/>
                    <a:pt x="226" y="1646"/>
                    <a:pt x="226" y="1646"/>
                  </a:cubicBezTo>
                  <a:lnTo>
                    <a:pt x="226" y="1712"/>
                  </a:lnTo>
                  <a:cubicBezTo>
                    <a:pt x="226" y="1817"/>
                    <a:pt x="309" y="1902"/>
                    <a:pt x="402" y="1902"/>
                  </a:cubicBezTo>
                  <a:cubicBezTo>
                    <a:pt x="414" y="1902"/>
                    <a:pt x="426" y="1901"/>
                    <a:pt x="438" y="1898"/>
                  </a:cubicBezTo>
                  <a:cubicBezTo>
                    <a:pt x="478" y="1898"/>
                    <a:pt x="518" y="1884"/>
                    <a:pt x="545" y="1858"/>
                  </a:cubicBezTo>
                  <a:cubicBezTo>
                    <a:pt x="545" y="1858"/>
                    <a:pt x="615" y="1893"/>
                    <a:pt x="710" y="1893"/>
                  </a:cubicBezTo>
                  <a:cubicBezTo>
                    <a:pt x="757" y="1893"/>
                    <a:pt x="810" y="1884"/>
                    <a:pt x="863" y="1858"/>
                  </a:cubicBezTo>
                  <a:cubicBezTo>
                    <a:pt x="863" y="1858"/>
                    <a:pt x="945" y="1899"/>
                    <a:pt x="1036" y="1899"/>
                  </a:cubicBezTo>
                  <a:cubicBezTo>
                    <a:pt x="1081" y="1899"/>
                    <a:pt x="1128" y="1889"/>
                    <a:pt x="1168" y="1858"/>
                  </a:cubicBezTo>
                  <a:cubicBezTo>
                    <a:pt x="1168" y="1858"/>
                    <a:pt x="1227" y="1887"/>
                    <a:pt x="1290" y="1887"/>
                  </a:cubicBezTo>
                  <a:cubicBezTo>
                    <a:pt x="1321" y="1887"/>
                    <a:pt x="1354" y="1880"/>
                    <a:pt x="1380" y="1858"/>
                  </a:cubicBezTo>
                  <a:cubicBezTo>
                    <a:pt x="1473" y="1778"/>
                    <a:pt x="1606" y="1208"/>
                    <a:pt x="1327" y="823"/>
                  </a:cubicBezTo>
                  <a:lnTo>
                    <a:pt x="1380" y="2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9"/>
            <p:cNvSpPr/>
            <p:nvPr/>
          </p:nvSpPr>
          <p:spPr>
            <a:xfrm>
              <a:off x="3614609" y="2342346"/>
              <a:ext cx="520152" cy="358347"/>
            </a:xfrm>
            <a:custGeom>
              <a:rect b="b" l="l" r="r" t="t"/>
              <a:pathLst>
                <a:path extrusionOk="0" h="4405" w="6394">
                  <a:moveTo>
                    <a:pt x="0" y="1"/>
                  </a:moveTo>
                  <a:lnTo>
                    <a:pt x="0" y="4405"/>
                  </a:lnTo>
                  <a:lnTo>
                    <a:pt x="6394" y="4405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9"/>
            <p:cNvSpPr/>
            <p:nvPr/>
          </p:nvSpPr>
          <p:spPr>
            <a:xfrm>
              <a:off x="3614609" y="2342346"/>
              <a:ext cx="520152" cy="26032"/>
            </a:xfrm>
            <a:custGeom>
              <a:rect b="b" l="l" r="r" t="t"/>
              <a:pathLst>
                <a:path extrusionOk="0" h="320" w="6394">
                  <a:moveTo>
                    <a:pt x="0" y="1"/>
                  </a:moveTo>
                  <a:lnTo>
                    <a:pt x="0" y="319"/>
                  </a:lnTo>
                  <a:lnTo>
                    <a:pt x="6394" y="319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3677167" y="2485929"/>
              <a:ext cx="29205" cy="160829"/>
            </a:xfrm>
            <a:custGeom>
              <a:rect b="b" l="l" r="r" t="t"/>
              <a:pathLst>
                <a:path extrusionOk="0" h="1977" w="359">
                  <a:moveTo>
                    <a:pt x="1" y="0"/>
                  </a:moveTo>
                  <a:lnTo>
                    <a:pt x="1" y="1976"/>
                  </a:lnTo>
                  <a:lnTo>
                    <a:pt x="359" y="1976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9"/>
            <p:cNvSpPr/>
            <p:nvPr/>
          </p:nvSpPr>
          <p:spPr>
            <a:xfrm>
              <a:off x="3665290" y="2543118"/>
              <a:ext cx="52959" cy="52878"/>
            </a:xfrm>
            <a:custGeom>
              <a:rect b="b" l="l" r="r" t="t"/>
              <a:pathLst>
                <a:path extrusionOk="0" fill="none" h="650" w="651">
                  <a:moveTo>
                    <a:pt x="1" y="0"/>
                  </a:moveTo>
                  <a:lnTo>
                    <a:pt x="651" y="0"/>
                  </a:lnTo>
                  <a:lnTo>
                    <a:pt x="651" y="650"/>
                  </a:lnTo>
                  <a:lnTo>
                    <a:pt x="1" y="650"/>
                  </a:lnTo>
                  <a:close/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9"/>
            <p:cNvSpPr/>
            <p:nvPr/>
          </p:nvSpPr>
          <p:spPr>
            <a:xfrm>
              <a:off x="4042995" y="2485929"/>
              <a:ext cx="29205" cy="160829"/>
            </a:xfrm>
            <a:custGeom>
              <a:rect b="b" l="l" r="r" t="t"/>
              <a:pathLst>
                <a:path extrusionOk="0" h="1977" w="359">
                  <a:moveTo>
                    <a:pt x="0" y="0"/>
                  </a:moveTo>
                  <a:lnTo>
                    <a:pt x="0" y="1976"/>
                  </a:lnTo>
                  <a:lnTo>
                    <a:pt x="358" y="197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4031118" y="2543118"/>
              <a:ext cx="52959" cy="52878"/>
            </a:xfrm>
            <a:custGeom>
              <a:rect b="b" l="l" r="r" t="t"/>
              <a:pathLst>
                <a:path extrusionOk="0" fill="none" h="650" w="651">
                  <a:moveTo>
                    <a:pt x="0" y="0"/>
                  </a:moveTo>
                  <a:lnTo>
                    <a:pt x="650" y="0"/>
                  </a:lnTo>
                  <a:lnTo>
                    <a:pt x="650" y="650"/>
                  </a:lnTo>
                  <a:lnTo>
                    <a:pt x="0" y="650"/>
                  </a:lnTo>
                  <a:close/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9"/>
            <p:cNvSpPr/>
            <p:nvPr/>
          </p:nvSpPr>
          <p:spPr>
            <a:xfrm>
              <a:off x="3614609" y="2342346"/>
              <a:ext cx="520152" cy="143664"/>
            </a:xfrm>
            <a:custGeom>
              <a:rect b="b" l="l" r="r" t="t"/>
              <a:pathLst>
                <a:path extrusionOk="0" fill="none" h="1766" w="6394">
                  <a:moveTo>
                    <a:pt x="6394" y="1"/>
                  </a:moveTo>
                  <a:lnTo>
                    <a:pt x="5810" y="1765"/>
                  </a:lnTo>
                  <a:lnTo>
                    <a:pt x="584" y="1765"/>
                  </a:lnTo>
                  <a:lnTo>
                    <a:pt x="0" y="1"/>
                  </a:lnTo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9"/>
            <p:cNvSpPr/>
            <p:nvPr/>
          </p:nvSpPr>
          <p:spPr>
            <a:xfrm>
              <a:off x="3273593" y="1881663"/>
              <a:ext cx="577422" cy="394954"/>
            </a:xfrm>
            <a:custGeom>
              <a:rect b="b" l="l" r="r" t="t"/>
              <a:pathLst>
                <a:path extrusionOk="0" h="4855" w="7098">
                  <a:moveTo>
                    <a:pt x="1" y="0"/>
                  </a:moveTo>
                  <a:lnTo>
                    <a:pt x="240" y="4855"/>
                  </a:lnTo>
                  <a:lnTo>
                    <a:pt x="3436" y="3462"/>
                  </a:lnTo>
                  <a:lnTo>
                    <a:pt x="3503" y="186"/>
                  </a:lnTo>
                  <a:lnTo>
                    <a:pt x="3861" y="3303"/>
                  </a:lnTo>
                  <a:lnTo>
                    <a:pt x="7097" y="205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9"/>
            <p:cNvSpPr/>
            <p:nvPr/>
          </p:nvSpPr>
          <p:spPr>
            <a:xfrm>
              <a:off x="2751413" y="1284800"/>
              <a:ext cx="186698" cy="134227"/>
            </a:xfrm>
            <a:custGeom>
              <a:rect b="b" l="l" r="r" t="t"/>
              <a:pathLst>
                <a:path extrusionOk="0" h="1650" w="2295">
                  <a:moveTo>
                    <a:pt x="1717" y="0"/>
                  </a:moveTo>
                  <a:cubicBezTo>
                    <a:pt x="1467" y="0"/>
                    <a:pt x="1143" y="153"/>
                    <a:pt x="796" y="413"/>
                  </a:cubicBezTo>
                  <a:cubicBezTo>
                    <a:pt x="265" y="798"/>
                    <a:pt x="0" y="1315"/>
                    <a:pt x="133" y="1461"/>
                  </a:cubicBezTo>
                  <a:cubicBezTo>
                    <a:pt x="257" y="1603"/>
                    <a:pt x="405" y="1650"/>
                    <a:pt x="549" y="1650"/>
                  </a:cubicBezTo>
                  <a:cubicBezTo>
                    <a:pt x="836" y="1650"/>
                    <a:pt x="1101" y="1461"/>
                    <a:pt x="1101" y="1461"/>
                  </a:cubicBezTo>
                  <a:lnTo>
                    <a:pt x="1525" y="1196"/>
                  </a:lnTo>
                  <a:cubicBezTo>
                    <a:pt x="1525" y="1196"/>
                    <a:pt x="2295" y="400"/>
                    <a:pt x="2043" y="135"/>
                  </a:cubicBezTo>
                  <a:cubicBezTo>
                    <a:pt x="1960" y="43"/>
                    <a:pt x="1849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9"/>
            <p:cNvSpPr/>
            <p:nvPr/>
          </p:nvSpPr>
          <p:spPr>
            <a:xfrm>
              <a:off x="2653224" y="1140323"/>
              <a:ext cx="286027" cy="280658"/>
            </a:xfrm>
            <a:custGeom>
              <a:rect b="b" l="l" r="r" t="t"/>
              <a:pathLst>
                <a:path extrusionOk="0" h="3450" w="3516">
                  <a:moveTo>
                    <a:pt x="1379" y="1"/>
                  </a:moveTo>
                  <a:cubicBezTo>
                    <a:pt x="1247" y="1"/>
                    <a:pt x="1512" y="624"/>
                    <a:pt x="1512" y="624"/>
                  </a:cubicBezTo>
                  <a:lnTo>
                    <a:pt x="849" y="531"/>
                  </a:lnTo>
                  <a:cubicBezTo>
                    <a:pt x="849" y="531"/>
                    <a:pt x="491" y="147"/>
                    <a:pt x="332" y="120"/>
                  </a:cubicBezTo>
                  <a:cubicBezTo>
                    <a:pt x="239" y="120"/>
                    <a:pt x="279" y="253"/>
                    <a:pt x="279" y="253"/>
                  </a:cubicBezTo>
                  <a:cubicBezTo>
                    <a:pt x="279" y="253"/>
                    <a:pt x="272" y="252"/>
                    <a:pt x="262" y="252"/>
                  </a:cubicBezTo>
                  <a:cubicBezTo>
                    <a:pt x="222" y="252"/>
                    <a:pt x="122" y="269"/>
                    <a:pt x="133" y="438"/>
                  </a:cubicBezTo>
                  <a:cubicBezTo>
                    <a:pt x="0" y="491"/>
                    <a:pt x="27" y="651"/>
                    <a:pt x="146" y="757"/>
                  </a:cubicBezTo>
                  <a:cubicBezTo>
                    <a:pt x="27" y="757"/>
                    <a:pt x="13" y="889"/>
                    <a:pt x="159" y="995"/>
                  </a:cubicBezTo>
                  <a:cubicBezTo>
                    <a:pt x="318" y="1115"/>
                    <a:pt x="504" y="1194"/>
                    <a:pt x="676" y="1301"/>
                  </a:cubicBezTo>
                  <a:cubicBezTo>
                    <a:pt x="1220" y="1592"/>
                    <a:pt x="1910" y="1606"/>
                    <a:pt x="1910" y="1606"/>
                  </a:cubicBezTo>
                  <a:lnTo>
                    <a:pt x="2878" y="3449"/>
                  </a:lnTo>
                  <a:lnTo>
                    <a:pt x="3515" y="2295"/>
                  </a:lnTo>
                  <a:lnTo>
                    <a:pt x="2640" y="1128"/>
                  </a:lnTo>
                  <a:cubicBezTo>
                    <a:pt x="2640" y="1128"/>
                    <a:pt x="2613" y="796"/>
                    <a:pt x="2335" y="664"/>
                  </a:cubicBezTo>
                  <a:cubicBezTo>
                    <a:pt x="2029" y="518"/>
                    <a:pt x="1738" y="465"/>
                    <a:pt x="1738" y="465"/>
                  </a:cubicBezTo>
                  <a:cubicBezTo>
                    <a:pt x="1738" y="465"/>
                    <a:pt x="1499" y="1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9"/>
            <p:cNvSpPr/>
            <p:nvPr/>
          </p:nvSpPr>
          <p:spPr>
            <a:xfrm>
              <a:off x="2675839" y="1160823"/>
              <a:ext cx="77771" cy="43278"/>
            </a:xfrm>
            <a:custGeom>
              <a:rect b="b" l="l" r="r" t="t"/>
              <a:pathLst>
                <a:path extrusionOk="0" fill="none" h="532" w="956">
                  <a:moveTo>
                    <a:pt x="1" y="1"/>
                  </a:moveTo>
                  <a:lnTo>
                    <a:pt x="465" y="438"/>
                  </a:lnTo>
                  <a:lnTo>
                    <a:pt x="956" y="531"/>
                  </a:lnTo>
                </a:path>
              </a:pathLst>
            </a:custGeom>
            <a:noFill/>
            <a:ln cap="flat" cmpd="sng" w="100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9"/>
            <p:cNvSpPr/>
            <p:nvPr/>
          </p:nvSpPr>
          <p:spPr>
            <a:xfrm>
              <a:off x="2663962" y="1175954"/>
              <a:ext cx="82082" cy="42139"/>
            </a:xfrm>
            <a:custGeom>
              <a:rect b="b" l="l" r="r" t="t"/>
              <a:pathLst>
                <a:path extrusionOk="0" fill="none" h="518" w="1009">
                  <a:moveTo>
                    <a:pt x="1" y="0"/>
                  </a:moveTo>
                  <a:lnTo>
                    <a:pt x="505" y="398"/>
                  </a:lnTo>
                  <a:lnTo>
                    <a:pt x="1009" y="518"/>
                  </a:lnTo>
                </a:path>
              </a:pathLst>
            </a:custGeom>
            <a:noFill/>
            <a:ln cap="flat" cmpd="sng" w="100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9"/>
            <p:cNvSpPr/>
            <p:nvPr/>
          </p:nvSpPr>
          <p:spPr>
            <a:xfrm>
              <a:off x="2665020" y="1201823"/>
              <a:ext cx="75656" cy="32459"/>
            </a:xfrm>
            <a:custGeom>
              <a:rect b="b" l="l" r="r" t="t"/>
              <a:pathLst>
                <a:path extrusionOk="0" fill="none" h="399" w="930">
                  <a:moveTo>
                    <a:pt x="1" y="1"/>
                  </a:moveTo>
                  <a:lnTo>
                    <a:pt x="439" y="253"/>
                  </a:lnTo>
                  <a:lnTo>
                    <a:pt x="929" y="399"/>
                  </a:lnTo>
                </a:path>
              </a:pathLst>
            </a:custGeom>
            <a:noFill/>
            <a:ln cap="flat" cmpd="sng" w="100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9"/>
            <p:cNvSpPr/>
            <p:nvPr/>
          </p:nvSpPr>
          <p:spPr>
            <a:xfrm>
              <a:off x="2755724" y="1188888"/>
              <a:ext cx="86394" cy="47590"/>
            </a:xfrm>
            <a:custGeom>
              <a:rect b="b" l="l" r="r" t="t"/>
              <a:pathLst>
                <a:path extrusionOk="0" fill="none" h="585" w="1062">
                  <a:moveTo>
                    <a:pt x="0" y="558"/>
                  </a:moveTo>
                  <a:cubicBezTo>
                    <a:pt x="0" y="558"/>
                    <a:pt x="637" y="1"/>
                    <a:pt x="1061" y="584"/>
                  </a:cubicBezTo>
                </a:path>
              </a:pathLst>
            </a:custGeom>
            <a:noFill/>
            <a:ln cap="flat" cmpd="sng" w="100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9"/>
            <p:cNvSpPr/>
            <p:nvPr/>
          </p:nvSpPr>
          <p:spPr>
            <a:xfrm>
              <a:off x="2762151" y="1101519"/>
              <a:ext cx="1271175" cy="1088788"/>
            </a:xfrm>
            <a:custGeom>
              <a:rect b="b" l="l" r="r" t="t"/>
              <a:pathLst>
                <a:path extrusionOk="0" h="13384" w="15626">
                  <a:moveTo>
                    <a:pt x="7256" y="0"/>
                  </a:moveTo>
                  <a:cubicBezTo>
                    <a:pt x="6553" y="0"/>
                    <a:pt x="5917" y="425"/>
                    <a:pt x="5651" y="1075"/>
                  </a:cubicBezTo>
                  <a:lnTo>
                    <a:pt x="4046" y="4974"/>
                  </a:lnTo>
                  <a:lnTo>
                    <a:pt x="1924" y="2388"/>
                  </a:lnTo>
                  <a:cubicBezTo>
                    <a:pt x="949" y="3584"/>
                    <a:pt x="347" y="3729"/>
                    <a:pt x="113" y="3729"/>
                  </a:cubicBezTo>
                  <a:cubicBezTo>
                    <a:pt x="38" y="3729"/>
                    <a:pt x="1" y="3714"/>
                    <a:pt x="1" y="3714"/>
                  </a:cubicBezTo>
                  <a:lnTo>
                    <a:pt x="1" y="3714"/>
                  </a:lnTo>
                  <a:lnTo>
                    <a:pt x="2853" y="7640"/>
                  </a:lnTo>
                  <a:cubicBezTo>
                    <a:pt x="3200" y="8124"/>
                    <a:pt x="3724" y="8356"/>
                    <a:pt x="4244" y="8356"/>
                  </a:cubicBezTo>
                  <a:cubicBezTo>
                    <a:pt x="4893" y="8356"/>
                    <a:pt x="5536" y="7994"/>
                    <a:pt x="5824" y="7309"/>
                  </a:cubicBezTo>
                  <a:lnTo>
                    <a:pt x="6513" y="5677"/>
                  </a:lnTo>
                  <a:lnTo>
                    <a:pt x="6500" y="7508"/>
                  </a:lnTo>
                  <a:lnTo>
                    <a:pt x="5824" y="10850"/>
                  </a:lnTo>
                  <a:lnTo>
                    <a:pt x="12761" y="10850"/>
                  </a:lnTo>
                  <a:lnTo>
                    <a:pt x="12761" y="13384"/>
                  </a:lnTo>
                  <a:lnTo>
                    <a:pt x="14870" y="13384"/>
                  </a:lnTo>
                  <a:cubicBezTo>
                    <a:pt x="14870" y="13384"/>
                    <a:pt x="15626" y="6911"/>
                    <a:pt x="15626" y="4497"/>
                  </a:cubicBezTo>
                  <a:cubicBezTo>
                    <a:pt x="15626" y="3396"/>
                    <a:pt x="15493" y="2361"/>
                    <a:pt x="15347" y="1565"/>
                  </a:cubicBezTo>
                  <a:cubicBezTo>
                    <a:pt x="15188" y="663"/>
                    <a:pt x="14406" y="0"/>
                    <a:pt x="134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9"/>
            <p:cNvSpPr/>
            <p:nvPr/>
          </p:nvSpPr>
          <p:spPr>
            <a:xfrm>
              <a:off x="3698806" y="1308635"/>
              <a:ext cx="101443" cy="675612"/>
            </a:xfrm>
            <a:custGeom>
              <a:rect b="b" l="l" r="r" t="t"/>
              <a:pathLst>
                <a:path extrusionOk="0" h="8305" w="1247">
                  <a:moveTo>
                    <a:pt x="1247" y="1"/>
                  </a:moveTo>
                  <a:lnTo>
                    <a:pt x="0" y="8304"/>
                  </a:lnTo>
                  <a:lnTo>
                    <a:pt x="1247" y="830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9"/>
            <p:cNvSpPr/>
            <p:nvPr/>
          </p:nvSpPr>
          <p:spPr>
            <a:xfrm>
              <a:off x="3800167" y="1128446"/>
              <a:ext cx="126337" cy="163025"/>
            </a:xfrm>
            <a:custGeom>
              <a:rect b="b" l="l" r="r" t="t"/>
              <a:pathLst>
                <a:path extrusionOk="0" fill="none" h="2004" w="1553">
                  <a:moveTo>
                    <a:pt x="1" y="2004"/>
                  </a:moveTo>
                  <a:cubicBezTo>
                    <a:pt x="1" y="1088"/>
                    <a:pt x="638" y="1"/>
                    <a:pt x="1553" y="1"/>
                  </a:cubicBez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9"/>
            <p:cNvSpPr/>
            <p:nvPr/>
          </p:nvSpPr>
          <p:spPr>
            <a:xfrm>
              <a:off x="3936183" y="1582703"/>
              <a:ext cx="92820" cy="175960"/>
            </a:xfrm>
            <a:custGeom>
              <a:rect b="b" l="l" r="r" t="t"/>
              <a:pathLst>
                <a:path extrusionOk="0" h="2163" w="1141">
                  <a:moveTo>
                    <a:pt x="1088" y="1"/>
                  </a:moveTo>
                  <a:cubicBezTo>
                    <a:pt x="491" y="1"/>
                    <a:pt x="0" y="478"/>
                    <a:pt x="0" y="1089"/>
                  </a:cubicBezTo>
                  <a:cubicBezTo>
                    <a:pt x="0" y="1646"/>
                    <a:pt x="425" y="2110"/>
                    <a:pt x="982" y="2163"/>
                  </a:cubicBezTo>
                  <a:cubicBezTo>
                    <a:pt x="1048" y="1407"/>
                    <a:pt x="1101" y="664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9"/>
            <p:cNvSpPr/>
            <p:nvPr/>
          </p:nvSpPr>
          <p:spPr>
            <a:xfrm>
              <a:off x="3024339" y="1671211"/>
              <a:ext cx="196460" cy="109660"/>
            </a:xfrm>
            <a:custGeom>
              <a:rect b="b" l="l" r="r" t="t"/>
              <a:pathLst>
                <a:path extrusionOk="0" h="1348" w="2415">
                  <a:moveTo>
                    <a:pt x="1301" y="1"/>
                  </a:moveTo>
                  <a:cubicBezTo>
                    <a:pt x="664" y="1"/>
                    <a:pt x="147" y="438"/>
                    <a:pt x="1" y="1022"/>
                  </a:cubicBezTo>
                  <a:cubicBezTo>
                    <a:pt x="303" y="1241"/>
                    <a:pt x="657" y="1347"/>
                    <a:pt x="1008" y="1347"/>
                  </a:cubicBezTo>
                  <a:cubicBezTo>
                    <a:pt x="1550" y="1347"/>
                    <a:pt x="2085" y="1094"/>
                    <a:pt x="2415" y="611"/>
                  </a:cubicBezTo>
                  <a:cubicBezTo>
                    <a:pt x="2189" y="239"/>
                    <a:pt x="1765" y="1"/>
                    <a:pt x="1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9"/>
            <p:cNvSpPr/>
            <p:nvPr/>
          </p:nvSpPr>
          <p:spPr>
            <a:xfrm>
              <a:off x="3091290" y="1376644"/>
              <a:ext cx="61257" cy="165710"/>
            </a:xfrm>
            <a:custGeom>
              <a:rect b="b" l="l" r="r" t="t"/>
              <a:pathLst>
                <a:path extrusionOk="0" h="2037" w="753">
                  <a:moveTo>
                    <a:pt x="663" y="0"/>
                  </a:moveTo>
                  <a:lnTo>
                    <a:pt x="0" y="1592"/>
                  </a:lnTo>
                  <a:lnTo>
                    <a:pt x="345" y="1964"/>
                  </a:lnTo>
                  <a:cubicBezTo>
                    <a:pt x="392" y="2014"/>
                    <a:pt x="451" y="2037"/>
                    <a:pt x="509" y="2037"/>
                  </a:cubicBezTo>
                  <a:cubicBezTo>
                    <a:pt x="632" y="2037"/>
                    <a:pt x="752" y="1935"/>
                    <a:pt x="743" y="1791"/>
                  </a:cubicBezTo>
                  <a:lnTo>
                    <a:pt x="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9"/>
            <p:cNvSpPr/>
            <p:nvPr/>
          </p:nvSpPr>
          <p:spPr>
            <a:xfrm>
              <a:off x="3291978" y="1220208"/>
              <a:ext cx="81" cy="343216"/>
            </a:xfrm>
            <a:custGeom>
              <a:rect b="b" l="l" r="r" t="t"/>
              <a:pathLst>
                <a:path extrusionOk="0" fill="none" h="4219" w="1">
                  <a:moveTo>
                    <a:pt x="0" y="4218"/>
                  </a:moveTo>
                  <a:lnTo>
                    <a:pt x="0" y="0"/>
                  </a:ln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9"/>
            <p:cNvSpPr/>
            <p:nvPr/>
          </p:nvSpPr>
          <p:spPr>
            <a:xfrm>
              <a:off x="3530413" y="1634522"/>
              <a:ext cx="8704" cy="349724"/>
            </a:xfrm>
            <a:custGeom>
              <a:rect b="b" l="l" r="r" t="t"/>
              <a:pathLst>
                <a:path extrusionOk="0" fill="none" h="4299" w="107">
                  <a:moveTo>
                    <a:pt x="107" y="1"/>
                  </a:moveTo>
                  <a:lnTo>
                    <a:pt x="1" y="4298"/>
                  </a:ln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9"/>
            <p:cNvSpPr/>
            <p:nvPr/>
          </p:nvSpPr>
          <p:spPr>
            <a:xfrm>
              <a:off x="3384798" y="1101519"/>
              <a:ext cx="355093" cy="637784"/>
            </a:xfrm>
            <a:custGeom>
              <a:rect b="b" l="l" r="r" t="t"/>
              <a:pathLst>
                <a:path extrusionOk="0" h="7840" w="4365">
                  <a:moveTo>
                    <a:pt x="902" y="0"/>
                  </a:moveTo>
                  <a:lnTo>
                    <a:pt x="0" y="1061"/>
                  </a:lnTo>
                  <a:lnTo>
                    <a:pt x="1128" y="2733"/>
                  </a:lnTo>
                  <a:lnTo>
                    <a:pt x="159" y="3661"/>
                  </a:lnTo>
                  <a:lnTo>
                    <a:pt x="1844" y="7839"/>
                  </a:lnTo>
                  <a:lnTo>
                    <a:pt x="4245" y="3568"/>
                  </a:lnTo>
                  <a:lnTo>
                    <a:pt x="3184" y="2719"/>
                  </a:lnTo>
                  <a:lnTo>
                    <a:pt x="4364" y="1101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9"/>
            <p:cNvSpPr/>
            <p:nvPr/>
          </p:nvSpPr>
          <p:spPr>
            <a:xfrm>
              <a:off x="3334036" y="1739219"/>
              <a:ext cx="125279" cy="19443"/>
            </a:xfrm>
            <a:custGeom>
              <a:rect b="b" l="l" r="r" t="t"/>
              <a:pathLst>
                <a:path extrusionOk="0" fill="none" h="239" w="1540">
                  <a:moveTo>
                    <a:pt x="1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1" y="239"/>
                  </a:lnTo>
                  <a:close/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9"/>
            <p:cNvSpPr/>
            <p:nvPr/>
          </p:nvSpPr>
          <p:spPr>
            <a:xfrm>
              <a:off x="3605986" y="1739219"/>
              <a:ext cx="125198" cy="19443"/>
            </a:xfrm>
            <a:custGeom>
              <a:rect b="b" l="l" r="r" t="t"/>
              <a:pathLst>
                <a:path extrusionOk="0" fill="none" h="239" w="1539">
                  <a:moveTo>
                    <a:pt x="0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0" y="239"/>
                  </a:lnTo>
                  <a:close/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9"/>
            <p:cNvSpPr/>
            <p:nvPr/>
          </p:nvSpPr>
          <p:spPr>
            <a:xfrm>
              <a:off x="3494863" y="1061576"/>
              <a:ext cx="173764" cy="573029"/>
            </a:xfrm>
            <a:custGeom>
              <a:rect b="b" l="l" r="r" t="t"/>
              <a:pathLst>
                <a:path extrusionOk="0" h="7044" w="2136">
                  <a:moveTo>
                    <a:pt x="1937" y="0"/>
                  </a:moveTo>
                  <a:lnTo>
                    <a:pt x="173" y="146"/>
                  </a:lnTo>
                  <a:lnTo>
                    <a:pt x="0" y="796"/>
                  </a:lnTo>
                  <a:lnTo>
                    <a:pt x="544" y="7044"/>
                  </a:lnTo>
                  <a:lnTo>
                    <a:pt x="2136" y="730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9"/>
            <p:cNvSpPr/>
            <p:nvPr/>
          </p:nvSpPr>
          <p:spPr>
            <a:xfrm>
              <a:off x="3462486" y="822001"/>
              <a:ext cx="183526" cy="155460"/>
            </a:xfrm>
            <a:custGeom>
              <a:rect b="b" l="l" r="r" t="t"/>
              <a:pathLst>
                <a:path extrusionOk="0" h="1911" w="2256">
                  <a:moveTo>
                    <a:pt x="173" y="1"/>
                  </a:moveTo>
                  <a:cubicBezTo>
                    <a:pt x="66" y="1"/>
                    <a:pt x="0" y="94"/>
                    <a:pt x="13" y="186"/>
                  </a:cubicBezTo>
                  <a:lnTo>
                    <a:pt x="80" y="571"/>
                  </a:lnTo>
                  <a:lnTo>
                    <a:pt x="1884" y="1911"/>
                  </a:lnTo>
                  <a:lnTo>
                    <a:pt x="2202" y="770"/>
                  </a:lnTo>
                  <a:cubicBezTo>
                    <a:pt x="2255" y="584"/>
                    <a:pt x="2149" y="385"/>
                    <a:pt x="1977" y="306"/>
                  </a:cubicBezTo>
                  <a:lnTo>
                    <a:pt x="1711" y="200"/>
                  </a:lnTo>
                  <a:cubicBezTo>
                    <a:pt x="1711" y="200"/>
                    <a:pt x="1552" y="1"/>
                    <a:pt x="1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9"/>
            <p:cNvSpPr/>
            <p:nvPr/>
          </p:nvSpPr>
          <p:spPr>
            <a:xfrm>
              <a:off x="3463544" y="868452"/>
              <a:ext cx="180272" cy="277322"/>
            </a:xfrm>
            <a:custGeom>
              <a:rect b="b" l="l" r="r" t="t"/>
              <a:pathLst>
                <a:path extrusionOk="0" h="3409" w="2216">
                  <a:moveTo>
                    <a:pt x="67" y="0"/>
                  </a:moveTo>
                  <a:lnTo>
                    <a:pt x="186" y="942"/>
                  </a:lnTo>
                  <a:cubicBezTo>
                    <a:pt x="186" y="942"/>
                    <a:pt x="14" y="1141"/>
                    <a:pt x="0" y="1459"/>
                  </a:cubicBezTo>
                  <a:cubicBezTo>
                    <a:pt x="0" y="2056"/>
                    <a:pt x="664" y="2096"/>
                    <a:pt x="664" y="2096"/>
                  </a:cubicBezTo>
                  <a:lnTo>
                    <a:pt x="637" y="2918"/>
                  </a:lnTo>
                  <a:lnTo>
                    <a:pt x="1221" y="3409"/>
                  </a:lnTo>
                  <a:lnTo>
                    <a:pt x="2216" y="2613"/>
                  </a:lnTo>
                  <a:lnTo>
                    <a:pt x="1791" y="1074"/>
                  </a:lnTo>
                  <a:lnTo>
                    <a:pt x="1831" y="1074"/>
                  </a:lnTo>
                  <a:cubicBezTo>
                    <a:pt x="1977" y="1074"/>
                    <a:pt x="2096" y="955"/>
                    <a:pt x="2096" y="809"/>
                  </a:cubicBezTo>
                  <a:cubicBezTo>
                    <a:pt x="2096" y="663"/>
                    <a:pt x="1977" y="544"/>
                    <a:pt x="1831" y="544"/>
                  </a:cubicBezTo>
                  <a:cubicBezTo>
                    <a:pt x="1738" y="544"/>
                    <a:pt x="1672" y="584"/>
                    <a:pt x="1619" y="637"/>
                  </a:cubicBezTo>
                  <a:cubicBezTo>
                    <a:pt x="1141" y="451"/>
                    <a:pt x="1261" y="13"/>
                    <a:pt x="1261" y="1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9"/>
            <p:cNvSpPr/>
            <p:nvPr/>
          </p:nvSpPr>
          <p:spPr>
            <a:xfrm>
              <a:off x="3516421" y="992347"/>
              <a:ext cx="83872" cy="97376"/>
            </a:xfrm>
            <a:custGeom>
              <a:rect b="b" l="l" r="r" t="t"/>
              <a:pathLst>
                <a:path extrusionOk="0" h="1197" w="1031">
                  <a:moveTo>
                    <a:pt x="887" y="1"/>
                  </a:moveTo>
                  <a:cubicBezTo>
                    <a:pt x="851" y="1"/>
                    <a:pt x="814" y="20"/>
                    <a:pt x="796" y="55"/>
                  </a:cubicBezTo>
                  <a:cubicBezTo>
                    <a:pt x="711" y="251"/>
                    <a:pt x="422" y="594"/>
                    <a:pt x="97" y="594"/>
                  </a:cubicBezTo>
                  <a:cubicBezTo>
                    <a:pt x="69" y="594"/>
                    <a:pt x="41" y="591"/>
                    <a:pt x="14" y="586"/>
                  </a:cubicBezTo>
                  <a:lnTo>
                    <a:pt x="0" y="1196"/>
                  </a:lnTo>
                  <a:cubicBezTo>
                    <a:pt x="0" y="1196"/>
                    <a:pt x="412" y="1130"/>
                    <a:pt x="504" y="931"/>
                  </a:cubicBezTo>
                  <a:cubicBezTo>
                    <a:pt x="584" y="719"/>
                    <a:pt x="809" y="533"/>
                    <a:pt x="942" y="254"/>
                  </a:cubicBezTo>
                  <a:cubicBezTo>
                    <a:pt x="1031" y="78"/>
                    <a:pt x="960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9"/>
            <p:cNvSpPr/>
            <p:nvPr/>
          </p:nvSpPr>
          <p:spPr>
            <a:xfrm>
              <a:off x="3602732" y="924502"/>
              <a:ext cx="20582" cy="10901"/>
            </a:xfrm>
            <a:custGeom>
              <a:rect b="b" l="l" r="r" t="t"/>
              <a:pathLst>
                <a:path extrusionOk="0" fill="none" h="134" w="253">
                  <a:moveTo>
                    <a:pt x="0" y="133"/>
                  </a:moveTo>
                  <a:cubicBezTo>
                    <a:pt x="0" y="67"/>
                    <a:pt x="54" y="1"/>
                    <a:pt x="120" y="1"/>
                  </a:cubicBezTo>
                  <a:cubicBezTo>
                    <a:pt x="199" y="1"/>
                    <a:pt x="253" y="67"/>
                    <a:pt x="253" y="133"/>
                  </a:cubicBez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"/>
          <p:cNvSpPr txBox="1"/>
          <p:nvPr>
            <p:ph type="title"/>
          </p:nvPr>
        </p:nvSpPr>
        <p:spPr>
          <a:xfrm>
            <a:off x="713200" y="16323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SolidPod -&gt; WellnessPod</a:t>
            </a:r>
            <a:endParaRPr/>
          </a:p>
        </p:txBody>
      </p:sp>
      <p:sp>
        <p:nvSpPr>
          <p:cNvPr id="487" name="Google Shape;487;p50"/>
          <p:cNvSpPr/>
          <p:nvPr/>
        </p:nvSpPr>
        <p:spPr>
          <a:xfrm>
            <a:off x="3269150" y="1529586"/>
            <a:ext cx="2605800" cy="26067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0"/>
          <p:cNvSpPr/>
          <p:nvPr/>
        </p:nvSpPr>
        <p:spPr>
          <a:xfrm>
            <a:off x="3734500" y="1995080"/>
            <a:ext cx="1675200" cy="1675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0"/>
          <p:cNvSpPr/>
          <p:nvPr/>
        </p:nvSpPr>
        <p:spPr>
          <a:xfrm>
            <a:off x="4074175" y="2335025"/>
            <a:ext cx="995700" cy="99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Cycle</a:t>
            </a:r>
            <a:endParaRPr b="1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  <a:endParaRPr b="1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>
            <a:off x="710276" y="1794709"/>
            <a:ext cx="20565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Diet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Macro Tracking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710263" y="1495000"/>
            <a:ext cx="1884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Health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p50"/>
          <p:cNvSpPr txBox="1"/>
          <p:nvPr/>
        </p:nvSpPr>
        <p:spPr>
          <a:xfrm>
            <a:off x="710263" y="3133901"/>
            <a:ext cx="1884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Fitness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3" name="Google Shape;493;p50"/>
          <p:cNvSpPr txBox="1"/>
          <p:nvPr/>
        </p:nvSpPr>
        <p:spPr>
          <a:xfrm>
            <a:off x="710276" y="3443277"/>
            <a:ext cx="20565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Workouts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Consistency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p50"/>
          <p:cNvSpPr txBox="1"/>
          <p:nvPr/>
        </p:nvSpPr>
        <p:spPr>
          <a:xfrm>
            <a:off x="6549175" y="3133901"/>
            <a:ext cx="1884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Social/Mood</a:t>
            </a:r>
            <a:endParaRPr b="1"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50"/>
          <p:cNvSpPr txBox="1"/>
          <p:nvPr/>
        </p:nvSpPr>
        <p:spPr>
          <a:xfrm>
            <a:off x="6377300" y="3443277"/>
            <a:ext cx="20565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Productivity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Relationships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Energy Levels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p50"/>
          <p:cNvSpPr txBox="1"/>
          <p:nvPr/>
        </p:nvSpPr>
        <p:spPr>
          <a:xfrm>
            <a:off x="6549175" y="1495000"/>
            <a:ext cx="1884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Medical 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50"/>
          <p:cNvSpPr txBox="1"/>
          <p:nvPr/>
        </p:nvSpPr>
        <p:spPr>
          <a:xfrm>
            <a:off x="6377300" y="1794709"/>
            <a:ext cx="20565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Hormonal Cycle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98" name="Google Shape;498;p50"/>
          <p:cNvGrpSpPr/>
          <p:nvPr/>
        </p:nvGrpSpPr>
        <p:grpSpPr>
          <a:xfrm>
            <a:off x="2709825" y="1760450"/>
            <a:ext cx="1692186" cy="658335"/>
            <a:chOff x="2709825" y="1760450"/>
            <a:chExt cx="1692186" cy="658335"/>
          </a:xfrm>
        </p:grpSpPr>
        <p:sp>
          <p:nvSpPr>
            <p:cNvPr id="499" name="Google Shape;499;p50"/>
            <p:cNvSpPr/>
            <p:nvPr/>
          </p:nvSpPr>
          <p:spPr>
            <a:xfrm>
              <a:off x="3734507" y="1760450"/>
              <a:ext cx="667504" cy="658335"/>
            </a:xfrm>
            <a:custGeom>
              <a:rect b="b" l="l" r="r" t="t"/>
              <a:pathLst>
                <a:path extrusionOk="0" h="28808" w="29063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4078881" y="2062519"/>
              <a:ext cx="18272" cy="18308"/>
            </a:xfrm>
            <a:custGeom>
              <a:rect b="b" l="l" r="r" t="t"/>
              <a:pathLst>
                <a:path extrusionOk="0" h="1134" w="1133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cxnSp>
          <p:nvCxnSpPr>
            <p:cNvPr id="501" name="Google Shape;501;p50"/>
            <p:cNvCxnSpPr/>
            <p:nvPr/>
          </p:nvCxnSpPr>
          <p:spPr>
            <a:xfrm rot="10800000">
              <a:off x="2709825" y="2013425"/>
              <a:ext cx="1124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502" name="Google Shape;502;p50"/>
          <p:cNvGrpSpPr/>
          <p:nvPr/>
        </p:nvGrpSpPr>
        <p:grpSpPr>
          <a:xfrm>
            <a:off x="2709625" y="3170719"/>
            <a:ext cx="1692375" cy="658403"/>
            <a:chOff x="2709625" y="3170719"/>
            <a:chExt cx="1692375" cy="658403"/>
          </a:xfrm>
        </p:grpSpPr>
        <p:sp>
          <p:nvSpPr>
            <p:cNvPr id="503" name="Google Shape;503;p50"/>
            <p:cNvSpPr/>
            <p:nvPr/>
          </p:nvSpPr>
          <p:spPr>
            <a:xfrm>
              <a:off x="3734488" y="3170719"/>
              <a:ext cx="667512" cy="658403"/>
            </a:xfrm>
            <a:custGeom>
              <a:rect b="b" l="l" r="r" t="t"/>
              <a:pathLst>
                <a:path extrusionOk="0" h="28811" w="29076">
                  <a:moveTo>
                    <a:pt x="14533" y="1"/>
                  </a:moveTo>
                  <a:cubicBezTo>
                    <a:pt x="14196" y="1"/>
                    <a:pt x="13861" y="127"/>
                    <a:pt x="13609" y="379"/>
                  </a:cubicBezTo>
                  <a:lnTo>
                    <a:pt x="518" y="13470"/>
                  </a:lnTo>
                  <a:cubicBezTo>
                    <a:pt x="0" y="13988"/>
                    <a:pt x="0" y="14823"/>
                    <a:pt x="518" y="15341"/>
                  </a:cubicBezTo>
                  <a:lnTo>
                    <a:pt x="13609" y="28432"/>
                  </a:lnTo>
                  <a:cubicBezTo>
                    <a:pt x="13861" y="28684"/>
                    <a:pt x="14196" y="28810"/>
                    <a:pt x="14533" y="28810"/>
                  </a:cubicBezTo>
                  <a:cubicBezTo>
                    <a:pt x="14869" y="28810"/>
                    <a:pt x="15208" y="28684"/>
                    <a:pt x="15466" y="28432"/>
                  </a:cubicBezTo>
                  <a:lnTo>
                    <a:pt x="28558" y="15341"/>
                  </a:lnTo>
                  <a:cubicBezTo>
                    <a:pt x="29075" y="14823"/>
                    <a:pt x="29075" y="13988"/>
                    <a:pt x="28558" y="13470"/>
                  </a:cubicBezTo>
                  <a:lnTo>
                    <a:pt x="15466" y="379"/>
                  </a:lnTo>
                  <a:cubicBezTo>
                    <a:pt x="15208" y="127"/>
                    <a:pt x="14869" y="1"/>
                    <a:pt x="14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0"/>
            <p:cNvSpPr/>
            <p:nvPr/>
          </p:nvSpPr>
          <p:spPr>
            <a:xfrm>
              <a:off x="3986553" y="3425766"/>
              <a:ext cx="18032" cy="18314"/>
            </a:xfrm>
            <a:custGeom>
              <a:rect b="b" l="l" r="r" t="t"/>
              <a:pathLst>
                <a:path extrusionOk="0" h="1134" w="1133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cxnSp>
          <p:nvCxnSpPr>
            <p:cNvPr id="505" name="Google Shape;505;p50"/>
            <p:cNvCxnSpPr/>
            <p:nvPr/>
          </p:nvCxnSpPr>
          <p:spPr>
            <a:xfrm rot="10800000">
              <a:off x="2709625" y="3652325"/>
              <a:ext cx="1325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506" name="Google Shape;506;p50"/>
          <p:cNvGrpSpPr/>
          <p:nvPr/>
        </p:nvGrpSpPr>
        <p:grpSpPr>
          <a:xfrm>
            <a:off x="4742198" y="3170719"/>
            <a:ext cx="1700002" cy="658403"/>
            <a:chOff x="4742198" y="3170719"/>
            <a:chExt cx="1700002" cy="658403"/>
          </a:xfrm>
        </p:grpSpPr>
        <p:sp>
          <p:nvSpPr>
            <p:cNvPr id="507" name="Google Shape;507;p50"/>
            <p:cNvSpPr/>
            <p:nvPr/>
          </p:nvSpPr>
          <p:spPr>
            <a:xfrm>
              <a:off x="4742198" y="3170719"/>
              <a:ext cx="667504" cy="658403"/>
            </a:xfrm>
            <a:custGeom>
              <a:rect b="b" l="l" r="r" t="t"/>
              <a:pathLst>
                <a:path extrusionOk="0" h="28811" w="29063">
                  <a:moveTo>
                    <a:pt x="14530" y="1"/>
                  </a:moveTo>
                  <a:cubicBezTo>
                    <a:pt x="14194" y="1"/>
                    <a:pt x="13855" y="127"/>
                    <a:pt x="13597" y="379"/>
                  </a:cubicBezTo>
                  <a:lnTo>
                    <a:pt x="505" y="13470"/>
                  </a:lnTo>
                  <a:cubicBezTo>
                    <a:pt x="1" y="13988"/>
                    <a:pt x="1" y="14823"/>
                    <a:pt x="505" y="15341"/>
                  </a:cubicBezTo>
                  <a:lnTo>
                    <a:pt x="13597" y="28432"/>
                  </a:lnTo>
                  <a:cubicBezTo>
                    <a:pt x="13855" y="28684"/>
                    <a:pt x="14194" y="28810"/>
                    <a:pt x="14530" y="28810"/>
                  </a:cubicBezTo>
                  <a:cubicBezTo>
                    <a:pt x="14867" y="28810"/>
                    <a:pt x="15202" y="28684"/>
                    <a:pt x="15454" y="28432"/>
                  </a:cubicBezTo>
                  <a:lnTo>
                    <a:pt x="28545" y="15341"/>
                  </a:lnTo>
                  <a:cubicBezTo>
                    <a:pt x="29063" y="14823"/>
                    <a:pt x="29063" y="13988"/>
                    <a:pt x="28545" y="13470"/>
                  </a:cubicBezTo>
                  <a:lnTo>
                    <a:pt x="15454" y="379"/>
                  </a:lnTo>
                  <a:cubicBezTo>
                    <a:pt x="15202" y="127"/>
                    <a:pt x="14867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8" name="Google Shape;508;p50"/>
            <p:cNvCxnSpPr/>
            <p:nvPr/>
          </p:nvCxnSpPr>
          <p:spPr>
            <a:xfrm rot="10800000">
              <a:off x="5235900" y="3644625"/>
              <a:ext cx="120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509" name="Google Shape;509;p50"/>
          <p:cNvGrpSpPr/>
          <p:nvPr/>
        </p:nvGrpSpPr>
        <p:grpSpPr>
          <a:xfrm>
            <a:off x="4742205" y="1760450"/>
            <a:ext cx="1699995" cy="658335"/>
            <a:chOff x="4742205" y="1760450"/>
            <a:chExt cx="1699995" cy="658335"/>
          </a:xfrm>
        </p:grpSpPr>
        <p:sp>
          <p:nvSpPr>
            <p:cNvPr id="510" name="Google Shape;510;p50"/>
            <p:cNvSpPr/>
            <p:nvPr/>
          </p:nvSpPr>
          <p:spPr>
            <a:xfrm>
              <a:off x="4742205" y="1760450"/>
              <a:ext cx="667504" cy="658335"/>
            </a:xfrm>
            <a:custGeom>
              <a:rect b="b" l="l" r="r" t="t"/>
              <a:pathLst>
                <a:path extrusionOk="0" h="28808" w="29063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1" name="Google Shape;511;p50"/>
            <p:cNvCxnSpPr/>
            <p:nvPr/>
          </p:nvCxnSpPr>
          <p:spPr>
            <a:xfrm rot="10800000">
              <a:off x="5297400" y="2013425"/>
              <a:ext cx="1144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pic>
        <p:nvPicPr>
          <p:cNvPr id="512" name="Google Shape;5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450" y="1911850"/>
            <a:ext cx="354600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718" y="3315963"/>
            <a:ext cx="298574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787" y="3272962"/>
            <a:ext cx="453924" cy="453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50"/>
          <p:cNvGrpSpPr/>
          <p:nvPr/>
        </p:nvGrpSpPr>
        <p:grpSpPr>
          <a:xfrm>
            <a:off x="4974035" y="1908341"/>
            <a:ext cx="209967" cy="361639"/>
            <a:chOff x="6704985" y="3805141"/>
            <a:chExt cx="209967" cy="361639"/>
          </a:xfrm>
        </p:grpSpPr>
        <p:sp>
          <p:nvSpPr>
            <p:cNvPr id="516" name="Google Shape;516;p50"/>
            <p:cNvSpPr/>
            <p:nvPr/>
          </p:nvSpPr>
          <p:spPr>
            <a:xfrm>
              <a:off x="6704985" y="3965013"/>
              <a:ext cx="209967" cy="201426"/>
            </a:xfrm>
            <a:custGeom>
              <a:rect b="b" l="l" r="r" t="t"/>
              <a:pathLst>
                <a:path extrusionOk="0" h="7688" w="8014">
                  <a:moveTo>
                    <a:pt x="3240" y="0"/>
                  </a:moveTo>
                  <a:lnTo>
                    <a:pt x="3240" y="1208"/>
                  </a:lnTo>
                  <a:lnTo>
                    <a:pt x="3058" y="1208"/>
                  </a:lnTo>
                  <a:cubicBezTo>
                    <a:pt x="1946" y="1208"/>
                    <a:pt x="987" y="1965"/>
                    <a:pt x="719" y="3048"/>
                  </a:cubicBezTo>
                  <a:lnTo>
                    <a:pt x="115" y="5540"/>
                  </a:lnTo>
                  <a:cubicBezTo>
                    <a:pt x="0" y="6000"/>
                    <a:pt x="211" y="6480"/>
                    <a:pt x="614" y="6710"/>
                  </a:cubicBezTo>
                  <a:cubicBezTo>
                    <a:pt x="1745" y="7362"/>
                    <a:pt x="2876" y="7688"/>
                    <a:pt x="4007" y="7688"/>
                  </a:cubicBezTo>
                  <a:cubicBezTo>
                    <a:pt x="5138" y="7688"/>
                    <a:pt x="6269" y="7362"/>
                    <a:pt x="7400" y="6710"/>
                  </a:cubicBezTo>
                  <a:cubicBezTo>
                    <a:pt x="7803" y="6480"/>
                    <a:pt x="8013" y="6000"/>
                    <a:pt x="7898" y="5540"/>
                  </a:cubicBezTo>
                  <a:lnTo>
                    <a:pt x="7285" y="3039"/>
                  </a:lnTo>
                  <a:cubicBezTo>
                    <a:pt x="7026" y="1965"/>
                    <a:pt x="6058" y="1208"/>
                    <a:pt x="4946" y="1208"/>
                  </a:cubicBezTo>
                  <a:lnTo>
                    <a:pt x="4774" y="1208"/>
                  </a:lnTo>
                  <a:lnTo>
                    <a:pt x="4774" y="0"/>
                  </a:lnTo>
                  <a:cubicBezTo>
                    <a:pt x="4534" y="115"/>
                    <a:pt x="4266" y="182"/>
                    <a:pt x="4007" y="182"/>
                  </a:cubicBezTo>
                  <a:cubicBezTo>
                    <a:pt x="3738" y="182"/>
                    <a:pt x="3470" y="115"/>
                    <a:pt x="324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0"/>
            <p:cNvSpPr/>
            <p:nvPr/>
          </p:nvSpPr>
          <p:spPr>
            <a:xfrm>
              <a:off x="6796895" y="3965013"/>
              <a:ext cx="118057" cy="201766"/>
            </a:xfrm>
            <a:custGeom>
              <a:rect b="b" l="l" r="r" t="t"/>
              <a:pathLst>
                <a:path extrusionOk="0" h="7701" w="4506">
                  <a:moveTo>
                    <a:pt x="1266" y="0"/>
                  </a:moveTo>
                  <a:cubicBezTo>
                    <a:pt x="1026" y="115"/>
                    <a:pt x="767" y="182"/>
                    <a:pt x="499" y="182"/>
                  </a:cubicBezTo>
                  <a:cubicBezTo>
                    <a:pt x="422" y="182"/>
                    <a:pt x="345" y="307"/>
                    <a:pt x="269" y="307"/>
                  </a:cubicBezTo>
                  <a:lnTo>
                    <a:pt x="269" y="1217"/>
                  </a:lnTo>
                  <a:lnTo>
                    <a:pt x="451" y="1217"/>
                  </a:lnTo>
                  <a:cubicBezTo>
                    <a:pt x="1553" y="1217"/>
                    <a:pt x="2521" y="1975"/>
                    <a:pt x="2780" y="3048"/>
                  </a:cubicBezTo>
                  <a:lnTo>
                    <a:pt x="3394" y="5550"/>
                  </a:lnTo>
                  <a:cubicBezTo>
                    <a:pt x="3509" y="6010"/>
                    <a:pt x="3298" y="6480"/>
                    <a:pt x="2895" y="6719"/>
                  </a:cubicBezTo>
                  <a:cubicBezTo>
                    <a:pt x="2013" y="7247"/>
                    <a:pt x="1026" y="7582"/>
                    <a:pt x="0" y="7678"/>
                  </a:cubicBezTo>
                  <a:cubicBezTo>
                    <a:pt x="170" y="7693"/>
                    <a:pt x="339" y="7700"/>
                    <a:pt x="508" y="7700"/>
                  </a:cubicBezTo>
                  <a:cubicBezTo>
                    <a:pt x="1633" y="7700"/>
                    <a:pt x="2759" y="7369"/>
                    <a:pt x="3892" y="6719"/>
                  </a:cubicBezTo>
                  <a:cubicBezTo>
                    <a:pt x="4295" y="6480"/>
                    <a:pt x="4505" y="6000"/>
                    <a:pt x="4390" y="5540"/>
                  </a:cubicBezTo>
                  <a:lnTo>
                    <a:pt x="3777" y="3039"/>
                  </a:lnTo>
                  <a:cubicBezTo>
                    <a:pt x="3518" y="1965"/>
                    <a:pt x="2550" y="1208"/>
                    <a:pt x="1448" y="1208"/>
                  </a:cubicBezTo>
                  <a:lnTo>
                    <a:pt x="1266" y="1208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0"/>
            <p:cNvSpPr/>
            <p:nvPr/>
          </p:nvSpPr>
          <p:spPr>
            <a:xfrm>
              <a:off x="6789847" y="3965013"/>
              <a:ext cx="7074" cy="7808"/>
            </a:xfrm>
            <a:custGeom>
              <a:rect b="b" l="l" r="r" t="t"/>
              <a:pathLst>
                <a:path extrusionOk="0" h="298" w="270">
                  <a:moveTo>
                    <a:pt x="1" y="0"/>
                  </a:moveTo>
                  <a:lnTo>
                    <a:pt x="1" y="297"/>
                  </a:lnTo>
                  <a:cubicBezTo>
                    <a:pt x="87" y="278"/>
                    <a:pt x="183" y="259"/>
                    <a:pt x="269" y="240"/>
                  </a:cubicBezTo>
                  <a:cubicBezTo>
                    <a:pt x="173" y="211"/>
                    <a:pt x="87" y="38"/>
                    <a:pt x="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0"/>
            <p:cNvSpPr/>
            <p:nvPr/>
          </p:nvSpPr>
          <p:spPr>
            <a:xfrm>
              <a:off x="6744495" y="3965013"/>
              <a:ext cx="132939" cy="201426"/>
            </a:xfrm>
            <a:custGeom>
              <a:rect b="b" l="l" r="r" t="t"/>
              <a:pathLst>
                <a:path extrusionOk="0" h="7688" w="5074">
                  <a:moveTo>
                    <a:pt x="1732" y="0"/>
                  </a:moveTo>
                  <a:lnTo>
                    <a:pt x="1732" y="1208"/>
                  </a:lnTo>
                  <a:lnTo>
                    <a:pt x="1559" y="1208"/>
                  </a:lnTo>
                  <a:cubicBezTo>
                    <a:pt x="1253" y="1208"/>
                    <a:pt x="956" y="1265"/>
                    <a:pt x="687" y="1371"/>
                  </a:cubicBezTo>
                  <a:lnTo>
                    <a:pt x="35" y="2646"/>
                  </a:lnTo>
                  <a:cubicBezTo>
                    <a:pt x="0" y="2724"/>
                    <a:pt x="61" y="2811"/>
                    <a:pt x="145" y="2811"/>
                  </a:cubicBezTo>
                  <a:cubicBezTo>
                    <a:pt x="153" y="2811"/>
                    <a:pt x="161" y="2810"/>
                    <a:pt x="170" y="2809"/>
                  </a:cubicBezTo>
                  <a:lnTo>
                    <a:pt x="850" y="2626"/>
                  </a:lnTo>
                  <a:cubicBezTo>
                    <a:pt x="869" y="2621"/>
                    <a:pt x="888" y="2618"/>
                    <a:pt x="907" y="2618"/>
                  </a:cubicBezTo>
                  <a:cubicBezTo>
                    <a:pt x="985" y="2618"/>
                    <a:pt x="1061" y="2663"/>
                    <a:pt x="1099" y="2732"/>
                  </a:cubicBezTo>
                  <a:lnTo>
                    <a:pt x="1234" y="2952"/>
                  </a:lnTo>
                  <a:cubicBezTo>
                    <a:pt x="1943" y="4179"/>
                    <a:pt x="2326" y="5569"/>
                    <a:pt x="2326" y="6988"/>
                  </a:cubicBezTo>
                  <a:lnTo>
                    <a:pt x="2326" y="7688"/>
                  </a:lnTo>
                  <a:lnTo>
                    <a:pt x="2758" y="7688"/>
                  </a:lnTo>
                  <a:lnTo>
                    <a:pt x="2758" y="6978"/>
                  </a:lnTo>
                  <a:cubicBezTo>
                    <a:pt x="2758" y="5569"/>
                    <a:pt x="3131" y="4170"/>
                    <a:pt x="3850" y="2952"/>
                  </a:cubicBezTo>
                  <a:lnTo>
                    <a:pt x="3975" y="2732"/>
                  </a:lnTo>
                  <a:cubicBezTo>
                    <a:pt x="4021" y="2663"/>
                    <a:pt x="4092" y="2618"/>
                    <a:pt x="4173" y="2618"/>
                  </a:cubicBezTo>
                  <a:cubicBezTo>
                    <a:pt x="4193" y="2618"/>
                    <a:pt x="4213" y="2621"/>
                    <a:pt x="4234" y="2626"/>
                  </a:cubicBezTo>
                  <a:lnTo>
                    <a:pt x="4905" y="2809"/>
                  </a:lnTo>
                  <a:cubicBezTo>
                    <a:pt x="4913" y="2810"/>
                    <a:pt x="4921" y="2811"/>
                    <a:pt x="4929" y="2811"/>
                  </a:cubicBezTo>
                  <a:cubicBezTo>
                    <a:pt x="5013" y="2811"/>
                    <a:pt x="5074" y="2724"/>
                    <a:pt x="5039" y="2636"/>
                  </a:cubicBezTo>
                  <a:lnTo>
                    <a:pt x="4406" y="1409"/>
                  </a:lnTo>
                  <a:cubicBezTo>
                    <a:pt x="4100" y="1275"/>
                    <a:pt x="3774" y="1208"/>
                    <a:pt x="3448" y="1208"/>
                  </a:cubicBezTo>
                  <a:lnTo>
                    <a:pt x="3266" y="1208"/>
                  </a:lnTo>
                  <a:lnTo>
                    <a:pt x="3266" y="0"/>
                  </a:lnTo>
                  <a:cubicBezTo>
                    <a:pt x="3026" y="115"/>
                    <a:pt x="2767" y="182"/>
                    <a:pt x="2499" y="182"/>
                  </a:cubicBezTo>
                  <a:cubicBezTo>
                    <a:pt x="2230" y="182"/>
                    <a:pt x="1972" y="115"/>
                    <a:pt x="173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0"/>
            <p:cNvSpPr/>
            <p:nvPr/>
          </p:nvSpPr>
          <p:spPr>
            <a:xfrm>
              <a:off x="6772791" y="3965013"/>
              <a:ext cx="73858" cy="135873"/>
            </a:xfrm>
            <a:custGeom>
              <a:rect b="b" l="l" r="r" t="t"/>
              <a:pathLst>
                <a:path extrusionOk="0" h="5186" w="2819">
                  <a:moveTo>
                    <a:pt x="652" y="0"/>
                  </a:moveTo>
                  <a:lnTo>
                    <a:pt x="652" y="1208"/>
                  </a:lnTo>
                  <a:lnTo>
                    <a:pt x="479" y="1208"/>
                  </a:lnTo>
                  <a:cubicBezTo>
                    <a:pt x="316" y="1208"/>
                    <a:pt x="154" y="1227"/>
                    <a:pt x="0" y="1256"/>
                  </a:cubicBezTo>
                  <a:cubicBezTo>
                    <a:pt x="19" y="1294"/>
                    <a:pt x="38" y="1313"/>
                    <a:pt x="38" y="1313"/>
                  </a:cubicBezTo>
                  <a:lnTo>
                    <a:pt x="1457" y="5186"/>
                  </a:lnTo>
                  <a:lnTo>
                    <a:pt x="2799" y="1313"/>
                  </a:lnTo>
                  <a:lnTo>
                    <a:pt x="2818" y="1246"/>
                  </a:lnTo>
                  <a:cubicBezTo>
                    <a:pt x="2665" y="1217"/>
                    <a:pt x="2521" y="1208"/>
                    <a:pt x="2368" y="1208"/>
                  </a:cubicBezTo>
                  <a:lnTo>
                    <a:pt x="2186" y="1208"/>
                  </a:lnTo>
                  <a:lnTo>
                    <a:pt x="2186" y="0"/>
                  </a:lnTo>
                  <a:cubicBezTo>
                    <a:pt x="1946" y="115"/>
                    <a:pt x="1687" y="182"/>
                    <a:pt x="1419" y="182"/>
                  </a:cubicBezTo>
                  <a:cubicBezTo>
                    <a:pt x="1150" y="182"/>
                    <a:pt x="892" y="115"/>
                    <a:pt x="65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0"/>
            <p:cNvSpPr/>
            <p:nvPr/>
          </p:nvSpPr>
          <p:spPr>
            <a:xfrm>
              <a:off x="6772791" y="3978323"/>
              <a:ext cx="74094" cy="49492"/>
            </a:xfrm>
            <a:custGeom>
              <a:rect b="b" l="l" r="r" t="t"/>
              <a:pathLst>
                <a:path extrusionOk="0" h="1889" w="2828">
                  <a:moveTo>
                    <a:pt x="2186" y="0"/>
                  </a:moveTo>
                  <a:lnTo>
                    <a:pt x="1285" y="278"/>
                  </a:lnTo>
                  <a:lnTo>
                    <a:pt x="652" y="201"/>
                  </a:lnTo>
                  <a:lnTo>
                    <a:pt x="652" y="700"/>
                  </a:lnTo>
                  <a:lnTo>
                    <a:pt x="479" y="700"/>
                  </a:lnTo>
                  <a:cubicBezTo>
                    <a:pt x="316" y="700"/>
                    <a:pt x="154" y="719"/>
                    <a:pt x="0" y="748"/>
                  </a:cubicBezTo>
                  <a:cubicBezTo>
                    <a:pt x="29" y="786"/>
                    <a:pt x="48" y="805"/>
                    <a:pt x="48" y="805"/>
                  </a:cubicBezTo>
                  <a:lnTo>
                    <a:pt x="441" y="1888"/>
                  </a:lnTo>
                  <a:lnTo>
                    <a:pt x="1285" y="1045"/>
                  </a:lnTo>
                  <a:cubicBezTo>
                    <a:pt x="1333" y="997"/>
                    <a:pt x="1395" y="973"/>
                    <a:pt x="1457" y="973"/>
                  </a:cubicBezTo>
                  <a:cubicBezTo>
                    <a:pt x="1519" y="973"/>
                    <a:pt x="1582" y="997"/>
                    <a:pt x="1630" y="1045"/>
                  </a:cubicBezTo>
                  <a:lnTo>
                    <a:pt x="2435" y="1888"/>
                  </a:lnTo>
                  <a:lnTo>
                    <a:pt x="2809" y="805"/>
                  </a:lnTo>
                  <a:lnTo>
                    <a:pt x="2828" y="738"/>
                  </a:lnTo>
                  <a:cubicBezTo>
                    <a:pt x="2684" y="709"/>
                    <a:pt x="2531" y="700"/>
                    <a:pt x="2377" y="700"/>
                  </a:cubicBezTo>
                  <a:lnTo>
                    <a:pt x="2186" y="700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0"/>
            <p:cNvSpPr/>
            <p:nvPr/>
          </p:nvSpPr>
          <p:spPr>
            <a:xfrm>
              <a:off x="6727570" y="3805141"/>
              <a:ext cx="162021" cy="136528"/>
            </a:xfrm>
            <a:custGeom>
              <a:rect b="b" l="l" r="r" t="t"/>
              <a:pathLst>
                <a:path extrusionOk="0" h="5211" w="6184">
                  <a:moveTo>
                    <a:pt x="2373" y="0"/>
                  </a:moveTo>
                  <a:cubicBezTo>
                    <a:pt x="1117" y="0"/>
                    <a:pt x="1" y="1026"/>
                    <a:pt x="1" y="2383"/>
                  </a:cubicBezTo>
                  <a:cubicBezTo>
                    <a:pt x="1" y="3073"/>
                    <a:pt x="49" y="3773"/>
                    <a:pt x="145" y="4453"/>
                  </a:cubicBezTo>
                  <a:cubicBezTo>
                    <a:pt x="212" y="4885"/>
                    <a:pt x="576" y="5211"/>
                    <a:pt x="1017" y="5211"/>
                  </a:cubicBezTo>
                  <a:lnTo>
                    <a:pt x="5177" y="5211"/>
                  </a:lnTo>
                  <a:cubicBezTo>
                    <a:pt x="5618" y="5211"/>
                    <a:pt x="5992" y="4885"/>
                    <a:pt x="6049" y="4444"/>
                  </a:cubicBezTo>
                  <a:cubicBezTo>
                    <a:pt x="6116" y="3849"/>
                    <a:pt x="6174" y="3284"/>
                    <a:pt x="6183" y="2738"/>
                  </a:cubicBezTo>
                  <a:lnTo>
                    <a:pt x="6183" y="2047"/>
                  </a:lnTo>
                  <a:cubicBezTo>
                    <a:pt x="6183" y="1817"/>
                    <a:pt x="6174" y="1587"/>
                    <a:pt x="6145" y="1357"/>
                  </a:cubicBezTo>
                  <a:cubicBezTo>
                    <a:pt x="6076" y="641"/>
                    <a:pt x="5471" y="192"/>
                    <a:pt x="4850" y="192"/>
                  </a:cubicBezTo>
                  <a:cubicBezTo>
                    <a:pt x="4523" y="192"/>
                    <a:pt x="4192" y="316"/>
                    <a:pt x="3931" y="590"/>
                  </a:cubicBezTo>
                  <a:cubicBezTo>
                    <a:pt x="3921" y="600"/>
                    <a:pt x="3921" y="610"/>
                    <a:pt x="3912" y="610"/>
                  </a:cubicBezTo>
                  <a:cubicBezTo>
                    <a:pt x="3710" y="408"/>
                    <a:pt x="3461" y="245"/>
                    <a:pt x="3193" y="150"/>
                  </a:cubicBezTo>
                  <a:cubicBezTo>
                    <a:pt x="2920" y="48"/>
                    <a:pt x="2643" y="0"/>
                    <a:pt x="237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0"/>
            <p:cNvSpPr/>
            <p:nvPr/>
          </p:nvSpPr>
          <p:spPr>
            <a:xfrm>
              <a:off x="6728330" y="3805219"/>
              <a:ext cx="161261" cy="131681"/>
            </a:xfrm>
            <a:custGeom>
              <a:rect b="b" l="l" r="r" t="t"/>
              <a:pathLst>
                <a:path extrusionOk="0" h="5026" w="6155">
                  <a:moveTo>
                    <a:pt x="2338" y="1"/>
                  </a:moveTo>
                  <a:cubicBezTo>
                    <a:pt x="1225" y="1"/>
                    <a:pt x="209" y="795"/>
                    <a:pt x="1" y="1968"/>
                  </a:cubicBezTo>
                  <a:cubicBezTo>
                    <a:pt x="447" y="1287"/>
                    <a:pt x="1198" y="900"/>
                    <a:pt x="1974" y="900"/>
                  </a:cubicBezTo>
                  <a:cubicBezTo>
                    <a:pt x="2247" y="900"/>
                    <a:pt x="2523" y="948"/>
                    <a:pt x="2790" y="1048"/>
                  </a:cubicBezTo>
                  <a:cubicBezTo>
                    <a:pt x="3068" y="1143"/>
                    <a:pt x="3317" y="1306"/>
                    <a:pt x="3518" y="1517"/>
                  </a:cubicBezTo>
                  <a:cubicBezTo>
                    <a:pt x="3528" y="1508"/>
                    <a:pt x="3528" y="1498"/>
                    <a:pt x="3538" y="1488"/>
                  </a:cubicBezTo>
                  <a:cubicBezTo>
                    <a:pt x="3798" y="1214"/>
                    <a:pt x="4130" y="1090"/>
                    <a:pt x="4457" y="1090"/>
                  </a:cubicBezTo>
                  <a:cubicBezTo>
                    <a:pt x="5078" y="1090"/>
                    <a:pt x="5683" y="1539"/>
                    <a:pt x="5752" y="2255"/>
                  </a:cubicBezTo>
                  <a:cubicBezTo>
                    <a:pt x="5781" y="2485"/>
                    <a:pt x="5790" y="2715"/>
                    <a:pt x="5790" y="2945"/>
                  </a:cubicBezTo>
                  <a:lnTo>
                    <a:pt x="5790" y="3636"/>
                  </a:lnTo>
                  <a:cubicBezTo>
                    <a:pt x="5781" y="4086"/>
                    <a:pt x="5742" y="4546"/>
                    <a:pt x="5694" y="5025"/>
                  </a:cubicBezTo>
                  <a:cubicBezTo>
                    <a:pt x="5876" y="4882"/>
                    <a:pt x="5991" y="4671"/>
                    <a:pt x="6020" y="4441"/>
                  </a:cubicBezTo>
                  <a:cubicBezTo>
                    <a:pt x="6087" y="3846"/>
                    <a:pt x="6135" y="3281"/>
                    <a:pt x="6154" y="2735"/>
                  </a:cubicBezTo>
                  <a:lnTo>
                    <a:pt x="6154" y="2044"/>
                  </a:lnTo>
                  <a:cubicBezTo>
                    <a:pt x="6154" y="1814"/>
                    <a:pt x="6145" y="1584"/>
                    <a:pt x="6106" y="1354"/>
                  </a:cubicBezTo>
                  <a:cubicBezTo>
                    <a:pt x="6038" y="640"/>
                    <a:pt x="5440" y="192"/>
                    <a:pt x="4824" y="192"/>
                  </a:cubicBezTo>
                  <a:cubicBezTo>
                    <a:pt x="4497" y="192"/>
                    <a:pt x="4164" y="318"/>
                    <a:pt x="3902" y="597"/>
                  </a:cubicBezTo>
                  <a:cubicBezTo>
                    <a:pt x="3892" y="597"/>
                    <a:pt x="3883" y="607"/>
                    <a:pt x="3883" y="616"/>
                  </a:cubicBezTo>
                  <a:cubicBezTo>
                    <a:pt x="3672" y="405"/>
                    <a:pt x="3423" y="252"/>
                    <a:pt x="3154" y="147"/>
                  </a:cubicBezTo>
                  <a:cubicBezTo>
                    <a:pt x="2883" y="47"/>
                    <a:pt x="2608" y="1"/>
                    <a:pt x="233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0"/>
            <p:cNvSpPr/>
            <p:nvPr/>
          </p:nvSpPr>
          <p:spPr>
            <a:xfrm>
              <a:off x="6789847" y="3965013"/>
              <a:ext cx="40217" cy="35999"/>
            </a:xfrm>
            <a:custGeom>
              <a:rect b="b" l="l" r="r" t="t"/>
              <a:pathLst>
                <a:path extrusionOk="0" h="1374" w="1535">
                  <a:moveTo>
                    <a:pt x="1" y="0"/>
                  </a:moveTo>
                  <a:lnTo>
                    <a:pt x="1" y="1208"/>
                  </a:lnTo>
                  <a:cubicBezTo>
                    <a:pt x="245" y="1318"/>
                    <a:pt x="507" y="1373"/>
                    <a:pt x="768" y="1373"/>
                  </a:cubicBezTo>
                  <a:cubicBezTo>
                    <a:pt x="1029" y="1373"/>
                    <a:pt x="1290" y="1318"/>
                    <a:pt x="1535" y="1208"/>
                  </a:cubicBezTo>
                  <a:lnTo>
                    <a:pt x="1535" y="0"/>
                  </a:lnTo>
                  <a:cubicBezTo>
                    <a:pt x="1295" y="115"/>
                    <a:pt x="1036" y="182"/>
                    <a:pt x="768" y="182"/>
                  </a:cubicBezTo>
                  <a:cubicBezTo>
                    <a:pt x="499" y="182"/>
                    <a:pt x="241" y="115"/>
                    <a:pt x="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0"/>
            <p:cNvSpPr/>
            <p:nvPr/>
          </p:nvSpPr>
          <p:spPr>
            <a:xfrm>
              <a:off x="6789847" y="3969782"/>
              <a:ext cx="40217" cy="19598"/>
            </a:xfrm>
            <a:custGeom>
              <a:rect b="b" l="l" r="r" t="t"/>
              <a:pathLst>
                <a:path extrusionOk="0" h="748" w="1535">
                  <a:moveTo>
                    <a:pt x="1" y="0"/>
                  </a:moveTo>
                  <a:lnTo>
                    <a:pt x="1" y="585"/>
                  </a:lnTo>
                  <a:cubicBezTo>
                    <a:pt x="241" y="690"/>
                    <a:pt x="509" y="748"/>
                    <a:pt x="768" y="748"/>
                  </a:cubicBezTo>
                  <a:cubicBezTo>
                    <a:pt x="1036" y="748"/>
                    <a:pt x="1295" y="690"/>
                    <a:pt x="1535" y="585"/>
                  </a:cubicBezTo>
                  <a:lnTo>
                    <a:pt x="1535" y="0"/>
                  </a:lnTo>
                  <a:cubicBezTo>
                    <a:pt x="1295" y="115"/>
                    <a:pt x="1036" y="182"/>
                    <a:pt x="768" y="182"/>
                  </a:cubicBezTo>
                  <a:cubicBezTo>
                    <a:pt x="499" y="182"/>
                    <a:pt x="241" y="115"/>
                    <a:pt x="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0"/>
            <p:cNvSpPr/>
            <p:nvPr/>
          </p:nvSpPr>
          <p:spPr>
            <a:xfrm>
              <a:off x="6760477" y="3866318"/>
              <a:ext cx="99219" cy="113525"/>
            </a:xfrm>
            <a:custGeom>
              <a:rect b="b" l="l" r="r" t="t"/>
              <a:pathLst>
                <a:path extrusionOk="0" h="4333" w="3787">
                  <a:moveTo>
                    <a:pt x="1189" y="0"/>
                  </a:moveTo>
                  <a:cubicBezTo>
                    <a:pt x="844" y="335"/>
                    <a:pt x="441" y="604"/>
                    <a:pt x="0" y="805"/>
                  </a:cubicBezTo>
                  <a:lnTo>
                    <a:pt x="0" y="2435"/>
                  </a:lnTo>
                  <a:cubicBezTo>
                    <a:pt x="0" y="3479"/>
                    <a:pt x="844" y="4333"/>
                    <a:pt x="1889" y="4333"/>
                  </a:cubicBezTo>
                  <a:cubicBezTo>
                    <a:pt x="2934" y="4333"/>
                    <a:pt x="3787" y="3479"/>
                    <a:pt x="3787" y="2435"/>
                  </a:cubicBezTo>
                  <a:lnTo>
                    <a:pt x="3787" y="805"/>
                  </a:lnTo>
                  <a:cubicBezTo>
                    <a:pt x="2857" y="796"/>
                    <a:pt x="1956" y="518"/>
                    <a:pt x="11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0"/>
            <p:cNvSpPr/>
            <p:nvPr/>
          </p:nvSpPr>
          <p:spPr>
            <a:xfrm>
              <a:off x="6777297" y="3866318"/>
              <a:ext cx="82163" cy="109752"/>
            </a:xfrm>
            <a:custGeom>
              <a:rect b="b" l="l" r="r" t="t"/>
              <a:pathLst>
                <a:path extrusionOk="0" h="4189" w="3136">
                  <a:moveTo>
                    <a:pt x="547" y="0"/>
                  </a:moveTo>
                  <a:cubicBezTo>
                    <a:pt x="375" y="163"/>
                    <a:pt x="192" y="307"/>
                    <a:pt x="1" y="441"/>
                  </a:cubicBezTo>
                  <a:cubicBezTo>
                    <a:pt x="758" y="930"/>
                    <a:pt x="1630" y="1198"/>
                    <a:pt x="2531" y="1208"/>
                  </a:cubicBezTo>
                  <a:lnTo>
                    <a:pt x="2531" y="2847"/>
                  </a:lnTo>
                  <a:cubicBezTo>
                    <a:pt x="2531" y="3345"/>
                    <a:pt x="2330" y="3834"/>
                    <a:pt x="1975" y="4189"/>
                  </a:cubicBezTo>
                  <a:cubicBezTo>
                    <a:pt x="2685" y="3892"/>
                    <a:pt x="3135" y="3202"/>
                    <a:pt x="3135" y="2444"/>
                  </a:cubicBezTo>
                  <a:lnTo>
                    <a:pt x="3135" y="805"/>
                  </a:lnTo>
                  <a:cubicBezTo>
                    <a:pt x="2215" y="796"/>
                    <a:pt x="1304" y="518"/>
                    <a:pt x="5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50"/>
          <p:cNvSpPr txBox="1"/>
          <p:nvPr/>
        </p:nvSpPr>
        <p:spPr>
          <a:xfrm>
            <a:off x="-50000" y="712600"/>
            <a:ext cx="924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Solid is a specification that lets individuals and groups store their data securely in </a:t>
            </a:r>
            <a:endParaRPr sz="1450">
              <a:solidFill>
                <a:srgbClr val="4D515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decentralized data stores called Pods. Pods are like secure web servers for data.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"/>
          <p:cNvSpPr txBox="1"/>
          <p:nvPr>
            <p:ph idx="2" type="subTitle"/>
          </p:nvPr>
        </p:nvSpPr>
        <p:spPr>
          <a:xfrm>
            <a:off x="5692500" y="3491175"/>
            <a:ext cx="30135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provide use </a:t>
            </a:r>
            <a:r>
              <a:rPr lang="en"/>
              <a:t>cases</a:t>
            </a:r>
            <a:r>
              <a:rPr lang="en"/>
              <a:t> and stories; You do the coding! </a:t>
            </a:r>
            <a:endParaRPr/>
          </a:p>
        </p:txBody>
      </p:sp>
      <p:sp>
        <p:nvSpPr>
          <p:cNvPr id="534" name="Google Shape;534;p51"/>
          <p:cNvSpPr txBox="1"/>
          <p:nvPr>
            <p:ph idx="4" type="subTitle"/>
          </p:nvPr>
        </p:nvSpPr>
        <p:spPr>
          <a:xfrm>
            <a:off x="6118800" y="3046575"/>
            <a:ext cx="21609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Code</a:t>
            </a:r>
            <a:endParaRPr/>
          </a:p>
        </p:txBody>
      </p:sp>
      <p:sp>
        <p:nvSpPr>
          <p:cNvPr id="535" name="Google Shape;535;p51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you!</a:t>
            </a:r>
            <a:endParaRPr/>
          </a:p>
        </p:txBody>
      </p:sp>
      <p:sp>
        <p:nvSpPr>
          <p:cNvPr id="536" name="Google Shape;536;p51"/>
          <p:cNvSpPr/>
          <p:nvPr/>
        </p:nvSpPr>
        <p:spPr>
          <a:xfrm>
            <a:off x="6655650" y="1656795"/>
            <a:ext cx="1087200" cy="10824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1"/>
          <p:cNvSpPr/>
          <p:nvPr/>
        </p:nvSpPr>
        <p:spPr>
          <a:xfrm>
            <a:off x="6932527" y="1957466"/>
            <a:ext cx="533446" cy="497837"/>
          </a:xfrm>
          <a:custGeom>
            <a:rect b="b" l="l" r="r" t="t"/>
            <a:pathLst>
              <a:path extrusionOk="0" h="18118" w="19326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pic>
        <p:nvPicPr>
          <p:cNvPr id="538" name="Google Shape;5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900" y="1078138"/>
            <a:ext cx="2850904" cy="383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